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9" r:id="rId1"/>
  </p:sldMasterIdLst>
  <p:notesMasterIdLst>
    <p:notesMasterId r:id="rId45"/>
  </p:notesMasterIdLst>
  <p:handoutMasterIdLst>
    <p:handoutMasterId r:id="rId46"/>
  </p:handoutMasterIdLst>
  <p:sldIdLst>
    <p:sldId id="598" r:id="rId2"/>
    <p:sldId id="625" r:id="rId3"/>
    <p:sldId id="607" r:id="rId4"/>
    <p:sldId id="606" r:id="rId5"/>
    <p:sldId id="599" r:id="rId6"/>
    <p:sldId id="619" r:id="rId7"/>
    <p:sldId id="600" r:id="rId8"/>
    <p:sldId id="604" r:id="rId9"/>
    <p:sldId id="605" r:id="rId10"/>
    <p:sldId id="640" r:id="rId11"/>
    <p:sldId id="641" r:id="rId12"/>
    <p:sldId id="642" r:id="rId13"/>
    <p:sldId id="626" r:id="rId14"/>
    <p:sldId id="643" r:id="rId15"/>
    <p:sldId id="620" r:id="rId16"/>
    <p:sldId id="601" r:id="rId17"/>
    <p:sldId id="608" r:id="rId18"/>
    <p:sldId id="627" r:id="rId19"/>
    <p:sldId id="610" r:id="rId20"/>
    <p:sldId id="632" r:id="rId21"/>
    <p:sldId id="633" r:id="rId22"/>
    <p:sldId id="612" r:id="rId23"/>
    <p:sldId id="628" r:id="rId24"/>
    <p:sldId id="636" r:id="rId25"/>
    <p:sldId id="634" r:id="rId26"/>
    <p:sldId id="631" r:id="rId27"/>
    <p:sldId id="621" r:id="rId28"/>
    <p:sldId id="602" r:id="rId29"/>
    <p:sldId id="629" r:id="rId30"/>
    <p:sldId id="630" r:id="rId31"/>
    <p:sldId id="622" r:id="rId32"/>
    <p:sldId id="603" r:id="rId33"/>
    <p:sldId id="635" r:id="rId34"/>
    <p:sldId id="623" r:id="rId35"/>
    <p:sldId id="613" r:id="rId36"/>
    <p:sldId id="614" r:id="rId37"/>
    <p:sldId id="615" r:id="rId38"/>
    <p:sldId id="616" r:id="rId39"/>
    <p:sldId id="617" r:id="rId40"/>
    <p:sldId id="639" r:id="rId41"/>
    <p:sldId id="637" r:id="rId42"/>
    <p:sldId id="638" r:id="rId43"/>
    <p:sldId id="618" r:id="rId44"/>
  </p:sldIdLst>
  <p:sldSz cx="9144000" cy="6858000" type="screen4x3"/>
  <p:notesSz cx="6940550" cy="9232900"/>
  <p:defaultTextStyle>
    <a:defPPr>
      <a:defRPr lang="en-US"/>
    </a:defPPr>
    <a:lvl1pPr algn="ctr" rtl="0" fontAlgn="base">
      <a:spcBef>
        <a:spcPct val="0"/>
      </a:spcBef>
      <a:spcAft>
        <a:spcPct val="0"/>
      </a:spcAft>
      <a:defRPr sz="2400" kern="1200">
        <a:solidFill>
          <a:schemeClr val="tx1"/>
        </a:solidFill>
        <a:latin typeface="Arial" charset="0"/>
        <a:ea typeface="MS PGothic" charset="0"/>
        <a:cs typeface="MS PGothic" charset="0"/>
      </a:defRPr>
    </a:lvl1pPr>
    <a:lvl2pPr marL="457200" algn="ctr" rtl="0" fontAlgn="base">
      <a:spcBef>
        <a:spcPct val="0"/>
      </a:spcBef>
      <a:spcAft>
        <a:spcPct val="0"/>
      </a:spcAft>
      <a:defRPr sz="2400" kern="1200">
        <a:solidFill>
          <a:schemeClr val="tx1"/>
        </a:solidFill>
        <a:latin typeface="Arial" charset="0"/>
        <a:ea typeface="MS PGothic" charset="0"/>
        <a:cs typeface="MS PGothic" charset="0"/>
      </a:defRPr>
    </a:lvl2pPr>
    <a:lvl3pPr marL="914400" algn="ctr" rtl="0" fontAlgn="base">
      <a:spcBef>
        <a:spcPct val="0"/>
      </a:spcBef>
      <a:spcAft>
        <a:spcPct val="0"/>
      </a:spcAft>
      <a:defRPr sz="2400" kern="1200">
        <a:solidFill>
          <a:schemeClr val="tx1"/>
        </a:solidFill>
        <a:latin typeface="Arial" charset="0"/>
        <a:ea typeface="MS PGothic" charset="0"/>
        <a:cs typeface="MS PGothic" charset="0"/>
      </a:defRPr>
    </a:lvl3pPr>
    <a:lvl4pPr marL="1371600" algn="ctr" rtl="0" fontAlgn="base">
      <a:spcBef>
        <a:spcPct val="0"/>
      </a:spcBef>
      <a:spcAft>
        <a:spcPct val="0"/>
      </a:spcAft>
      <a:defRPr sz="2400" kern="1200">
        <a:solidFill>
          <a:schemeClr val="tx1"/>
        </a:solidFill>
        <a:latin typeface="Arial" charset="0"/>
        <a:ea typeface="MS PGothic" charset="0"/>
        <a:cs typeface="MS PGothic" charset="0"/>
      </a:defRPr>
    </a:lvl4pPr>
    <a:lvl5pPr marL="1828800" algn="ctr" rtl="0" fontAlgn="base">
      <a:spcBef>
        <a:spcPct val="0"/>
      </a:spcBef>
      <a:spcAft>
        <a:spcPct val="0"/>
      </a:spcAft>
      <a:defRPr sz="2400" kern="1200">
        <a:solidFill>
          <a:schemeClr val="tx1"/>
        </a:solidFill>
        <a:latin typeface="Arial" charset="0"/>
        <a:ea typeface="MS PGothic" charset="0"/>
        <a:cs typeface="MS PGothic" charset="0"/>
      </a:defRPr>
    </a:lvl5pPr>
    <a:lvl6pPr marL="2286000" algn="l" defTabSz="457200" rtl="0" eaLnBrk="1" latinLnBrk="0" hangingPunct="1">
      <a:defRPr sz="2400" kern="1200">
        <a:solidFill>
          <a:schemeClr val="tx1"/>
        </a:solidFill>
        <a:latin typeface="Arial" charset="0"/>
        <a:ea typeface="MS PGothic" charset="0"/>
        <a:cs typeface="MS PGothic" charset="0"/>
      </a:defRPr>
    </a:lvl6pPr>
    <a:lvl7pPr marL="2743200" algn="l" defTabSz="457200" rtl="0" eaLnBrk="1" latinLnBrk="0" hangingPunct="1">
      <a:defRPr sz="2400" kern="1200">
        <a:solidFill>
          <a:schemeClr val="tx1"/>
        </a:solidFill>
        <a:latin typeface="Arial" charset="0"/>
        <a:ea typeface="MS PGothic" charset="0"/>
        <a:cs typeface="MS PGothic" charset="0"/>
      </a:defRPr>
    </a:lvl7pPr>
    <a:lvl8pPr marL="3200400" algn="l" defTabSz="457200" rtl="0" eaLnBrk="1" latinLnBrk="0" hangingPunct="1">
      <a:defRPr sz="2400" kern="1200">
        <a:solidFill>
          <a:schemeClr val="tx1"/>
        </a:solidFill>
        <a:latin typeface="Arial" charset="0"/>
        <a:ea typeface="MS PGothic" charset="0"/>
        <a:cs typeface="MS PGothic" charset="0"/>
      </a:defRPr>
    </a:lvl8pPr>
    <a:lvl9pPr marL="3657600" algn="l" defTabSz="457200" rtl="0" eaLnBrk="1" latinLnBrk="0" hangingPunct="1">
      <a:defRPr sz="2400" kern="1200">
        <a:solidFill>
          <a:schemeClr val="tx1"/>
        </a:solidFill>
        <a:latin typeface="Arial" charset="0"/>
        <a:ea typeface="MS PGothic" charset="0"/>
        <a:cs typeface="MS PGothic"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2B2B2"/>
    <a:srgbClr val="EAEAEA"/>
    <a:srgbClr val="C0C0C0"/>
    <a:srgbClr val="DDDDDD"/>
    <a:srgbClr val="FFCC00"/>
    <a:srgbClr val="777777"/>
    <a:srgbClr val="6666FF"/>
    <a:srgbClr val="993366"/>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8760" autoAdjust="0"/>
  </p:normalViewPr>
  <p:slideViewPr>
    <p:cSldViewPr snapToGrid="0">
      <p:cViewPr varScale="1">
        <p:scale>
          <a:sx n="84" d="100"/>
          <a:sy n="84" d="100"/>
        </p:scale>
        <p:origin x="-1360" y="-104"/>
      </p:cViewPr>
      <p:guideLst>
        <p:guide orient="horz" pos="2160"/>
        <p:guide pos="288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75" d="100"/>
        <a:sy n="75" d="100"/>
      </p:scale>
      <p:origin x="0" y="0"/>
    </p:cViewPr>
  </p:sorterViewPr>
  <p:gridSpacing cx="76200" cy="76200"/>
</p:viewPr>
</file>

<file path=ppt/_rels/presentation.xml.rels><?xml version="1.0" encoding="UTF-8" standalone="yes"?>
<Relationships xmlns="http://schemas.openxmlformats.org/package/2006/relationships"><Relationship Id="rId46" Type="http://schemas.openxmlformats.org/officeDocument/2006/relationships/handoutMaster" Target="handoutMasters/handoutMaster1.xml"/><Relationship Id="rId47" Type="http://schemas.openxmlformats.org/officeDocument/2006/relationships/printerSettings" Target="printerSettings/printerSettings1.bin"/><Relationship Id="rId48" Type="http://schemas.openxmlformats.org/officeDocument/2006/relationships/presProps" Target="presProps.xml"/><Relationship Id="rId49" Type="http://schemas.openxmlformats.org/officeDocument/2006/relationships/viewProps" Target="viewProp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50" Type="http://schemas.openxmlformats.org/officeDocument/2006/relationships/theme" Target="theme/theme1.xml"/><Relationship Id="rId51"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notesMaster" Target="notesMasters/notesMaster1.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62" name="Rectangle 2"/>
          <p:cNvSpPr>
            <a:spLocks noGrp="1" noChangeArrowheads="1"/>
          </p:cNvSpPr>
          <p:nvPr>
            <p:ph type="hdr" sz="quarter"/>
          </p:nvPr>
        </p:nvSpPr>
        <p:spPr bwMode="auto">
          <a:xfrm>
            <a:off x="0" y="0"/>
            <a:ext cx="3008313" cy="461963"/>
          </a:xfrm>
          <a:prstGeom prst="rect">
            <a:avLst/>
          </a:prstGeom>
          <a:noFill/>
          <a:ln w="9525">
            <a:noFill/>
            <a:miter lim="800000"/>
            <a:headEnd/>
            <a:tailEnd/>
          </a:ln>
          <a:effectLst/>
        </p:spPr>
        <p:txBody>
          <a:bodyPr vert="horz" wrap="square" lIns="92369" tIns="46184" rIns="92369" bIns="46184" numCol="1" anchor="t" anchorCtr="0" compatLnSpc="1">
            <a:prstTxWarp prst="textNoShape">
              <a:avLst/>
            </a:prstTxWarp>
          </a:bodyPr>
          <a:lstStyle>
            <a:lvl1pPr algn="l" defTabSz="923925">
              <a:defRPr sz="1200">
                <a:latin typeface="Arial" pitchFamily="-108" charset="0"/>
                <a:ea typeface="ＭＳ Ｐゴシック" pitchFamily="-108" charset="-128"/>
                <a:cs typeface="ＭＳ Ｐゴシック" pitchFamily="-108" charset="-128"/>
              </a:defRPr>
            </a:lvl1pPr>
          </a:lstStyle>
          <a:p>
            <a:pPr>
              <a:defRPr/>
            </a:pPr>
            <a:endParaRPr lang="en-US"/>
          </a:p>
        </p:txBody>
      </p:sp>
      <p:sp>
        <p:nvSpPr>
          <p:cNvPr id="40963" name="Rectangle 3"/>
          <p:cNvSpPr>
            <a:spLocks noGrp="1" noChangeArrowheads="1"/>
          </p:cNvSpPr>
          <p:nvPr>
            <p:ph type="dt" sz="quarter" idx="1"/>
          </p:nvPr>
        </p:nvSpPr>
        <p:spPr bwMode="auto">
          <a:xfrm>
            <a:off x="3932238" y="0"/>
            <a:ext cx="3008312" cy="461963"/>
          </a:xfrm>
          <a:prstGeom prst="rect">
            <a:avLst/>
          </a:prstGeom>
          <a:noFill/>
          <a:ln w="9525">
            <a:noFill/>
            <a:miter lim="800000"/>
            <a:headEnd/>
            <a:tailEnd/>
          </a:ln>
          <a:effectLst/>
        </p:spPr>
        <p:txBody>
          <a:bodyPr vert="horz" wrap="square" lIns="92369" tIns="46184" rIns="92369" bIns="46184" numCol="1" anchor="t" anchorCtr="0" compatLnSpc="1">
            <a:prstTxWarp prst="textNoShape">
              <a:avLst/>
            </a:prstTxWarp>
          </a:bodyPr>
          <a:lstStyle>
            <a:lvl1pPr algn="r" defTabSz="923925">
              <a:defRPr sz="1200">
                <a:latin typeface="Arial" pitchFamily="-108" charset="0"/>
                <a:ea typeface="ＭＳ Ｐゴシック" pitchFamily="-108" charset="-128"/>
                <a:cs typeface="ＭＳ Ｐゴシック" pitchFamily="-108" charset="-128"/>
              </a:defRPr>
            </a:lvl1pPr>
          </a:lstStyle>
          <a:p>
            <a:pPr>
              <a:defRPr/>
            </a:pPr>
            <a:endParaRPr lang="en-US"/>
          </a:p>
        </p:txBody>
      </p:sp>
      <p:sp>
        <p:nvSpPr>
          <p:cNvPr id="40964" name="Rectangle 4"/>
          <p:cNvSpPr>
            <a:spLocks noGrp="1" noChangeArrowheads="1"/>
          </p:cNvSpPr>
          <p:nvPr>
            <p:ph type="ftr" sz="quarter" idx="2"/>
          </p:nvPr>
        </p:nvSpPr>
        <p:spPr bwMode="auto">
          <a:xfrm>
            <a:off x="0" y="8770938"/>
            <a:ext cx="3008313" cy="461962"/>
          </a:xfrm>
          <a:prstGeom prst="rect">
            <a:avLst/>
          </a:prstGeom>
          <a:noFill/>
          <a:ln w="9525">
            <a:noFill/>
            <a:miter lim="800000"/>
            <a:headEnd/>
            <a:tailEnd/>
          </a:ln>
          <a:effectLst/>
        </p:spPr>
        <p:txBody>
          <a:bodyPr vert="horz" wrap="square" lIns="92369" tIns="46184" rIns="92369" bIns="46184" numCol="1" anchor="b" anchorCtr="0" compatLnSpc="1">
            <a:prstTxWarp prst="textNoShape">
              <a:avLst/>
            </a:prstTxWarp>
          </a:bodyPr>
          <a:lstStyle>
            <a:lvl1pPr algn="l" defTabSz="923925">
              <a:defRPr sz="1200">
                <a:latin typeface="Arial" pitchFamily="-108" charset="0"/>
                <a:ea typeface="ＭＳ Ｐゴシック" pitchFamily="-108" charset="-128"/>
                <a:cs typeface="ＭＳ Ｐゴシック" pitchFamily="-108" charset="-128"/>
              </a:defRPr>
            </a:lvl1pPr>
          </a:lstStyle>
          <a:p>
            <a:pPr>
              <a:defRPr/>
            </a:pPr>
            <a:endParaRPr lang="en-US"/>
          </a:p>
        </p:txBody>
      </p:sp>
      <p:sp>
        <p:nvSpPr>
          <p:cNvPr id="40965" name="Rectangle 5"/>
          <p:cNvSpPr>
            <a:spLocks noGrp="1" noChangeArrowheads="1"/>
          </p:cNvSpPr>
          <p:nvPr>
            <p:ph type="sldNum" sz="quarter" idx="3"/>
          </p:nvPr>
        </p:nvSpPr>
        <p:spPr bwMode="auto">
          <a:xfrm>
            <a:off x="3932238" y="8770938"/>
            <a:ext cx="3008312" cy="461962"/>
          </a:xfrm>
          <a:prstGeom prst="rect">
            <a:avLst/>
          </a:prstGeom>
          <a:noFill/>
          <a:ln w="9525">
            <a:noFill/>
            <a:miter lim="800000"/>
            <a:headEnd/>
            <a:tailEnd/>
          </a:ln>
          <a:effectLst/>
        </p:spPr>
        <p:txBody>
          <a:bodyPr vert="horz" wrap="square" lIns="92369" tIns="46184" rIns="92369" bIns="46184" numCol="1" anchor="b" anchorCtr="0" compatLnSpc="1">
            <a:prstTxWarp prst="textNoShape">
              <a:avLst/>
            </a:prstTxWarp>
          </a:bodyPr>
          <a:lstStyle>
            <a:lvl1pPr algn="r" defTabSz="923925">
              <a:defRPr sz="1200"/>
            </a:lvl1pPr>
          </a:lstStyle>
          <a:p>
            <a:fld id="{8F13786C-BDE7-D54C-9F46-DAE83465BB9E}" type="slidenum">
              <a:rPr lang="en-US"/>
              <a:pPr/>
              <a:t>‹#›</a:t>
            </a:fld>
            <a:endParaRPr lang="en-US"/>
          </a:p>
        </p:txBody>
      </p:sp>
    </p:spTree>
    <p:extLst>
      <p:ext uri="{BB962C8B-B14F-4D97-AF65-F5344CB8AC3E}">
        <p14:creationId xmlns:p14="http://schemas.microsoft.com/office/powerpoint/2010/main" val="386734266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482" name="Rectangle 2"/>
          <p:cNvSpPr>
            <a:spLocks noGrp="1" noChangeArrowheads="1"/>
          </p:cNvSpPr>
          <p:nvPr>
            <p:ph type="hdr" sz="quarter"/>
          </p:nvPr>
        </p:nvSpPr>
        <p:spPr bwMode="auto">
          <a:xfrm>
            <a:off x="0" y="0"/>
            <a:ext cx="3008313" cy="461963"/>
          </a:xfrm>
          <a:prstGeom prst="rect">
            <a:avLst/>
          </a:prstGeom>
          <a:noFill/>
          <a:ln w="9525">
            <a:noFill/>
            <a:miter lim="800000"/>
            <a:headEnd/>
            <a:tailEnd/>
          </a:ln>
          <a:effectLst/>
        </p:spPr>
        <p:txBody>
          <a:bodyPr vert="horz" wrap="square" lIns="92369" tIns="46184" rIns="92369" bIns="46184" numCol="1" anchor="t" anchorCtr="0" compatLnSpc="1">
            <a:prstTxWarp prst="textNoShape">
              <a:avLst/>
            </a:prstTxWarp>
          </a:bodyPr>
          <a:lstStyle>
            <a:lvl1pPr algn="l" defTabSz="923925">
              <a:defRPr sz="1200">
                <a:latin typeface="Arial" pitchFamily="-108" charset="0"/>
                <a:ea typeface="ＭＳ Ｐゴシック" pitchFamily="-108" charset="-128"/>
                <a:cs typeface="ＭＳ Ｐゴシック" pitchFamily="-108" charset="-128"/>
              </a:defRPr>
            </a:lvl1pPr>
          </a:lstStyle>
          <a:p>
            <a:pPr>
              <a:defRPr/>
            </a:pPr>
            <a:endParaRPr lang="en-US"/>
          </a:p>
        </p:txBody>
      </p:sp>
      <p:sp>
        <p:nvSpPr>
          <p:cNvPr id="20483" name="Rectangle 3"/>
          <p:cNvSpPr>
            <a:spLocks noGrp="1" noChangeArrowheads="1"/>
          </p:cNvSpPr>
          <p:nvPr>
            <p:ph type="dt" idx="1"/>
          </p:nvPr>
        </p:nvSpPr>
        <p:spPr bwMode="auto">
          <a:xfrm>
            <a:off x="3932238" y="0"/>
            <a:ext cx="3008312" cy="461963"/>
          </a:xfrm>
          <a:prstGeom prst="rect">
            <a:avLst/>
          </a:prstGeom>
          <a:noFill/>
          <a:ln w="9525">
            <a:noFill/>
            <a:miter lim="800000"/>
            <a:headEnd/>
            <a:tailEnd/>
          </a:ln>
          <a:effectLst/>
        </p:spPr>
        <p:txBody>
          <a:bodyPr vert="horz" wrap="square" lIns="92369" tIns="46184" rIns="92369" bIns="46184" numCol="1" anchor="t" anchorCtr="0" compatLnSpc="1">
            <a:prstTxWarp prst="textNoShape">
              <a:avLst/>
            </a:prstTxWarp>
          </a:bodyPr>
          <a:lstStyle>
            <a:lvl1pPr algn="r" defTabSz="923925">
              <a:defRPr sz="1200">
                <a:latin typeface="Arial" pitchFamily="-108" charset="0"/>
                <a:ea typeface="ＭＳ Ｐゴシック" pitchFamily="-108" charset="-128"/>
                <a:cs typeface="ＭＳ Ｐゴシック" pitchFamily="-108" charset="-128"/>
              </a:defRPr>
            </a:lvl1pPr>
          </a:lstStyle>
          <a:p>
            <a:pPr>
              <a:defRPr/>
            </a:pPr>
            <a:endParaRPr lang="en-US"/>
          </a:p>
        </p:txBody>
      </p:sp>
      <p:sp>
        <p:nvSpPr>
          <p:cNvPr id="14340" name="Rectangle 4"/>
          <p:cNvSpPr>
            <a:spLocks noGrp="1" noRot="1" noChangeAspect="1" noChangeArrowheads="1" noTextEdit="1"/>
          </p:cNvSpPr>
          <p:nvPr>
            <p:ph type="sldImg" idx="2"/>
          </p:nvPr>
        </p:nvSpPr>
        <p:spPr bwMode="auto">
          <a:xfrm>
            <a:off x="1162050" y="692150"/>
            <a:ext cx="4616450" cy="346233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20485" name="Rectangle 5"/>
          <p:cNvSpPr>
            <a:spLocks noGrp="1" noChangeArrowheads="1"/>
          </p:cNvSpPr>
          <p:nvPr>
            <p:ph type="body" sz="quarter" idx="3"/>
          </p:nvPr>
        </p:nvSpPr>
        <p:spPr bwMode="auto">
          <a:xfrm>
            <a:off x="925513" y="4386263"/>
            <a:ext cx="5089525" cy="4154487"/>
          </a:xfrm>
          <a:prstGeom prst="rect">
            <a:avLst/>
          </a:prstGeom>
          <a:noFill/>
          <a:ln w="9525">
            <a:noFill/>
            <a:miter lim="800000"/>
            <a:headEnd/>
            <a:tailEnd/>
          </a:ln>
          <a:effectLst/>
        </p:spPr>
        <p:txBody>
          <a:bodyPr vert="horz" wrap="square" lIns="92369" tIns="46184" rIns="92369" bIns="46184"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0486" name="Rectangle 6"/>
          <p:cNvSpPr>
            <a:spLocks noGrp="1" noChangeArrowheads="1"/>
          </p:cNvSpPr>
          <p:nvPr>
            <p:ph type="ftr" sz="quarter" idx="4"/>
          </p:nvPr>
        </p:nvSpPr>
        <p:spPr bwMode="auto">
          <a:xfrm>
            <a:off x="0" y="8770938"/>
            <a:ext cx="3008313" cy="461962"/>
          </a:xfrm>
          <a:prstGeom prst="rect">
            <a:avLst/>
          </a:prstGeom>
          <a:noFill/>
          <a:ln w="9525">
            <a:noFill/>
            <a:miter lim="800000"/>
            <a:headEnd/>
            <a:tailEnd/>
          </a:ln>
          <a:effectLst/>
        </p:spPr>
        <p:txBody>
          <a:bodyPr vert="horz" wrap="square" lIns="92369" tIns="46184" rIns="92369" bIns="46184" numCol="1" anchor="b" anchorCtr="0" compatLnSpc="1">
            <a:prstTxWarp prst="textNoShape">
              <a:avLst/>
            </a:prstTxWarp>
          </a:bodyPr>
          <a:lstStyle>
            <a:lvl1pPr algn="l" defTabSz="923925">
              <a:defRPr sz="1200">
                <a:latin typeface="Arial" pitchFamily="-108" charset="0"/>
                <a:ea typeface="ＭＳ Ｐゴシック" pitchFamily="-108" charset="-128"/>
                <a:cs typeface="ＭＳ Ｐゴシック" pitchFamily="-108" charset="-128"/>
              </a:defRPr>
            </a:lvl1pPr>
          </a:lstStyle>
          <a:p>
            <a:pPr>
              <a:defRPr/>
            </a:pPr>
            <a:endParaRPr lang="en-US"/>
          </a:p>
        </p:txBody>
      </p:sp>
      <p:sp>
        <p:nvSpPr>
          <p:cNvPr id="20487" name="Rectangle 7"/>
          <p:cNvSpPr>
            <a:spLocks noGrp="1" noChangeArrowheads="1"/>
          </p:cNvSpPr>
          <p:nvPr>
            <p:ph type="sldNum" sz="quarter" idx="5"/>
          </p:nvPr>
        </p:nvSpPr>
        <p:spPr bwMode="auto">
          <a:xfrm>
            <a:off x="3932238" y="8770938"/>
            <a:ext cx="3008312" cy="461962"/>
          </a:xfrm>
          <a:prstGeom prst="rect">
            <a:avLst/>
          </a:prstGeom>
          <a:noFill/>
          <a:ln w="9525">
            <a:noFill/>
            <a:miter lim="800000"/>
            <a:headEnd/>
            <a:tailEnd/>
          </a:ln>
          <a:effectLst/>
        </p:spPr>
        <p:txBody>
          <a:bodyPr vert="horz" wrap="square" lIns="92369" tIns="46184" rIns="92369" bIns="46184" numCol="1" anchor="b" anchorCtr="0" compatLnSpc="1">
            <a:prstTxWarp prst="textNoShape">
              <a:avLst/>
            </a:prstTxWarp>
          </a:bodyPr>
          <a:lstStyle>
            <a:lvl1pPr algn="r" defTabSz="923925">
              <a:defRPr sz="1200"/>
            </a:lvl1pPr>
          </a:lstStyle>
          <a:p>
            <a:fld id="{85CE89BA-D8E0-4D47-841B-29A824C71EF3}" type="slidenum">
              <a:rPr lang="en-US"/>
              <a:pPr/>
              <a:t>‹#›</a:t>
            </a:fld>
            <a:endParaRPr lang="en-US"/>
          </a:p>
        </p:txBody>
      </p:sp>
    </p:spTree>
    <p:extLst>
      <p:ext uri="{BB962C8B-B14F-4D97-AF65-F5344CB8AC3E}">
        <p14:creationId xmlns:p14="http://schemas.microsoft.com/office/powerpoint/2010/main" val="1598643759"/>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Times New Roman" pitchFamily="-110" charset="0"/>
        <a:ea typeface="MS PGothic" charset="0"/>
        <a:cs typeface="MS PGothic" charset="0"/>
      </a:defRPr>
    </a:lvl1pPr>
    <a:lvl2pPr marL="457200" algn="l" rtl="0" eaLnBrk="0" fontAlgn="base" hangingPunct="0">
      <a:spcBef>
        <a:spcPct val="30000"/>
      </a:spcBef>
      <a:spcAft>
        <a:spcPct val="0"/>
      </a:spcAft>
      <a:defRPr sz="1200" kern="1200">
        <a:solidFill>
          <a:schemeClr val="tx1"/>
        </a:solidFill>
        <a:latin typeface="Times New Roman" pitchFamily="-110" charset="0"/>
        <a:ea typeface="MS PGothic" charset="0"/>
        <a:cs typeface="MS PGothic" charset="0"/>
      </a:defRPr>
    </a:lvl2pPr>
    <a:lvl3pPr marL="914400" algn="l" rtl="0" eaLnBrk="0" fontAlgn="base" hangingPunct="0">
      <a:spcBef>
        <a:spcPct val="30000"/>
      </a:spcBef>
      <a:spcAft>
        <a:spcPct val="0"/>
      </a:spcAft>
      <a:defRPr sz="1200" kern="1200">
        <a:solidFill>
          <a:schemeClr val="tx1"/>
        </a:solidFill>
        <a:latin typeface="Times New Roman" pitchFamily="-110" charset="0"/>
        <a:ea typeface="MS PGothic" charset="0"/>
        <a:cs typeface="MS PGothic" charset="0"/>
      </a:defRPr>
    </a:lvl3pPr>
    <a:lvl4pPr marL="1371600" algn="l" rtl="0" eaLnBrk="0" fontAlgn="base" hangingPunct="0">
      <a:spcBef>
        <a:spcPct val="30000"/>
      </a:spcBef>
      <a:spcAft>
        <a:spcPct val="0"/>
      </a:spcAft>
      <a:defRPr sz="1200" kern="1200">
        <a:solidFill>
          <a:schemeClr val="tx1"/>
        </a:solidFill>
        <a:latin typeface="Times New Roman" pitchFamily="-110" charset="0"/>
        <a:ea typeface="MS PGothic" charset="0"/>
        <a:cs typeface="MS PGothic" charset="0"/>
      </a:defRPr>
    </a:lvl4pPr>
    <a:lvl5pPr marL="1828800" algn="l" rtl="0" eaLnBrk="0" fontAlgn="base" hangingPunct="0">
      <a:spcBef>
        <a:spcPct val="30000"/>
      </a:spcBef>
      <a:spcAft>
        <a:spcPct val="0"/>
      </a:spcAft>
      <a:defRPr sz="1200" kern="1200">
        <a:solidFill>
          <a:schemeClr val="tx1"/>
        </a:solidFill>
        <a:latin typeface="Times New Roman" pitchFamily="-110" charset="0"/>
        <a:ea typeface="MS PGothic" charset="0"/>
        <a:cs typeface="MS PGothic" charset="0"/>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Rot="1" noChangeAspect="1" noChangeArrowheads="1" noTextEdit="1"/>
          </p:cNvSpPr>
          <p:nvPr>
            <p:ph type="sldImg"/>
          </p:nvPr>
        </p:nvSpPr>
        <p:spPr>
          <a:ln/>
        </p:spPr>
      </p:sp>
      <p:sp>
        <p:nvSpPr>
          <p:cNvPr id="1945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atin typeface="Times New Roman" charset="0"/>
              </a:rPr>
              <a:t>A Gift of Fire: Social, Legal, and Ethical Issues for Computers and the Internet, 2</a:t>
            </a:r>
            <a:r>
              <a:rPr lang="en-US" baseline="30000">
                <a:latin typeface="Times New Roman" charset="0"/>
              </a:rPr>
              <a:t>nd</a:t>
            </a:r>
            <a:r>
              <a:rPr lang="en-US">
                <a:latin typeface="Times New Roman" charset="0"/>
              </a:rPr>
              <a:t> Edition by Sara Baase</a:t>
            </a:r>
          </a:p>
          <a:p>
            <a:pPr lvl="1" eaLnBrk="1" hangingPunct="1"/>
            <a:r>
              <a:rPr lang="en-US" sz="900">
                <a:latin typeface="Times New Roman" charset="0"/>
              </a:rPr>
              <a:t>PowerPoint slides created by Sherry Clark</a:t>
            </a:r>
          </a:p>
          <a:p>
            <a:endParaRPr lang="en-US">
              <a:latin typeface="Times New Roman"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Rot="1" noChangeAspect="1" noChangeArrowheads="1" noTextEdit="1"/>
          </p:cNvSpPr>
          <p:nvPr>
            <p:ph type="sldImg"/>
          </p:nvPr>
        </p:nvSpPr>
        <p:spPr>
          <a:ln/>
        </p:spPr>
      </p:sp>
      <p:sp>
        <p:nvSpPr>
          <p:cNvPr id="286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atin typeface="Times New Roman" charset="0"/>
              </a:rPr>
              <a:t>Copyright protects an original expression as soon as it's in tangible form. </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Rot="1" noChangeAspect="1" noChangeArrowheads="1" noTextEdit="1"/>
          </p:cNvSpPr>
          <p:nvPr>
            <p:ph type="sldImg"/>
          </p:nvPr>
        </p:nvSpPr>
        <p:spPr>
          <a:ln/>
        </p:spPr>
      </p:sp>
      <p:sp>
        <p:nvSpPr>
          <p:cNvPr id="3277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atin typeface="Times New Roman" charset="0"/>
              </a:rPr>
              <a:t>Congress shall have the power to... promote the progress of science and useful arts, by securing for limited times to authors and inventors the exclusive right to their respective writings and discoveries" (US Const., art I. sec. 8, cl. 8.). </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290513" y="2546350"/>
            <a:ext cx="711200" cy="474663"/>
            <a:chOff x="720" y="336"/>
            <a:chExt cx="624" cy="432"/>
          </a:xfrm>
        </p:grpSpPr>
        <p:sp>
          <p:nvSpPr>
            <p:cNvPr id="5" name="Rectangle 3"/>
            <p:cNvSpPr>
              <a:spLocks noChangeArrowheads="1"/>
            </p:cNvSpPr>
            <p:nvPr/>
          </p:nvSpPr>
          <p:spPr bwMode="auto">
            <a:xfrm>
              <a:off x="720" y="336"/>
              <a:ext cx="384" cy="432"/>
            </a:xfrm>
            <a:prstGeom prst="rect">
              <a:avLst/>
            </a:prstGeom>
            <a:solidFill>
              <a:schemeClr val="folHlink"/>
            </a:solidFill>
            <a:ln w="9525">
              <a:noFill/>
              <a:miter lim="800000"/>
              <a:headEnd/>
              <a:tailEnd/>
            </a:ln>
            <a:effectLst/>
          </p:spPr>
          <p:txBody>
            <a:bodyPr wrap="none" anchor="ctr"/>
            <a:lstStyle/>
            <a:p>
              <a:pPr>
                <a:defRPr/>
              </a:pPr>
              <a:endParaRPr lang="en-US">
                <a:latin typeface="Arial" pitchFamily="-108" charset="0"/>
                <a:ea typeface="ＭＳ Ｐゴシック" pitchFamily="-108" charset="-128"/>
                <a:cs typeface="ＭＳ Ｐゴシック" pitchFamily="-108" charset="-128"/>
              </a:endParaRPr>
            </a:p>
          </p:txBody>
        </p:sp>
        <p:sp>
          <p:nvSpPr>
            <p:cNvPr id="6" name="Rectangle 4"/>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defRPr/>
              </a:pPr>
              <a:endParaRPr lang="en-US">
                <a:latin typeface="Arial" pitchFamily="-108" charset="0"/>
                <a:ea typeface="ＭＳ Ｐゴシック" pitchFamily="-108" charset="-128"/>
                <a:cs typeface="ＭＳ Ｐゴシック" pitchFamily="-108" charset="-128"/>
              </a:endParaRPr>
            </a:p>
          </p:txBody>
        </p:sp>
      </p:grpSp>
      <p:grpSp>
        <p:nvGrpSpPr>
          <p:cNvPr id="7" name="Group 5"/>
          <p:cNvGrpSpPr>
            <a:grpSpLocks/>
          </p:cNvGrpSpPr>
          <p:nvPr/>
        </p:nvGrpSpPr>
        <p:grpSpPr bwMode="auto">
          <a:xfrm>
            <a:off x="414338" y="2968625"/>
            <a:ext cx="738187" cy="474663"/>
            <a:chOff x="912" y="2640"/>
            <a:chExt cx="672" cy="432"/>
          </a:xfrm>
        </p:grpSpPr>
        <p:sp>
          <p:nvSpPr>
            <p:cNvPr id="8" name="Rectangle 6"/>
            <p:cNvSpPr>
              <a:spLocks noChangeArrowheads="1"/>
            </p:cNvSpPr>
            <p:nvPr/>
          </p:nvSpPr>
          <p:spPr bwMode="auto">
            <a:xfrm>
              <a:off x="912" y="2640"/>
              <a:ext cx="384" cy="432"/>
            </a:xfrm>
            <a:prstGeom prst="rect">
              <a:avLst/>
            </a:prstGeom>
            <a:solidFill>
              <a:schemeClr val="accent2"/>
            </a:solidFill>
            <a:ln w="9525">
              <a:noFill/>
              <a:miter lim="800000"/>
              <a:headEnd/>
              <a:tailEnd/>
            </a:ln>
            <a:effectLst/>
          </p:spPr>
          <p:txBody>
            <a:bodyPr wrap="none" anchor="ctr"/>
            <a:lstStyle/>
            <a:p>
              <a:pPr>
                <a:defRPr/>
              </a:pPr>
              <a:endParaRPr lang="en-US">
                <a:latin typeface="Arial" pitchFamily="-108" charset="0"/>
                <a:ea typeface="ＭＳ Ｐゴシック" pitchFamily="-108" charset="-128"/>
                <a:cs typeface="ＭＳ Ｐゴシック" pitchFamily="-108" charset="-128"/>
              </a:endParaRPr>
            </a:p>
          </p:txBody>
        </p:sp>
        <p:sp>
          <p:nvSpPr>
            <p:cNvPr id="9" name="Rectangle 7"/>
            <p:cNvSpPr>
              <a:spLocks noChangeArrowheads="1"/>
            </p:cNvSpPr>
            <p:nvPr/>
          </p:nvSpPr>
          <p:spPr bwMode="auto">
            <a:xfrm>
              <a:off x="1249" y="2640"/>
              <a:ext cx="335" cy="432"/>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defRPr/>
              </a:pPr>
              <a:endParaRPr lang="en-US">
                <a:latin typeface="Arial" pitchFamily="-108" charset="0"/>
                <a:ea typeface="ＭＳ Ｐゴシック" pitchFamily="-108" charset="-128"/>
                <a:cs typeface="ＭＳ Ｐゴシック" pitchFamily="-108" charset="-128"/>
              </a:endParaRPr>
            </a:p>
          </p:txBody>
        </p:sp>
      </p:grpSp>
      <p:sp>
        <p:nvSpPr>
          <p:cNvPr id="10" name="Rectangle 8"/>
          <p:cNvSpPr>
            <a:spLocks noChangeArrowheads="1"/>
          </p:cNvSpPr>
          <p:nvPr/>
        </p:nvSpPr>
        <p:spPr bwMode="auto">
          <a:xfrm>
            <a:off x="0" y="28956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defRPr/>
            </a:pPr>
            <a:endParaRPr lang="en-US">
              <a:latin typeface="Arial" pitchFamily="-108" charset="0"/>
              <a:ea typeface="ＭＳ Ｐゴシック" pitchFamily="-108" charset="-128"/>
              <a:cs typeface="ＭＳ Ｐゴシック" pitchFamily="-108" charset="-128"/>
            </a:endParaRPr>
          </a:p>
        </p:txBody>
      </p:sp>
      <p:sp>
        <p:nvSpPr>
          <p:cNvPr id="11" name="Rectangle 9"/>
          <p:cNvSpPr>
            <a:spLocks noChangeArrowheads="1"/>
          </p:cNvSpPr>
          <p:nvPr/>
        </p:nvSpPr>
        <p:spPr bwMode="auto">
          <a:xfrm>
            <a:off x="635000" y="2438400"/>
            <a:ext cx="31750" cy="1052513"/>
          </a:xfrm>
          <a:prstGeom prst="rect">
            <a:avLst/>
          </a:prstGeom>
          <a:solidFill>
            <a:schemeClr val="hlink"/>
          </a:solidFill>
          <a:ln w="9525">
            <a:noFill/>
            <a:miter lim="800000"/>
            <a:headEnd/>
            <a:tailEnd/>
          </a:ln>
          <a:effectLst/>
        </p:spPr>
        <p:txBody>
          <a:bodyPr wrap="none" anchor="ctr"/>
          <a:lstStyle/>
          <a:p>
            <a:pPr>
              <a:defRPr/>
            </a:pPr>
            <a:endParaRPr lang="en-US">
              <a:latin typeface="Arial" pitchFamily="-108" charset="0"/>
              <a:ea typeface="ＭＳ Ｐゴシック" pitchFamily="-108" charset="-128"/>
              <a:cs typeface="ＭＳ Ｐゴシック" pitchFamily="-108" charset="-128"/>
            </a:endParaRPr>
          </a:p>
        </p:txBody>
      </p:sp>
      <p:sp>
        <p:nvSpPr>
          <p:cNvPr id="12" name="Rectangle 10"/>
          <p:cNvSpPr>
            <a:spLocks noChangeArrowheads="1"/>
          </p:cNvSpPr>
          <p:nvPr/>
        </p:nvSpPr>
        <p:spPr bwMode="auto">
          <a:xfrm flipV="1">
            <a:off x="315913" y="3260725"/>
            <a:ext cx="8693150" cy="55563"/>
          </a:xfrm>
          <a:prstGeom prst="rect">
            <a:avLst/>
          </a:prstGeom>
          <a:gradFill rotWithShape="0">
            <a:gsLst>
              <a:gs pos="0">
                <a:schemeClr val="hlink"/>
              </a:gs>
              <a:gs pos="100000">
                <a:schemeClr val="bg1"/>
              </a:gs>
            </a:gsLst>
            <a:lin ang="0" scaled="1"/>
          </a:gradFill>
          <a:ln w="9525">
            <a:noFill/>
            <a:miter lim="800000"/>
            <a:headEnd/>
            <a:tailEnd/>
          </a:ln>
          <a:effectLst/>
        </p:spPr>
        <p:txBody>
          <a:bodyPr wrap="none" anchor="ctr"/>
          <a:lstStyle/>
          <a:p>
            <a:pPr>
              <a:defRPr/>
            </a:pPr>
            <a:endParaRPr lang="en-US">
              <a:latin typeface="Arial" pitchFamily="-108" charset="0"/>
              <a:ea typeface="ＭＳ Ｐゴシック" pitchFamily="-108" charset="-128"/>
              <a:cs typeface="ＭＳ Ｐゴシック" pitchFamily="-108" charset="-128"/>
            </a:endParaRPr>
          </a:p>
        </p:txBody>
      </p:sp>
      <p:sp>
        <p:nvSpPr>
          <p:cNvPr id="4107" name="Rectangle 11"/>
          <p:cNvSpPr>
            <a:spLocks noGrp="1" noChangeArrowheads="1"/>
          </p:cNvSpPr>
          <p:nvPr>
            <p:ph type="ctrTitle"/>
          </p:nvPr>
        </p:nvSpPr>
        <p:spPr>
          <a:xfrm>
            <a:off x="990600" y="1828800"/>
            <a:ext cx="7772400" cy="1143000"/>
          </a:xfrm>
        </p:spPr>
        <p:txBody>
          <a:bodyPr/>
          <a:lstStyle>
            <a:lvl1pPr>
              <a:defRPr>
                <a:latin typeface="Arial" pitchFamily="-110" charset="0"/>
              </a:defRPr>
            </a:lvl1pPr>
          </a:lstStyle>
          <a:p>
            <a:r>
              <a:rPr lang="en-US"/>
              <a:t>Click to edit Master title style</a:t>
            </a:r>
          </a:p>
        </p:txBody>
      </p:sp>
      <p:sp>
        <p:nvSpPr>
          <p:cNvPr id="4108" name="Rectangle 12"/>
          <p:cNvSpPr>
            <a:spLocks noGrp="1" noChangeArrowheads="1"/>
          </p:cNvSpPr>
          <p:nvPr>
            <p:ph type="subTitle" idx="1"/>
          </p:nvPr>
        </p:nvSpPr>
        <p:spPr>
          <a:xfrm>
            <a:off x="1371600" y="3886200"/>
            <a:ext cx="6400800" cy="1752600"/>
          </a:xfrm>
        </p:spPr>
        <p:txBody>
          <a:bodyPr/>
          <a:lstStyle>
            <a:lvl1pPr marL="0" indent="0" algn="ctr">
              <a:buFontTx/>
              <a:buNone/>
              <a:defRPr/>
            </a:lvl1pPr>
          </a:lstStyle>
          <a:p>
            <a:r>
              <a:rPr lang="en-US"/>
              <a:t>Click to edit Master subtitle style</a:t>
            </a:r>
          </a:p>
        </p:txBody>
      </p:sp>
      <p:sp>
        <p:nvSpPr>
          <p:cNvPr id="13" name="Rectangle 20"/>
          <p:cNvSpPr>
            <a:spLocks noGrp="1" noChangeArrowheads="1"/>
          </p:cNvSpPr>
          <p:nvPr>
            <p:ph type="ftr" sz="quarter" idx="10"/>
          </p:nvPr>
        </p:nvSpPr>
        <p:spPr>
          <a:xfrm>
            <a:off x="3105150" y="6324600"/>
            <a:ext cx="3695700" cy="457200"/>
          </a:xfrm>
        </p:spPr>
        <p:txBody>
          <a:bodyPr/>
          <a:lstStyle>
            <a:lvl1pPr>
              <a:defRPr/>
            </a:lvl1pPr>
          </a:lstStyle>
          <a:p>
            <a:pPr>
              <a:defRPr/>
            </a:pPr>
            <a:r>
              <a:rPr lang="en-US"/>
              <a:t>University of Southern California</a:t>
            </a:r>
          </a:p>
        </p:txBody>
      </p:sp>
      <p:sp>
        <p:nvSpPr>
          <p:cNvPr id="14" name="Rectangle 21"/>
          <p:cNvSpPr>
            <a:spLocks noGrp="1" noChangeArrowheads="1"/>
          </p:cNvSpPr>
          <p:nvPr>
            <p:ph type="sldNum" sz="quarter" idx="11"/>
          </p:nvPr>
        </p:nvSpPr>
        <p:spPr/>
        <p:txBody>
          <a:bodyPr/>
          <a:lstStyle>
            <a:lvl1pPr>
              <a:defRPr/>
            </a:lvl1pPr>
          </a:lstStyle>
          <a:p>
            <a:fld id="{713E614C-704E-3F4E-A4A3-B6430A948200}" type="slidenum">
              <a:rPr lang="en-US"/>
              <a:pPr/>
              <a:t>‹#›</a:t>
            </a:fld>
            <a:endParaRPr lang="en-US"/>
          </a:p>
        </p:txBody>
      </p:sp>
    </p:spTree>
    <p:extLst>
      <p:ext uri="{BB962C8B-B14F-4D97-AF65-F5344CB8AC3E}">
        <p14:creationId xmlns:p14="http://schemas.microsoft.com/office/powerpoint/2010/main" val="4035387995"/>
      </p:ext>
    </p:extLst>
  </p:cSld>
  <p:clrMapOvr>
    <a:masterClrMapping/>
  </p:clrMapOvr>
  <p:transition xmlns:p14="http://schemas.microsoft.com/office/powerpoint/2010/mai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3"/>
          <p:cNvSpPr>
            <a:spLocks noGrp="1" noChangeArrowheads="1"/>
          </p:cNvSpPr>
          <p:nvPr>
            <p:ph type="ftr" sz="quarter" idx="10"/>
          </p:nvPr>
        </p:nvSpPr>
        <p:spPr>
          <a:ln/>
        </p:spPr>
        <p:txBody>
          <a:bodyPr/>
          <a:lstStyle>
            <a:lvl1pPr>
              <a:defRPr/>
            </a:lvl1pPr>
          </a:lstStyle>
          <a:p>
            <a:pPr>
              <a:defRPr/>
            </a:pPr>
            <a:r>
              <a:rPr lang="en-US"/>
              <a:t>University of Southern California</a:t>
            </a:r>
          </a:p>
        </p:txBody>
      </p:sp>
      <p:sp>
        <p:nvSpPr>
          <p:cNvPr id="5" name="Rectangle 14"/>
          <p:cNvSpPr>
            <a:spLocks noGrp="1" noChangeArrowheads="1"/>
          </p:cNvSpPr>
          <p:nvPr>
            <p:ph type="sldNum" sz="quarter" idx="11"/>
          </p:nvPr>
        </p:nvSpPr>
        <p:spPr>
          <a:ln/>
        </p:spPr>
        <p:txBody>
          <a:bodyPr/>
          <a:lstStyle>
            <a:lvl1pPr>
              <a:defRPr/>
            </a:lvl1pPr>
          </a:lstStyle>
          <a:p>
            <a:fld id="{330BEE2A-2931-D948-9301-128745125033}" type="slidenum">
              <a:rPr lang="en-US"/>
              <a:pPr/>
              <a:t>‹#›</a:t>
            </a:fld>
            <a:endParaRPr lang="en-US"/>
          </a:p>
        </p:txBody>
      </p:sp>
    </p:spTree>
    <p:extLst>
      <p:ext uri="{BB962C8B-B14F-4D97-AF65-F5344CB8AC3E}">
        <p14:creationId xmlns:p14="http://schemas.microsoft.com/office/powerpoint/2010/main" val="3162049564"/>
      </p:ext>
    </p:extLst>
  </p:cSld>
  <p:clrMapOvr>
    <a:masterClrMapping/>
  </p:clrMapOvr>
  <p:transition xmlns:p14="http://schemas.microsoft.com/office/powerpoint/2010/mai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07213" y="457200"/>
            <a:ext cx="2047875" cy="567531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762000" y="457200"/>
            <a:ext cx="5992813" cy="567531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3"/>
          <p:cNvSpPr>
            <a:spLocks noGrp="1" noChangeArrowheads="1"/>
          </p:cNvSpPr>
          <p:nvPr>
            <p:ph type="ftr" sz="quarter" idx="10"/>
          </p:nvPr>
        </p:nvSpPr>
        <p:spPr>
          <a:ln/>
        </p:spPr>
        <p:txBody>
          <a:bodyPr/>
          <a:lstStyle>
            <a:lvl1pPr>
              <a:defRPr/>
            </a:lvl1pPr>
          </a:lstStyle>
          <a:p>
            <a:pPr>
              <a:defRPr/>
            </a:pPr>
            <a:r>
              <a:rPr lang="en-US"/>
              <a:t>University of Southern California</a:t>
            </a:r>
          </a:p>
        </p:txBody>
      </p:sp>
      <p:sp>
        <p:nvSpPr>
          <p:cNvPr id="5" name="Rectangle 14"/>
          <p:cNvSpPr>
            <a:spLocks noGrp="1" noChangeArrowheads="1"/>
          </p:cNvSpPr>
          <p:nvPr>
            <p:ph type="sldNum" sz="quarter" idx="11"/>
          </p:nvPr>
        </p:nvSpPr>
        <p:spPr>
          <a:ln/>
        </p:spPr>
        <p:txBody>
          <a:bodyPr/>
          <a:lstStyle>
            <a:lvl1pPr>
              <a:defRPr/>
            </a:lvl1pPr>
          </a:lstStyle>
          <a:p>
            <a:fld id="{E313BD8D-306C-FC49-95BB-E75D20212F84}" type="slidenum">
              <a:rPr lang="en-US"/>
              <a:pPr/>
              <a:t>‹#›</a:t>
            </a:fld>
            <a:endParaRPr lang="en-US"/>
          </a:p>
        </p:txBody>
      </p:sp>
    </p:spTree>
    <p:extLst>
      <p:ext uri="{BB962C8B-B14F-4D97-AF65-F5344CB8AC3E}">
        <p14:creationId xmlns:p14="http://schemas.microsoft.com/office/powerpoint/2010/main" val="1326562473"/>
      </p:ext>
    </p:extLst>
  </p:cSld>
  <p:clrMapOvr>
    <a:masterClrMapping/>
  </p:clrMapOvr>
  <p:transition xmlns:p14="http://schemas.microsoft.com/office/powerpoint/2010/mai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3"/>
          <p:cNvSpPr>
            <a:spLocks noGrp="1" noChangeArrowheads="1"/>
          </p:cNvSpPr>
          <p:nvPr>
            <p:ph type="ftr" sz="quarter" idx="10"/>
          </p:nvPr>
        </p:nvSpPr>
        <p:spPr>
          <a:ln/>
        </p:spPr>
        <p:txBody>
          <a:bodyPr/>
          <a:lstStyle>
            <a:lvl1pPr>
              <a:defRPr/>
            </a:lvl1pPr>
          </a:lstStyle>
          <a:p>
            <a:pPr>
              <a:defRPr/>
            </a:pPr>
            <a:r>
              <a:rPr lang="en-US"/>
              <a:t>University of Southern California</a:t>
            </a:r>
          </a:p>
        </p:txBody>
      </p:sp>
      <p:sp>
        <p:nvSpPr>
          <p:cNvPr id="5" name="Rectangle 14"/>
          <p:cNvSpPr>
            <a:spLocks noGrp="1" noChangeArrowheads="1"/>
          </p:cNvSpPr>
          <p:nvPr>
            <p:ph type="sldNum" sz="quarter" idx="11"/>
          </p:nvPr>
        </p:nvSpPr>
        <p:spPr>
          <a:ln/>
        </p:spPr>
        <p:txBody>
          <a:bodyPr/>
          <a:lstStyle>
            <a:lvl1pPr>
              <a:defRPr/>
            </a:lvl1pPr>
          </a:lstStyle>
          <a:p>
            <a:fld id="{830C9EBD-5EA1-184E-BE54-97AECDF72AA4}" type="slidenum">
              <a:rPr lang="en-US"/>
              <a:pPr/>
              <a:t>‹#›</a:t>
            </a:fld>
            <a:endParaRPr lang="en-US"/>
          </a:p>
        </p:txBody>
      </p:sp>
    </p:spTree>
    <p:extLst>
      <p:ext uri="{BB962C8B-B14F-4D97-AF65-F5344CB8AC3E}">
        <p14:creationId xmlns:p14="http://schemas.microsoft.com/office/powerpoint/2010/main" val="1972553812"/>
      </p:ext>
    </p:extLst>
  </p:cSld>
  <p:clrMapOvr>
    <a:masterClrMapping/>
  </p:clrMapOvr>
  <p:transition xmlns:p14="http://schemas.microsoft.com/office/powerpoint/2010/mai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13"/>
          <p:cNvSpPr>
            <a:spLocks noGrp="1" noChangeArrowheads="1"/>
          </p:cNvSpPr>
          <p:nvPr>
            <p:ph type="ftr" sz="quarter" idx="10"/>
          </p:nvPr>
        </p:nvSpPr>
        <p:spPr>
          <a:ln/>
        </p:spPr>
        <p:txBody>
          <a:bodyPr/>
          <a:lstStyle>
            <a:lvl1pPr>
              <a:defRPr/>
            </a:lvl1pPr>
          </a:lstStyle>
          <a:p>
            <a:pPr>
              <a:defRPr/>
            </a:pPr>
            <a:r>
              <a:rPr lang="en-US"/>
              <a:t>University of Southern California</a:t>
            </a:r>
          </a:p>
        </p:txBody>
      </p:sp>
      <p:sp>
        <p:nvSpPr>
          <p:cNvPr id="5" name="Rectangle 14"/>
          <p:cNvSpPr>
            <a:spLocks noGrp="1" noChangeArrowheads="1"/>
          </p:cNvSpPr>
          <p:nvPr>
            <p:ph type="sldNum" sz="quarter" idx="11"/>
          </p:nvPr>
        </p:nvSpPr>
        <p:spPr>
          <a:ln/>
        </p:spPr>
        <p:txBody>
          <a:bodyPr/>
          <a:lstStyle>
            <a:lvl1pPr>
              <a:defRPr/>
            </a:lvl1pPr>
          </a:lstStyle>
          <a:p>
            <a:fld id="{33C5D4A8-48FD-6A42-9FD1-C9569F3BD8DD}" type="slidenum">
              <a:rPr lang="en-US"/>
              <a:pPr/>
              <a:t>‹#›</a:t>
            </a:fld>
            <a:endParaRPr lang="en-US"/>
          </a:p>
        </p:txBody>
      </p:sp>
    </p:spTree>
    <p:extLst>
      <p:ext uri="{BB962C8B-B14F-4D97-AF65-F5344CB8AC3E}">
        <p14:creationId xmlns:p14="http://schemas.microsoft.com/office/powerpoint/2010/main" val="2417591343"/>
      </p:ext>
    </p:extLst>
  </p:cSld>
  <p:clrMapOvr>
    <a:masterClrMapping/>
  </p:clrMapOvr>
  <p:transition xmlns:p14="http://schemas.microsoft.com/office/powerpoint/2010/mai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762000" y="1600200"/>
            <a:ext cx="4019550" cy="45323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933950" y="1600200"/>
            <a:ext cx="4021138" cy="45323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3"/>
          <p:cNvSpPr>
            <a:spLocks noGrp="1" noChangeArrowheads="1"/>
          </p:cNvSpPr>
          <p:nvPr>
            <p:ph type="ftr" sz="quarter" idx="10"/>
          </p:nvPr>
        </p:nvSpPr>
        <p:spPr>
          <a:ln/>
        </p:spPr>
        <p:txBody>
          <a:bodyPr/>
          <a:lstStyle>
            <a:lvl1pPr>
              <a:defRPr/>
            </a:lvl1pPr>
          </a:lstStyle>
          <a:p>
            <a:pPr>
              <a:defRPr/>
            </a:pPr>
            <a:r>
              <a:rPr lang="en-US"/>
              <a:t>University of Southern California</a:t>
            </a:r>
          </a:p>
        </p:txBody>
      </p:sp>
      <p:sp>
        <p:nvSpPr>
          <p:cNvPr id="6" name="Rectangle 14"/>
          <p:cNvSpPr>
            <a:spLocks noGrp="1" noChangeArrowheads="1"/>
          </p:cNvSpPr>
          <p:nvPr>
            <p:ph type="sldNum" sz="quarter" idx="11"/>
          </p:nvPr>
        </p:nvSpPr>
        <p:spPr>
          <a:ln/>
        </p:spPr>
        <p:txBody>
          <a:bodyPr/>
          <a:lstStyle>
            <a:lvl1pPr>
              <a:defRPr/>
            </a:lvl1pPr>
          </a:lstStyle>
          <a:p>
            <a:fld id="{43284ABA-8072-2641-9B66-D1DFE7A89C1B}" type="slidenum">
              <a:rPr lang="en-US"/>
              <a:pPr/>
              <a:t>‹#›</a:t>
            </a:fld>
            <a:endParaRPr lang="en-US"/>
          </a:p>
        </p:txBody>
      </p:sp>
    </p:spTree>
    <p:extLst>
      <p:ext uri="{BB962C8B-B14F-4D97-AF65-F5344CB8AC3E}">
        <p14:creationId xmlns:p14="http://schemas.microsoft.com/office/powerpoint/2010/main" val="2675225059"/>
      </p:ext>
    </p:extLst>
  </p:cSld>
  <p:clrMapOvr>
    <a:masterClrMapping/>
  </p:clrMapOvr>
  <p:transition xmlns:p14="http://schemas.microsoft.com/office/powerpoint/2010/mai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13"/>
          <p:cNvSpPr>
            <a:spLocks noGrp="1" noChangeArrowheads="1"/>
          </p:cNvSpPr>
          <p:nvPr>
            <p:ph type="ftr" sz="quarter" idx="10"/>
          </p:nvPr>
        </p:nvSpPr>
        <p:spPr>
          <a:ln/>
        </p:spPr>
        <p:txBody>
          <a:bodyPr/>
          <a:lstStyle>
            <a:lvl1pPr>
              <a:defRPr/>
            </a:lvl1pPr>
          </a:lstStyle>
          <a:p>
            <a:pPr>
              <a:defRPr/>
            </a:pPr>
            <a:r>
              <a:rPr lang="en-US"/>
              <a:t>University of Southern California</a:t>
            </a:r>
          </a:p>
        </p:txBody>
      </p:sp>
      <p:sp>
        <p:nvSpPr>
          <p:cNvPr id="8" name="Rectangle 14"/>
          <p:cNvSpPr>
            <a:spLocks noGrp="1" noChangeArrowheads="1"/>
          </p:cNvSpPr>
          <p:nvPr>
            <p:ph type="sldNum" sz="quarter" idx="11"/>
          </p:nvPr>
        </p:nvSpPr>
        <p:spPr>
          <a:ln/>
        </p:spPr>
        <p:txBody>
          <a:bodyPr/>
          <a:lstStyle>
            <a:lvl1pPr>
              <a:defRPr/>
            </a:lvl1pPr>
          </a:lstStyle>
          <a:p>
            <a:fld id="{A2397656-0DAE-9A45-8999-D77FA1A994E7}" type="slidenum">
              <a:rPr lang="en-US"/>
              <a:pPr/>
              <a:t>‹#›</a:t>
            </a:fld>
            <a:endParaRPr lang="en-US"/>
          </a:p>
        </p:txBody>
      </p:sp>
    </p:spTree>
    <p:extLst>
      <p:ext uri="{BB962C8B-B14F-4D97-AF65-F5344CB8AC3E}">
        <p14:creationId xmlns:p14="http://schemas.microsoft.com/office/powerpoint/2010/main" val="95141988"/>
      </p:ext>
    </p:extLst>
  </p:cSld>
  <p:clrMapOvr>
    <a:masterClrMapping/>
  </p:clrMapOvr>
  <p:transition xmlns:p14="http://schemas.microsoft.com/office/powerpoint/2010/mai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13"/>
          <p:cNvSpPr>
            <a:spLocks noGrp="1" noChangeArrowheads="1"/>
          </p:cNvSpPr>
          <p:nvPr>
            <p:ph type="ftr" sz="quarter" idx="10"/>
          </p:nvPr>
        </p:nvSpPr>
        <p:spPr>
          <a:ln/>
        </p:spPr>
        <p:txBody>
          <a:bodyPr/>
          <a:lstStyle>
            <a:lvl1pPr>
              <a:defRPr/>
            </a:lvl1pPr>
          </a:lstStyle>
          <a:p>
            <a:pPr>
              <a:defRPr/>
            </a:pPr>
            <a:r>
              <a:rPr lang="en-US"/>
              <a:t>University of Southern California</a:t>
            </a:r>
          </a:p>
        </p:txBody>
      </p:sp>
      <p:sp>
        <p:nvSpPr>
          <p:cNvPr id="4" name="Rectangle 14"/>
          <p:cNvSpPr>
            <a:spLocks noGrp="1" noChangeArrowheads="1"/>
          </p:cNvSpPr>
          <p:nvPr>
            <p:ph type="sldNum" sz="quarter" idx="11"/>
          </p:nvPr>
        </p:nvSpPr>
        <p:spPr>
          <a:ln/>
        </p:spPr>
        <p:txBody>
          <a:bodyPr/>
          <a:lstStyle>
            <a:lvl1pPr>
              <a:defRPr/>
            </a:lvl1pPr>
          </a:lstStyle>
          <a:p>
            <a:fld id="{B943B0BF-602E-A340-8FAC-19593C0BB147}" type="slidenum">
              <a:rPr lang="en-US"/>
              <a:pPr/>
              <a:t>‹#›</a:t>
            </a:fld>
            <a:endParaRPr lang="en-US"/>
          </a:p>
        </p:txBody>
      </p:sp>
    </p:spTree>
    <p:extLst>
      <p:ext uri="{BB962C8B-B14F-4D97-AF65-F5344CB8AC3E}">
        <p14:creationId xmlns:p14="http://schemas.microsoft.com/office/powerpoint/2010/main" val="4036206709"/>
      </p:ext>
    </p:extLst>
  </p:cSld>
  <p:clrMapOvr>
    <a:masterClrMapping/>
  </p:clrMapOvr>
  <p:transition xmlns:p14="http://schemas.microsoft.com/office/powerpoint/2010/mai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3"/>
          <p:cNvSpPr>
            <a:spLocks noGrp="1" noChangeArrowheads="1"/>
          </p:cNvSpPr>
          <p:nvPr>
            <p:ph type="ftr" sz="quarter" idx="10"/>
          </p:nvPr>
        </p:nvSpPr>
        <p:spPr>
          <a:ln/>
        </p:spPr>
        <p:txBody>
          <a:bodyPr/>
          <a:lstStyle>
            <a:lvl1pPr>
              <a:defRPr/>
            </a:lvl1pPr>
          </a:lstStyle>
          <a:p>
            <a:pPr>
              <a:defRPr/>
            </a:pPr>
            <a:r>
              <a:rPr lang="en-US"/>
              <a:t>University of Southern California</a:t>
            </a:r>
          </a:p>
        </p:txBody>
      </p:sp>
      <p:sp>
        <p:nvSpPr>
          <p:cNvPr id="3" name="Rectangle 14"/>
          <p:cNvSpPr>
            <a:spLocks noGrp="1" noChangeArrowheads="1"/>
          </p:cNvSpPr>
          <p:nvPr>
            <p:ph type="sldNum" sz="quarter" idx="11"/>
          </p:nvPr>
        </p:nvSpPr>
        <p:spPr>
          <a:ln/>
        </p:spPr>
        <p:txBody>
          <a:bodyPr/>
          <a:lstStyle>
            <a:lvl1pPr>
              <a:defRPr/>
            </a:lvl1pPr>
          </a:lstStyle>
          <a:p>
            <a:fld id="{15BAEC8B-9EA3-6E43-8228-7E7854935A56}" type="slidenum">
              <a:rPr lang="en-US"/>
              <a:pPr/>
              <a:t>‹#›</a:t>
            </a:fld>
            <a:endParaRPr lang="en-US"/>
          </a:p>
        </p:txBody>
      </p:sp>
    </p:spTree>
    <p:extLst>
      <p:ext uri="{BB962C8B-B14F-4D97-AF65-F5344CB8AC3E}">
        <p14:creationId xmlns:p14="http://schemas.microsoft.com/office/powerpoint/2010/main" val="4131648012"/>
      </p:ext>
    </p:extLst>
  </p:cSld>
  <p:clrMapOvr>
    <a:masterClrMapping/>
  </p:clrMapOvr>
  <p:transition xmlns:p14="http://schemas.microsoft.com/office/powerpoint/2010/mai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3"/>
          <p:cNvSpPr>
            <a:spLocks noGrp="1" noChangeArrowheads="1"/>
          </p:cNvSpPr>
          <p:nvPr>
            <p:ph type="ftr" sz="quarter" idx="10"/>
          </p:nvPr>
        </p:nvSpPr>
        <p:spPr>
          <a:ln/>
        </p:spPr>
        <p:txBody>
          <a:bodyPr/>
          <a:lstStyle>
            <a:lvl1pPr>
              <a:defRPr/>
            </a:lvl1pPr>
          </a:lstStyle>
          <a:p>
            <a:pPr>
              <a:defRPr/>
            </a:pPr>
            <a:r>
              <a:rPr lang="en-US"/>
              <a:t>University of Southern California</a:t>
            </a:r>
          </a:p>
        </p:txBody>
      </p:sp>
      <p:sp>
        <p:nvSpPr>
          <p:cNvPr id="6" name="Rectangle 14"/>
          <p:cNvSpPr>
            <a:spLocks noGrp="1" noChangeArrowheads="1"/>
          </p:cNvSpPr>
          <p:nvPr>
            <p:ph type="sldNum" sz="quarter" idx="11"/>
          </p:nvPr>
        </p:nvSpPr>
        <p:spPr>
          <a:ln/>
        </p:spPr>
        <p:txBody>
          <a:bodyPr/>
          <a:lstStyle>
            <a:lvl1pPr>
              <a:defRPr/>
            </a:lvl1pPr>
          </a:lstStyle>
          <a:p>
            <a:fld id="{EC5C7D12-894C-AB44-B3F3-CC4E01BAF0BA}" type="slidenum">
              <a:rPr lang="en-US"/>
              <a:pPr/>
              <a:t>‹#›</a:t>
            </a:fld>
            <a:endParaRPr lang="en-US"/>
          </a:p>
        </p:txBody>
      </p:sp>
    </p:spTree>
    <p:extLst>
      <p:ext uri="{BB962C8B-B14F-4D97-AF65-F5344CB8AC3E}">
        <p14:creationId xmlns:p14="http://schemas.microsoft.com/office/powerpoint/2010/main" val="1818650710"/>
      </p:ext>
    </p:extLst>
  </p:cSld>
  <p:clrMapOvr>
    <a:masterClrMapping/>
  </p:clrMapOvr>
  <p:transition xmlns:p14="http://schemas.microsoft.com/office/powerpoint/2010/mai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3"/>
          <p:cNvSpPr>
            <a:spLocks noGrp="1" noChangeArrowheads="1"/>
          </p:cNvSpPr>
          <p:nvPr>
            <p:ph type="ftr" sz="quarter" idx="10"/>
          </p:nvPr>
        </p:nvSpPr>
        <p:spPr>
          <a:ln/>
        </p:spPr>
        <p:txBody>
          <a:bodyPr/>
          <a:lstStyle>
            <a:lvl1pPr>
              <a:defRPr/>
            </a:lvl1pPr>
          </a:lstStyle>
          <a:p>
            <a:pPr>
              <a:defRPr/>
            </a:pPr>
            <a:r>
              <a:rPr lang="en-US"/>
              <a:t>University of Southern California</a:t>
            </a:r>
          </a:p>
        </p:txBody>
      </p:sp>
      <p:sp>
        <p:nvSpPr>
          <p:cNvPr id="6" name="Rectangle 14"/>
          <p:cNvSpPr>
            <a:spLocks noGrp="1" noChangeArrowheads="1"/>
          </p:cNvSpPr>
          <p:nvPr>
            <p:ph type="sldNum" sz="quarter" idx="11"/>
          </p:nvPr>
        </p:nvSpPr>
        <p:spPr>
          <a:ln/>
        </p:spPr>
        <p:txBody>
          <a:bodyPr/>
          <a:lstStyle>
            <a:lvl1pPr>
              <a:defRPr/>
            </a:lvl1pPr>
          </a:lstStyle>
          <a:p>
            <a:fld id="{E8A0A9EC-1A7E-ED40-A191-3BAD84361F0E}" type="slidenum">
              <a:rPr lang="en-US"/>
              <a:pPr/>
              <a:t>‹#›</a:t>
            </a:fld>
            <a:endParaRPr lang="en-US"/>
          </a:p>
        </p:txBody>
      </p:sp>
    </p:spTree>
    <p:extLst>
      <p:ext uri="{BB962C8B-B14F-4D97-AF65-F5344CB8AC3E}">
        <p14:creationId xmlns:p14="http://schemas.microsoft.com/office/powerpoint/2010/main" val="3510027712"/>
      </p:ext>
    </p:extLst>
  </p:cSld>
  <p:clrMapOvr>
    <a:masterClrMapping/>
  </p:clrMapOvr>
  <p:transition xmlns:p14="http://schemas.microsoft.com/office/powerpoint/2010/mai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127000" y="533400"/>
            <a:ext cx="8542338" cy="1052513"/>
            <a:chOff x="80" y="336"/>
            <a:chExt cx="5381" cy="663"/>
          </a:xfrm>
        </p:grpSpPr>
        <p:sp>
          <p:nvSpPr>
            <p:cNvPr id="3075" name="Rectangle 3"/>
            <p:cNvSpPr>
              <a:spLocks noChangeArrowheads="1"/>
            </p:cNvSpPr>
            <p:nvPr/>
          </p:nvSpPr>
          <p:spPr bwMode="ltGray">
            <a:xfrm>
              <a:off x="263" y="404"/>
              <a:ext cx="276" cy="299"/>
            </a:xfrm>
            <a:prstGeom prst="rect">
              <a:avLst/>
            </a:prstGeom>
            <a:solidFill>
              <a:schemeClr val="accent2"/>
            </a:solidFill>
            <a:ln w="9525">
              <a:noFill/>
              <a:miter lim="800000"/>
              <a:headEnd/>
              <a:tailEnd/>
            </a:ln>
            <a:effectLst/>
          </p:spPr>
          <p:txBody>
            <a:bodyPr wrap="none" anchor="ctr"/>
            <a:lstStyle/>
            <a:p>
              <a:pPr>
                <a:defRPr/>
              </a:pPr>
              <a:endParaRPr kumimoji="1" lang="en-US">
                <a:latin typeface="Arial" pitchFamily="-108" charset="0"/>
                <a:ea typeface="ＭＳ Ｐゴシック" pitchFamily="-108" charset="-128"/>
                <a:cs typeface="ＭＳ Ｐゴシック" pitchFamily="-108" charset="-128"/>
              </a:endParaRPr>
            </a:p>
          </p:txBody>
        </p:sp>
        <p:sp>
          <p:nvSpPr>
            <p:cNvPr id="3076" name="Rectangle 4"/>
            <p:cNvSpPr>
              <a:spLocks noChangeArrowheads="1"/>
            </p:cNvSpPr>
            <p:nvPr/>
          </p:nvSpPr>
          <p:spPr bwMode="ltGray">
            <a:xfrm>
              <a:off x="504" y="404"/>
              <a:ext cx="207" cy="299"/>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defRPr/>
              </a:pPr>
              <a:endParaRPr kumimoji="1" lang="en-US">
                <a:latin typeface="Arial" pitchFamily="-108" charset="0"/>
                <a:ea typeface="ＭＳ Ｐゴシック" pitchFamily="-108" charset="-128"/>
                <a:cs typeface="ＭＳ Ｐゴシック" pitchFamily="-108" charset="-128"/>
              </a:endParaRPr>
            </a:p>
          </p:txBody>
        </p:sp>
        <p:sp>
          <p:nvSpPr>
            <p:cNvPr id="3077" name="Rectangle 5"/>
            <p:cNvSpPr>
              <a:spLocks noChangeArrowheads="1"/>
            </p:cNvSpPr>
            <p:nvPr/>
          </p:nvSpPr>
          <p:spPr bwMode="ltGray">
            <a:xfrm>
              <a:off x="341" y="670"/>
              <a:ext cx="266" cy="299"/>
            </a:xfrm>
            <a:prstGeom prst="rect">
              <a:avLst/>
            </a:prstGeom>
            <a:solidFill>
              <a:schemeClr val="folHlink"/>
            </a:solidFill>
            <a:ln w="9525">
              <a:noFill/>
              <a:miter lim="800000"/>
              <a:headEnd/>
              <a:tailEnd/>
            </a:ln>
            <a:effectLst/>
          </p:spPr>
          <p:txBody>
            <a:bodyPr wrap="none" anchor="ctr"/>
            <a:lstStyle/>
            <a:p>
              <a:pPr>
                <a:defRPr/>
              </a:pPr>
              <a:endParaRPr kumimoji="1" lang="en-US">
                <a:latin typeface="Arial" pitchFamily="-108" charset="0"/>
                <a:ea typeface="ＭＳ Ｐゴシック" pitchFamily="-108" charset="-128"/>
                <a:cs typeface="ＭＳ Ｐゴシック" pitchFamily="-108" charset="-128"/>
              </a:endParaRPr>
            </a:p>
          </p:txBody>
        </p:sp>
        <p:sp>
          <p:nvSpPr>
            <p:cNvPr id="3078" name="Rectangle 6"/>
            <p:cNvSpPr>
              <a:spLocks noChangeArrowheads="1"/>
            </p:cNvSpPr>
            <p:nvPr/>
          </p:nvSpPr>
          <p:spPr bwMode="ltGray">
            <a:xfrm>
              <a:off x="574" y="670"/>
              <a:ext cx="232" cy="299"/>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defRPr/>
              </a:pPr>
              <a:endParaRPr kumimoji="1" lang="en-US">
                <a:latin typeface="Arial" pitchFamily="-108" charset="0"/>
                <a:ea typeface="ＭＳ Ｐゴシック" pitchFamily="-108" charset="-128"/>
                <a:cs typeface="ＭＳ Ｐゴシック" pitchFamily="-108" charset="-128"/>
              </a:endParaRPr>
            </a:p>
          </p:txBody>
        </p:sp>
        <p:sp>
          <p:nvSpPr>
            <p:cNvPr id="3079" name="Rectangle 7"/>
            <p:cNvSpPr>
              <a:spLocks noChangeArrowheads="1"/>
            </p:cNvSpPr>
            <p:nvPr/>
          </p:nvSpPr>
          <p:spPr bwMode="ltGray">
            <a:xfrm>
              <a:off x="80" y="624"/>
              <a:ext cx="353" cy="266"/>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defRPr/>
              </a:pPr>
              <a:endParaRPr kumimoji="1" lang="en-US">
                <a:latin typeface="Arial" pitchFamily="-108" charset="0"/>
                <a:ea typeface="ＭＳ Ｐゴシック" pitchFamily="-108" charset="-128"/>
                <a:cs typeface="ＭＳ Ｐゴシック" pitchFamily="-108" charset="-128"/>
              </a:endParaRPr>
            </a:p>
          </p:txBody>
        </p:sp>
        <p:sp>
          <p:nvSpPr>
            <p:cNvPr id="3080" name="Rectangle 8"/>
            <p:cNvSpPr>
              <a:spLocks noChangeArrowheads="1"/>
            </p:cNvSpPr>
            <p:nvPr/>
          </p:nvSpPr>
          <p:spPr bwMode="gray">
            <a:xfrm>
              <a:off x="480" y="336"/>
              <a:ext cx="29" cy="663"/>
            </a:xfrm>
            <a:prstGeom prst="rect">
              <a:avLst/>
            </a:prstGeom>
            <a:solidFill>
              <a:schemeClr val="hlink"/>
            </a:solidFill>
            <a:ln w="9525">
              <a:noFill/>
              <a:miter lim="800000"/>
              <a:headEnd/>
              <a:tailEnd/>
            </a:ln>
            <a:effectLst/>
          </p:spPr>
          <p:txBody>
            <a:bodyPr wrap="none" anchor="ctr"/>
            <a:lstStyle/>
            <a:p>
              <a:pPr>
                <a:defRPr/>
              </a:pPr>
              <a:endParaRPr kumimoji="1" lang="en-US">
                <a:latin typeface="Arial" pitchFamily="-108" charset="0"/>
                <a:ea typeface="ＭＳ Ｐゴシック" pitchFamily="-108" charset="-128"/>
                <a:cs typeface="ＭＳ Ｐゴシック" pitchFamily="-108" charset="-128"/>
              </a:endParaRPr>
            </a:p>
          </p:txBody>
        </p:sp>
        <p:sp>
          <p:nvSpPr>
            <p:cNvPr id="3081" name="Rectangle 9"/>
            <p:cNvSpPr>
              <a:spLocks noChangeArrowheads="1"/>
            </p:cNvSpPr>
            <p:nvPr/>
          </p:nvSpPr>
          <p:spPr bwMode="gray">
            <a:xfrm>
              <a:off x="279" y="834"/>
              <a:ext cx="5182" cy="29"/>
            </a:xfrm>
            <a:prstGeom prst="rect">
              <a:avLst/>
            </a:prstGeom>
            <a:gradFill rotWithShape="0">
              <a:gsLst>
                <a:gs pos="0">
                  <a:schemeClr val="hlink"/>
                </a:gs>
                <a:gs pos="100000">
                  <a:schemeClr val="bg1"/>
                </a:gs>
              </a:gsLst>
              <a:lin ang="0" scaled="1"/>
            </a:gradFill>
            <a:ln w="9525">
              <a:noFill/>
              <a:miter lim="800000"/>
              <a:headEnd/>
              <a:tailEnd/>
            </a:ln>
            <a:effectLst/>
          </p:spPr>
          <p:txBody>
            <a:bodyPr wrap="none" anchor="ctr"/>
            <a:lstStyle/>
            <a:p>
              <a:pPr>
                <a:defRPr/>
              </a:pPr>
              <a:endParaRPr kumimoji="1" lang="en-US">
                <a:latin typeface="Arial" pitchFamily="-108" charset="0"/>
                <a:ea typeface="ＭＳ Ｐゴシック" pitchFamily="-108" charset="-128"/>
                <a:cs typeface="ＭＳ Ｐゴシック" pitchFamily="-108" charset="-128"/>
              </a:endParaRPr>
            </a:p>
          </p:txBody>
        </p:sp>
      </p:grpSp>
      <p:sp>
        <p:nvSpPr>
          <p:cNvPr id="3082" name="Rectangle 10"/>
          <p:cNvSpPr>
            <a:spLocks noGrp="1" noChangeArrowheads="1"/>
          </p:cNvSpPr>
          <p:nvPr>
            <p:ph type="title"/>
          </p:nvPr>
        </p:nvSpPr>
        <p:spPr bwMode="auto">
          <a:xfrm>
            <a:off x="1150938" y="457200"/>
            <a:ext cx="7793037" cy="7620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lvl="0"/>
            <a:r>
              <a:rPr lang="en-US"/>
              <a:t>Click to edit Master title style</a:t>
            </a:r>
          </a:p>
        </p:txBody>
      </p:sp>
      <p:sp>
        <p:nvSpPr>
          <p:cNvPr id="1028" name="Rectangle 11"/>
          <p:cNvSpPr>
            <a:spLocks noGrp="1" noChangeArrowheads="1"/>
          </p:cNvSpPr>
          <p:nvPr>
            <p:ph type="body" idx="1"/>
          </p:nvPr>
        </p:nvSpPr>
        <p:spPr bwMode="auto">
          <a:xfrm>
            <a:off x="762000" y="1600200"/>
            <a:ext cx="8193088" cy="4532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085" name="Rectangle 13"/>
          <p:cNvSpPr>
            <a:spLocks noGrp="1" noChangeArrowheads="1"/>
          </p:cNvSpPr>
          <p:nvPr>
            <p:ph type="ftr" sz="quarter" idx="3"/>
          </p:nvPr>
        </p:nvSpPr>
        <p:spPr bwMode="auto">
          <a:xfrm>
            <a:off x="3095625" y="6324600"/>
            <a:ext cx="36957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pitchFamily="-108" charset="0"/>
                <a:ea typeface="ＭＳ Ｐゴシック" pitchFamily="-108" charset="-128"/>
                <a:cs typeface="ＭＳ Ｐゴシック" pitchFamily="-108" charset="-128"/>
              </a:defRPr>
            </a:lvl1pPr>
          </a:lstStyle>
          <a:p>
            <a:pPr>
              <a:defRPr/>
            </a:pPr>
            <a:r>
              <a:rPr lang="en-US"/>
              <a:t>University of Southern California</a:t>
            </a:r>
          </a:p>
        </p:txBody>
      </p:sp>
      <p:sp>
        <p:nvSpPr>
          <p:cNvPr id="3086" name="Rectangle 14"/>
          <p:cNvSpPr>
            <a:spLocks noGrp="1" noChangeArrowheads="1"/>
          </p:cNvSpPr>
          <p:nvPr>
            <p:ph type="sldNum" sz="quarter" idx="4"/>
          </p:nvPr>
        </p:nvSpPr>
        <p:spPr bwMode="auto">
          <a:xfrm>
            <a:off x="6781800" y="63246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2EAD72EC-C0A8-DA49-B23B-83732314B39B}"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96" r:id="rId1"/>
    <p:sldLayoutId id="2147483695" r:id="rId2"/>
    <p:sldLayoutId id="2147483694" r:id="rId3"/>
    <p:sldLayoutId id="2147483693" r:id="rId4"/>
    <p:sldLayoutId id="2147483692" r:id="rId5"/>
    <p:sldLayoutId id="2147483691" r:id="rId6"/>
    <p:sldLayoutId id="2147483690" r:id="rId7"/>
    <p:sldLayoutId id="2147483689" r:id="rId8"/>
    <p:sldLayoutId id="2147483688" r:id="rId9"/>
    <p:sldLayoutId id="2147483687" r:id="rId10"/>
    <p:sldLayoutId id="2147483686" r:id="rId11"/>
  </p:sldLayoutIdLst>
  <p:transition xmlns:p14="http://schemas.microsoft.com/office/powerpoint/2010/main"/>
  <p:timing>
    <p:tnLst>
      <p:par>
        <p:cTn xmlns:p14="http://schemas.microsoft.com/office/powerpoint/2010/main" id="1" dur="indefinite" restart="never" nodeType="tmRoot"/>
      </p:par>
    </p:tnLst>
  </p:timing>
  <p:hf hdr="0" dt="0"/>
  <p:txStyles>
    <p:titleStyle>
      <a:lvl1pPr algn="l" rtl="0" eaLnBrk="0" fontAlgn="base" hangingPunct="0">
        <a:spcBef>
          <a:spcPct val="0"/>
        </a:spcBef>
        <a:spcAft>
          <a:spcPct val="0"/>
        </a:spcAft>
        <a:defRPr sz="3600">
          <a:solidFill>
            <a:schemeClr val="tx2"/>
          </a:solidFill>
          <a:effectLst>
            <a:outerShdw blurRad="38100" dist="38100" dir="2700000" algn="tl">
              <a:srgbClr val="DDDDDD"/>
            </a:outerShdw>
          </a:effectLst>
          <a:latin typeface="+mj-lt"/>
          <a:ea typeface="MS PGothic" charset="0"/>
          <a:cs typeface="MS PGothic" charset="0"/>
        </a:defRPr>
      </a:lvl1pPr>
      <a:lvl2pPr algn="l" rtl="0" eaLnBrk="0" fontAlgn="base" hangingPunct="0">
        <a:spcBef>
          <a:spcPct val="0"/>
        </a:spcBef>
        <a:spcAft>
          <a:spcPct val="0"/>
        </a:spcAft>
        <a:defRPr sz="3600">
          <a:solidFill>
            <a:schemeClr val="tx2"/>
          </a:solidFill>
          <a:effectLst>
            <a:outerShdw blurRad="38100" dist="38100" dir="2700000" algn="tl">
              <a:srgbClr val="DDDDDD"/>
            </a:outerShdw>
          </a:effectLst>
          <a:latin typeface="Palatino Linotype" pitchFamily="18" charset="0"/>
          <a:ea typeface="MS PGothic" charset="0"/>
          <a:cs typeface="MS PGothic" charset="0"/>
        </a:defRPr>
      </a:lvl2pPr>
      <a:lvl3pPr algn="l" rtl="0" eaLnBrk="0" fontAlgn="base" hangingPunct="0">
        <a:spcBef>
          <a:spcPct val="0"/>
        </a:spcBef>
        <a:spcAft>
          <a:spcPct val="0"/>
        </a:spcAft>
        <a:defRPr sz="3600">
          <a:solidFill>
            <a:schemeClr val="tx2"/>
          </a:solidFill>
          <a:effectLst>
            <a:outerShdw blurRad="38100" dist="38100" dir="2700000" algn="tl">
              <a:srgbClr val="DDDDDD"/>
            </a:outerShdw>
          </a:effectLst>
          <a:latin typeface="Palatino Linotype" pitchFamily="18" charset="0"/>
          <a:ea typeface="MS PGothic" charset="0"/>
          <a:cs typeface="MS PGothic" charset="0"/>
        </a:defRPr>
      </a:lvl3pPr>
      <a:lvl4pPr algn="l" rtl="0" eaLnBrk="0" fontAlgn="base" hangingPunct="0">
        <a:spcBef>
          <a:spcPct val="0"/>
        </a:spcBef>
        <a:spcAft>
          <a:spcPct val="0"/>
        </a:spcAft>
        <a:defRPr sz="3600">
          <a:solidFill>
            <a:schemeClr val="tx2"/>
          </a:solidFill>
          <a:effectLst>
            <a:outerShdw blurRad="38100" dist="38100" dir="2700000" algn="tl">
              <a:srgbClr val="DDDDDD"/>
            </a:outerShdw>
          </a:effectLst>
          <a:latin typeface="Palatino Linotype" pitchFamily="18" charset="0"/>
          <a:ea typeface="MS PGothic" charset="0"/>
          <a:cs typeface="MS PGothic" charset="0"/>
        </a:defRPr>
      </a:lvl4pPr>
      <a:lvl5pPr algn="l" rtl="0" eaLnBrk="0" fontAlgn="base" hangingPunct="0">
        <a:spcBef>
          <a:spcPct val="0"/>
        </a:spcBef>
        <a:spcAft>
          <a:spcPct val="0"/>
        </a:spcAft>
        <a:defRPr sz="3600">
          <a:solidFill>
            <a:schemeClr val="tx2"/>
          </a:solidFill>
          <a:effectLst>
            <a:outerShdw blurRad="38100" dist="38100" dir="2700000" algn="tl">
              <a:srgbClr val="DDDDDD"/>
            </a:outerShdw>
          </a:effectLst>
          <a:latin typeface="Palatino Linotype" pitchFamily="18" charset="0"/>
          <a:ea typeface="MS PGothic" charset="0"/>
          <a:cs typeface="MS PGothic" charset="0"/>
        </a:defRPr>
      </a:lvl5pPr>
      <a:lvl6pPr marL="457200" algn="l" rtl="0" fontAlgn="base">
        <a:spcBef>
          <a:spcPct val="0"/>
        </a:spcBef>
        <a:spcAft>
          <a:spcPct val="0"/>
        </a:spcAft>
        <a:defRPr sz="3600">
          <a:solidFill>
            <a:schemeClr val="tx2"/>
          </a:solidFill>
          <a:effectLst>
            <a:outerShdw blurRad="38100" dist="38100" dir="2700000" algn="tl">
              <a:srgbClr val="DDDDDD"/>
            </a:outerShdw>
          </a:effectLst>
          <a:latin typeface="Palatino Linotype" pitchFamily="18" charset="0"/>
        </a:defRPr>
      </a:lvl6pPr>
      <a:lvl7pPr marL="914400" algn="l" rtl="0" fontAlgn="base">
        <a:spcBef>
          <a:spcPct val="0"/>
        </a:spcBef>
        <a:spcAft>
          <a:spcPct val="0"/>
        </a:spcAft>
        <a:defRPr sz="3600">
          <a:solidFill>
            <a:schemeClr val="tx2"/>
          </a:solidFill>
          <a:effectLst>
            <a:outerShdw blurRad="38100" dist="38100" dir="2700000" algn="tl">
              <a:srgbClr val="DDDDDD"/>
            </a:outerShdw>
          </a:effectLst>
          <a:latin typeface="Palatino Linotype" pitchFamily="18" charset="0"/>
        </a:defRPr>
      </a:lvl7pPr>
      <a:lvl8pPr marL="1371600" algn="l" rtl="0" fontAlgn="base">
        <a:spcBef>
          <a:spcPct val="0"/>
        </a:spcBef>
        <a:spcAft>
          <a:spcPct val="0"/>
        </a:spcAft>
        <a:defRPr sz="3600">
          <a:solidFill>
            <a:schemeClr val="tx2"/>
          </a:solidFill>
          <a:effectLst>
            <a:outerShdw blurRad="38100" dist="38100" dir="2700000" algn="tl">
              <a:srgbClr val="DDDDDD"/>
            </a:outerShdw>
          </a:effectLst>
          <a:latin typeface="Palatino Linotype" pitchFamily="18" charset="0"/>
        </a:defRPr>
      </a:lvl8pPr>
      <a:lvl9pPr marL="1828800" algn="l" rtl="0" fontAlgn="base">
        <a:spcBef>
          <a:spcPct val="0"/>
        </a:spcBef>
        <a:spcAft>
          <a:spcPct val="0"/>
        </a:spcAft>
        <a:defRPr sz="3600">
          <a:solidFill>
            <a:schemeClr val="tx2"/>
          </a:solidFill>
          <a:effectLst>
            <a:outerShdw blurRad="38100" dist="38100" dir="2700000" algn="tl">
              <a:srgbClr val="DDDDDD"/>
            </a:outerShdw>
          </a:effectLst>
          <a:latin typeface="Palatino Linotype" pitchFamily="18" charset="0"/>
        </a:defRPr>
      </a:lvl9pPr>
    </p:titleStyle>
    <p:bodyStyle>
      <a:lvl1pPr marL="342900" indent="-342900" algn="l" rtl="0" eaLnBrk="0" fontAlgn="base" hangingPunct="0">
        <a:spcBef>
          <a:spcPct val="20000"/>
        </a:spcBef>
        <a:spcAft>
          <a:spcPct val="0"/>
        </a:spcAft>
        <a:buClr>
          <a:schemeClr val="folHlink"/>
        </a:buClr>
        <a:buChar char="•"/>
        <a:defRPr sz="2800">
          <a:solidFill>
            <a:schemeClr val="tx2"/>
          </a:solidFill>
          <a:latin typeface="+mn-lt"/>
          <a:ea typeface="MS PGothic" charset="0"/>
          <a:cs typeface="MS PGothic" charset="0"/>
        </a:defRPr>
      </a:lvl1pPr>
      <a:lvl2pPr marL="742950" indent="-285750" algn="l" rtl="0" eaLnBrk="0" fontAlgn="base" hangingPunct="0">
        <a:spcBef>
          <a:spcPct val="20000"/>
        </a:spcBef>
        <a:spcAft>
          <a:spcPct val="0"/>
        </a:spcAft>
        <a:buClr>
          <a:schemeClr val="hlink"/>
        </a:buClr>
        <a:buChar char="•"/>
        <a:defRPr sz="2400">
          <a:solidFill>
            <a:schemeClr val="tx1"/>
          </a:solidFill>
          <a:latin typeface="+mn-lt"/>
          <a:ea typeface="MS PGothic" charset="0"/>
          <a:cs typeface="MS PGothic" charset="0"/>
        </a:defRPr>
      </a:lvl2pPr>
      <a:lvl3pPr marL="1143000" indent="-228600" algn="l" rtl="0" eaLnBrk="0" fontAlgn="base" hangingPunct="0">
        <a:spcBef>
          <a:spcPct val="20000"/>
        </a:spcBef>
        <a:spcAft>
          <a:spcPct val="0"/>
        </a:spcAft>
        <a:buClr>
          <a:schemeClr val="folHlink"/>
        </a:buClr>
        <a:buChar char="•"/>
        <a:defRPr sz="2000">
          <a:solidFill>
            <a:schemeClr val="tx1"/>
          </a:solidFill>
          <a:latin typeface="+mn-lt"/>
          <a:ea typeface="MS PGothic" charset="0"/>
          <a:cs typeface="MS PGothic" charset="0"/>
        </a:defRPr>
      </a:lvl3pPr>
      <a:lvl4pPr marL="1600200" indent="-228600" algn="l" rtl="0" eaLnBrk="0" fontAlgn="base" hangingPunct="0">
        <a:spcBef>
          <a:spcPct val="20000"/>
        </a:spcBef>
        <a:spcAft>
          <a:spcPct val="0"/>
        </a:spcAft>
        <a:buClr>
          <a:schemeClr val="accent2"/>
        </a:buClr>
        <a:buChar char="•"/>
        <a:defRPr sz="2000">
          <a:solidFill>
            <a:schemeClr val="tx1"/>
          </a:solidFill>
          <a:latin typeface="+mn-lt"/>
          <a:ea typeface="MS PGothic" charset="0"/>
          <a:cs typeface="MS PGothic" charset="0"/>
        </a:defRPr>
      </a:lvl4pPr>
      <a:lvl5pPr marL="2057400" indent="-228600" algn="l" rtl="0" eaLnBrk="0" fontAlgn="base" hangingPunct="0">
        <a:spcBef>
          <a:spcPct val="20000"/>
        </a:spcBef>
        <a:spcAft>
          <a:spcPct val="0"/>
        </a:spcAft>
        <a:buClr>
          <a:schemeClr val="accent1"/>
        </a:buClr>
        <a:buChar char="•"/>
        <a:defRPr sz="2000">
          <a:solidFill>
            <a:schemeClr val="tx1"/>
          </a:solidFill>
          <a:latin typeface="+mn-lt"/>
          <a:ea typeface="MS PGothic" charset="0"/>
          <a:cs typeface="MS PGothic" charset="0"/>
        </a:defRPr>
      </a:lvl5pPr>
      <a:lvl6pPr marL="2514600" indent="-228600" algn="l" rtl="0" fontAlgn="base">
        <a:spcBef>
          <a:spcPct val="20000"/>
        </a:spcBef>
        <a:spcAft>
          <a:spcPct val="0"/>
        </a:spcAft>
        <a:buClr>
          <a:schemeClr val="accent1"/>
        </a:buClr>
        <a:buChar char="•"/>
        <a:defRPr sz="2000">
          <a:solidFill>
            <a:schemeClr val="tx1"/>
          </a:solidFill>
          <a:latin typeface="+mn-lt"/>
          <a:ea typeface="ＭＳ Ｐゴシック" pitchFamily="-110" charset="-128"/>
        </a:defRPr>
      </a:lvl6pPr>
      <a:lvl7pPr marL="2971800" indent="-228600" algn="l" rtl="0" fontAlgn="base">
        <a:spcBef>
          <a:spcPct val="20000"/>
        </a:spcBef>
        <a:spcAft>
          <a:spcPct val="0"/>
        </a:spcAft>
        <a:buClr>
          <a:schemeClr val="accent1"/>
        </a:buClr>
        <a:buChar char="•"/>
        <a:defRPr sz="2000">
          <a:solidFill>
            <a:schemeClr val="tx1"/>
          </a:solidFill>
          <a:latin typeface="+mn-lt"/>
          <a:ea typeface="ＭＳ Ｐゴシック" pitchFamily="-110" charset="-128"/>
        </a:defRPr>
      </a:lvl7pPr>
      <a:lvl8pPr marL="3429000" indent="-228600" algn="l" rtl="0" fontAlgn="base">
        <a:spcBef>
          <a:spcPct val="20000"/>
        </a:spcBef>
        <a:spcAft>
          <a:spcPct val="0"/>
        </a:spcAft>
        <a:buClr>
          <a:schemeClr val="accent1"/>
        </a:buClr>
        <a:buChar char="•"/>
        <a:defRPr sz="2000">
          <a:solidFill>
            <a:schemeClr val="tx1"/>
          </a:solidFill>
          <a:latin typeface="+mn-lt"/>
          <a:ea typeface="ＭＳ Ｐゴシック" pitchFamily="-110" charset="-128"/>
        </a:defRPr>
      </a:lvl8pPr>
      <a:lvl9pPr marL="3886200" indent="-228600" algn="l" rtl="0" fontAlgn="base">
        <a:spcBef>
          <a:spcPct val="20000"/>
        </a:spcBef>
        <a:spcAft>
          <a:spcPct val="0"/>
        </a:spcAft>
        <a:buClr>
          <a:schemeClr val="accent1"/>
        </a:buClr>
        <a:buChar char="•"/>
        <a:defRPr sz="2000">
          <a:solidFill>
            <a:schemeClr val="tx1"/>
          </a:solidFill>
          <a:latin typeface="+mn-lt"/>
          <a:ea typeface="ＭＳ Ｐゴシック" pitchFamily="-110"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images.google.com/imgres?imgurl=www.dia.fi.upm.es/~jmbuena/procimdig/coca-cola.jpg&amp;imgrefurl=http://www.dia.fi.upm.es/~jmbuena/procimdig/&amp;h=215&amp;w=215&amp;sz=42&amp;tbnid=PGRpYKqeZe8J:&amp;tbnh=101&amp;tbnw=101&amp;start=2&amp;prev=/images?q=coca+cola&amp;hl=en&amp;lr=&amp;ie=UTF-8" TargetMode="External"/><Relationship Id="rId3" Type="http://schemas.openxmlformats.org/officeDocument/2006/relationships/image" Target="../media/image8.jpe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hyperlink" Target="http://web.archive.org/web/20070818130311/http:/www.ffhsj.com/bancmail/bmarts/aba_art.htm" TargetMode="Externa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0"/>
          <p:cNvSpPr>
            <a:spLocks noGrp="1" noChangeArrowheads="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MS PGothic" charset="0"/>
                <a:cs typeface="MS PGothic" charset="0"/>
              </a:defRPr>
            </a:lvl1pPr>
            <a:lvl2pPr marL="37931725" indent="-37474525" eaLnBrk="0" hangingPunct="0">
              <a:defRPr sz="2400">
                <a:solidFill>
                  <a:schemeClr val="tx1"/>
                </a:solidFill>
                <a:latin typeface="Arial" charset="0"/>
                <a:ea typeface="MS PGothic" charset="0"/>
                <a:cs typeface="MS PGothic" charset="0"/>
              </a:defRPr>
            </a:lvl2pPr>
            <a:lvl3pPr eaLnBrk="0" hangingPunct="0">
              <a:defRPr sz="2400">
                <a:solidFill>
                  <a:schemeClr val="tx1"/>
                </a:solidFill>
                <a:latin typeface="Arial" charset="0"/>
                <a:ea typeface="MS PGothic" charset="0"/>
                <a:cs typeface="MS PGothic" charset="0"/>
              </a:defRPr>
            </a:lvl3pPr>
            <a:lvl4pPr eaLnBrk="0" hangingPunct="0">
              <a:defRPr sz="2400">
                <a:solidFill>
                  <a:schemeClr val="tx1"/>
                </a:solidFill>
                <a:latin typeface="Arial" charset="0"/>
                <a:ea typeface="MS PGothic" charset="0"/>
                <a:cs typeface="MS PGothic" charset="0"/>
              </a:defRPr>
            </a:lvl4pPr>
            <a:lvl5pPr eaLnBrk="0" hangingPunct="0">
              <a:defRPr sz="2400">
                <a:solidFill>
                  <a:schemeClr val="tx1"/>
                </a:solidFill>
                <a:latin typeface="Arial" charset="0"/>
                <a:ea typeface="MS PGothic" charset="0"/>
                <a:cs typeface="MS PGothic" charset="0"/>
              </a:defRPr>
            </a:lvl5pPr>
            <a:lvl6pPr marL="457200" eaLnBrk="0" fontAlgn="base" hangingPunct="0">
              <a:spcBef>
                <a:spcPct val="0"/>
              </a:spcBef>
              <a:spcAft>
                <a:spcPct val="0"/>
              </a:spcAft>
              <a:defRPr sz="2400">
                <a:solidFill>
                  <a:schemeClr val="tx1"/>
                </a:solidFill>
                <a:latin typeface="Arial" charset="0"/>
                <a:ea typeface="MS PGothic" charset="0"/>
                <a:cs typeface="MS PGothic" charset="0"/>
              </a:defRPr>
            </a:lvl6pPr>
            <a:lvl7pPr marL="914400" eaLnBrk="0" fontAlgn="base" hangingPunct="0">
              <a:spcBef>
                <a:spcPct val="0"/>
              </a:spcBef>
              <a:spcAft>
                <a:spcPct val="0"/>
              </a:spcAft>
              <a:defRPr sz="2400">
                <a:solidFill>
                  <a:schemeClr val="tx1"/>
                </a:solidFill>
                <a:latin typeface="Arial" charset="0"/>
                <a:ea typeface="MS PGothic" charset="0"/>
                <a:cs typeface="MS PGothic" charset="0"/>
              </a:defRPr>
            </a:lvl7pPr>
            <a:lvl8pPr marL="1371600" eaLnBrk="0" fontAlgn="base" hangingPunct="0">
              <a:spcBef>
                <a:spcPct val="0"/>
              </a:spcBef>
              <a:spcAft>
                <a:spcPct val="0"/>
              </a:spcAft>
              <a:defRPr sz="2400">
                <a:solidFill>
                  <a:schemeClr val="tx1"/>
                </a:solidFill>
                <a:latin typeface="Arial" charset="0"/>
                <a:ea typeface="MS PGothic" charset="0"/>
                <a:cs typeface="MS PGothic" charset="0"/>
              </a:defRPr>
            </a:lvl8pPr>
            <a:lvl9pPr marL="1828800" eaLnBrk="0" fontAlgn="base" hangingPunct="0">
              <a:spcBef>
                <a:spcPct val="0"/>
              </a:spcBef>
              <a:spcAft>
                <a:spcPct val="0"/>
              </a:spcAft>
              <a:defRPr sz="2400">
                <a:solidFill>
                  <a:schemeClr val="tx1"/>
                </a:solidFill>
                <a:latin typeface="Arial" charset="0"/>
                <a:ea typeface="MS PGothic" charset="0"/>
                <a:cs typeface="MS PGothic" charset="0"/>
              </a:defRPr>
            </a:lvl9pPr>
          </a:lstStyle>
          <a:p>
            <a:pPr eaLnBrk="1" hangingPunct="1"/>
            <a:r>
              <a:rPr lang="en-US" sz="1200"/>
              <a:t>University of Southern California</a:t>
            </a:r>
          </a:p>
        </p:txBody>
      </p:sp>
      <p:sp>
        <p:nvSpPr>
          <p:cNvPr id="15364" name="Rectangle 21"/>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MS PGothic" charset="0"/>
                <a:cs typeface="MS PGothic" charset="0"/>
              </a:defRPr>
            </a:lvl1pPr>
            <a:lvl2pPr marL="37931725" indent="-37474525" eaLnBrk="0" hangingPunct="0">
              <a:defRPr sz="2400">
                <a:solidFill>
                  <a:schemeClr val="tx1"/>
                </a:solidFill>
                <a:latin typeface="Arial" charset="0"/>
                <a:ea typeface="MS PGothic" charset="0"/>
                <a:cs typeface="MS PGothic" charset="0"/>
              </a:defRPr>
            </a:lvl2pPr>
            <a:lvl3pPr eaLnBrk="0" hangingPunct="0">
              <a:defRPr sz="2400">
                <a:solidFill>
                  <a:schemeClr val="tx1"/>
                </a:solidFill>
                <a:latin typeface="Arial" charset="0"/>
                <a:ea typeface="MS PGothic" charset="0"/>
                <a:cs typeface="MS PGothic" charset="0"/>
              </a:defRPr>
            </a:lvl3pPr>
            <a:lvl4pPr eaLnBrk="0" hangingPunct="0">
              <a:defRPr sz="2400">
                <a:solidFill>
                  <a:schemeClr val="tx1"/>
                </a:solidFill>
                <a:latin typeface="Arial" charset="0"/>
                <a:ea typeface="MS PGothic" charset="0"/>
                <a:cs typeface="MS PGothic" charset="0"/>
              </a:defRPr>
            </a:lvl4pPr>
            <a:lvl5pPr eaLnBrk="0" hangingPunct="0">
              <a:defRPr sz="2400">
                <a:solidFill>
                  <a:schemeClr val="tx1"/>
                </a:solidFill>
                <a:latin typeface="Arial" charset="0"/>
                <a:ea typeface="MS PGothic" charset="0"/>
                <a:cs typeface="MS PGothic" charset="0"/>
              </a:defRPr>
            </a:lvl5pPr>
            <a:lvl6pPr marL="457200" eaLnBrk="0" fontAlgn="base" hangingPunct="0">
              <a:spcBef>
                <a:spcPct val="0"/>
              </a:spcBef>
              <a:spcAft>
                <a:spcPct val="0"/>
              </a:spcAft>
              <a:defRPr sz="2400">
                <a:solidFill>
                  <a:schemeClr val="tx1"/>
                </a:solidFill>
                <a:latin typeface="Arial" charset="0"/>
                <a:ea typeface="MS PGothic" charset="0"/>
                <a:cs typeface="MS PGothic" charset="0"/>
              </a:defRPr>
            </a:lvl6pPr>
            <a:lvl7pPr marL="914400" eaLnBrk="0" fontAlgn="base" hangingPunct="0">
              <a:spcBef>
                <a:spcPct val="0"/>
              </a:spcBef>
              <a:spcAft>
                <a:spcPct val="0"/>
              </a:spcAft>
              <a:defRPr sz="2400">
                <a:solidFill>
                  <a:schemeClr val="tx1"/>
                </a:solidFill>
                <a:latin typeface="Arial" charset="0"/>
                <a:ea typeface="MS PGothic" charset="0"/>
                <a:cs typeface="MS PGothic" charset="0"/>
              </a:defRPr>
            </a:lvl7pPr>
            <a:lvl8pPr marL="1371600" eaLnBrk="0" fontAlgn="base" hangingPunct="0">
              <a:spcBef>
                <a:spcPct val="0"/>
              </a:spcBef>
              <a:spcAft>
                <a:spcPct val="0"/>
              </a:spcAft>
              <a:defRPr sz="2400">
                <a:solidFill>
                  <a:schemeClr val="tx1"/>
                </a:solidFill>
                <a:latin typeface="Arial" charset="0"/>
                <a:ea typeface="MS PGothic" charset="0"/>
                <a:cs typeface="MS PGothic" charset="0"/>
              </a:defRPr>
            </a:lvl8pPr>
            <a:lvl9pPr marL="1828800" eaLnBrk="0" fontAlgn="base" hangingPunct="0">
              <a:spcBef>
                <a:spcPct val="0"/>
              </a:spcBef>
              <a:spcAft>
                <a:spcPct val="0"/>
              </a:spcAft>
              <a:defRPr sz="2400">
                <a:solidFill>
                  <a:schemeClr val="tx1"/>
                </a:solidFill>
                <a:latin typeface="Arial" charset="0"/>
                <a:ea typeface="MS PGothic" charset="0"/>
                <a:cs typeface="MS PGothic" charset="0"/>
              </a:defRPr>
            </a:lvl9pPr>
          </a:lstStyle>
          <a:p>
            <a:pPr eaLnBrk="1" hangingPunct="1"/>
            <a:fld id="{78CA5318-8F70-A94B-AA34-72C4E2100CEC}" type="slidenum">
              <a:rPr lang="en-US" sz="1200"/>
              <a:pPr eaLnBrk="1" hangingPunct="1"/>
              <a:t>1</a:t>
            </a:fld>
            <a:endParaRPr lang="en-US" sz="1200"/>
          </a:p>
        </p:txBody>
      </p:sp>
      <p:sp>
        <p:nvSpPr>
          <p:cNvPr id="515080" name="Rectangle 8"/>
          <p:cNvSpPr>
            <a:spLocks noGrp="1" noChangeArrowheads="1"/>
          </p:cNvSpPr>
          <p:nvPr>
            <p:ph type="ctrTitle"/>
          </p:nvPr>
        </p:nvSpPr>
        <p:spPr/>
        <p:txBody>
          <a:bodyPr/>
          <a:lstStyle/>
          <a:p>
            <a:pPr eaLnBrk="1" hangingPunct="1"/>
            <a:r>
              <a:rPr lang="en-US">
                <a:latin typeface="Arial" charset="0"/>
              </a:rPr>
              <a:t>Intellectual Property and the Web</a:t>
            </a:r>
          </a:p>
        </p:txBody>
      </p:sp>
      <p:sp>
        <p:nvSpPr>
          <p:cNvPr id="15366" name="Rectangle 9"/>
          <p:cNvSpPr>
            <a:spLocks noGrp="1" noChangeArrowheads="1"/>
          </p:cNvSpPr>
          <p:nvPr>
            <p:ph type="subTitle" idx="1"/>
          </p:nvPr>
        </p:nvSpPr>
        <p:spPr>
          <a:xfrm>
            <a:off x="960438" y="3876675"/>
            <a:ext cx="7151687" cy="1752600"/>
          </a:xfrm>
        </p:spPr>
        <p:txBody>
          <a:bodyPr/>
          <a:lstStyle/>
          <a:p>
            <a:pPr eaLnBrk="1" hangingPunct="1"/>
            <a:r>
              <a:rPr lang="en-US" dirty="0" smtClean="0">
                <a:latin typeface="Arial" charset="0"/>
              </a:rPr>
              <a:t>Craig Knoblock</a:t>
            </a:r>
            <a:endParaRPr lang="en-US" dirty="0">
              <a:latin typeface="Arial" charset="0"/>
            </a:endParaRPr>
          </a:p>
          <a:p>
            <a:pPr eaLnBrk="1" hangingPunct="1"/>
            <a:r>
              <a:rPr lang="en-US" dirty="0">
                <a:latin typeface="Arial" charset="0"/>
              </a:rPr>
              <a:t>University of Southern </a:t>
            </a:r>
            <a:r>
              <a:rPr lang="en-US" dirty="0" smtClean="0">
                <a:latin typeface="Arial" charset="0"/>
              </a:rPr>
              <a:t>California</a:t>
            </a:r>
            <a:endParaRPr lang="en-US" dirty="0">
              <a:latin typeface="Arial" charset="0"/>
            </a:endParaRPr>
          </a:p>
        </p:txBody>
      </p:sp>
      <p:sp>
        <p:nvSpPr>
          <p:cNvPr id="6" name="Date Placeholder 3"/>
          <p:cNvSpPr txBox="1">
            <a:spLocks/>
          </p:cNvSpPr>
          <p:nvPr/>
        </p:nvSpPr>
        <p:spPr bwMode="auto">
          <a:xfrm>
            <a:off x="495300" y="6324600"/>
            <a:ext cx="2628900" cy="457200"/>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defPPr>
              <a:defRPr lang="en-US"/>
            </a:defPPr>
            <a:lvl1pPr algn="ctr" rtl="0" eaLnBrk="0" fontAlgn="base" hangingPunct="0">
              <a:spcBef>
                <a:spcPct val="0"/>
              </a:spcBef>
              <a:spcAft>
                <a:spcPct val="0"/>
              </a:spcAft>
              <a:defRPr sz="2400" kern="1200">
                <a:solidFill>
                  <a:schemeClr val="tx1"/>
                </a:solidFill>
                <a:latin typeface="Arial" charset="0"/>
                <a:ea typeface="ＭＳ Ｐゴシック" charset="0"/>
                <a:cs typeface="ＭＳ Ｐゴシック" charset="0"/>
              </a:defRPr>
            </a:lvl1pPr>
            <a:lvl2pPr marL="37931725" indent="-37474525" algn="ctr" rtl="0" eaLnBrk="0" fontAlgn="base" hangingPunct="0">
              <a:spcBef>
                <a:spcPct val="0"/>
              </a:spcBef>
              <a:spcAft>
                <a:spcPct val="0"/>
              </a:spcAft>
              <a:defRPr sz="2400" kern="1200">
                <a:solidFill>
                  <a:schemeClr val="tx1"/>
                </a:solidFill>
                <a:latin typeface="Arial" charset="0"/>
                <a:ea typeface="ＭＳ Ｐゴシック" charset="0"/>
                <a:cs typeface="MS PGothic" charset="0"/>
              </a:defRPr>
            </a:lvl2pPr>
            <a:lvl3pPr marL="914400" algn="ctr" rtl="0" eaLnBrk="0" fontAlgn="base" hangingPunct="0">
              <a:spcBef>
                <a:spcPct val="0"/>
              </a:spcBef>
              <a:spcAft>
                <a:spcPct val="0"/>
              </a:spcAft>
              <a:defRPr sz="2400" kern="1200">
                <a:solidFill>
                  <a:schemeClr val="tx1"/>
                </a:solidFill>
                <a:latin typeface="Arial" charset="0"/>
                <a:ea typeface="ＭＳ Ｐゴシック" charset="0"/>
                <a:cs typeface="MS PGothic" charset="0"/>
              </a:defRPr>
            </a:lvl3pPr>
            <a:lvl4pPr marL="1371600" algn="ctr" rtl="0" eaLnBrk="0" fontAlgn="base" hangingPunct="0">
              <a:spcBef>
                <a:spcPct val="0"/>
              </a:spcBef>
              <a:spcAft>
                <a:spcPct val="0"/>
              </a:spcAft>
              <a:defRPr sz="2400" kern="1200">
                <a:solidFill>
                  <a:schemeClr val="tx1"/>
                </a:solidFill>
                <a:latin typeface="Arial" charset="0"/>
                <a:ea typeface="ＭＳ Ｐゴシック" charset="0"/>
                <a:cs typeface="MS PGothic" charset="0"/>
              </a:defRPr>
            </a:lvl4pPr>
            <a:lvl5pPr marL="1828800" algn="ctr" rtl="0" eaLnBrk="0" fontAlgn="base" hangingPunct="0">
              <a:spcBef>
                <a:spcPct val="0"/>
              </a:spcBef>
              <a:spcAft>
                <a:spcPct val="0"/>
              </a:spcAft>
              <a:defRPr sz="2400" kern="1200">
                <a:solidFill>
                  <a:schemeClr val="tx1"/>
                </a:solidFill>
                <a:latin typeface="Arial" charset="0"/>
                <a:ea typeface="ＭＳ Ｐゴシック" charset="0"/>
                <a:cs typeface="MS PGothic" charset="0"/>
              </a:defRPr>
            </a:lvl5pPr>
            <a:lvl6pPr marL="457200" algn="l" defTabSz="457200" rtl="0" eaLnBrk="0" fontAlgn="base" latinLnBrk="0" hangingPunct="0">
              <a:spcBef>
                <a:spcPct val="0"/>
              </a:spcBef>
              <a:spcAft>
                <a:spcPct val="0"/>
              </a:spcAft>
              <a:defRPr sz="2400" kern="1200">
                <a:solidFill>
                  <a:schemeClr val="tx1"/>
                </a:solidFill>
                <a:latin typeface="Arial" charset="0"/>
                <a:ea typeface="ＭＳ Ｐゴシック" charset="0"/>
                <a:cs typeface="MS PGothic" charset="0"/>
              </a:defRPr>
            </a:lvl6pPr>
            <a:lvl7pPr marL="914400" algn="l" defTabSz="457200" rtl="0" eaLnBrk="0" fontAlgn="base" latinLnBrk="0" hangingPunct="0">
              <a:spcBef>
                <a:spcPct val="0"/>
              </a:spcBef>
              <a:spcAft>
                <a:spcPct val="0"/>
              </a:spcAft>
              <a:defRPr sz="2400" kern="1200">
                <a:solidFill>
                  <a:schemeClr val="tx1"/>
                </a:solidFill>
                <a:latin typeface="Arial" charset="0"/>
                <a:ea typeface="ＭＳ Ｐゴシック" charset="0"/>
                <a:cs typeface="MS PGothic" charset="0"/>
              </a:defRPr>
            </a:lvl7pPr>
            <a:lvl8pPr marL="1371600" algn="l" defTabSz="457200" rtl="0" eaLnBrk="0" fontAlgn="base" latinLnBrk="0" hangingPunct="0">
              <a:spcBef>
                <a:spcPct val="0"/>
              </a:spcBef>
              <a:spcAft>
                <a:spcPct val="0"/>
              </a:spcAft>
              <a:defRPr sz="2400" kern="1200">
                <a:solidFill>
                  <a:schemeClr val="tx1"/>
                </a:solidFill>
                <a:latin typeface="Arial" charset="0"/>
                <a:ea typeface="ＭＳ Ｐゴシック" charset="0"/>
                <a:cs typeface="MS PGothic" charset="0"/>
              </a:defRPr>
            </a:lvl8pPr>
            <a:lvl9pPr marL="1828800" algn="l" defTabSz="457200" rtl="0" eaLnBrk="0" fontAlgn="base" latinLnBrk="0" hangingPunct="0">
              <a:spcBef>
                <a:spcPct val="0"/>
              </a:spcBef>
              <a:spcAft>
                <a:spcPct val="0"/>
              </a:spcAft>
              <a:defRPr sz="2400" kern="1200">
                <a:solidFill>
                  <a:schemeClr val="tx1"/>
                </a:solidFill>
                <a:latin typeface="Arial" charset="0"/>
                <a:ea typeface="ＭＳ Ｐゴシック" charset="0"/>
                <a:cs typeface="MS PGothic" charset="0"/>
              </a:defRPr>
            </a:lvl9pPr>
          </a:lstStyle>
          <a:p>
            <a:pPr eaLnBrk="1" hangingPunct="1"/>
            <a:r>
              <a:rPr lang="en-US" sz="1200" smtClean="0"/>
              <a:t>Craig Knoblock</a:t>
            </a:r>
            <a:endParaRPr lang="en-US" sz="1200" dirty="0"/>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Patent</a:t>
            </a:r>
            <a:br>
              <a:rPr lang="en-US" dirty="0" smtClean="0"/>
            </a:br>
            <a:r>
              <a:rPr lang="en-US" dirty="0" smtClean="0"/>
              <a:t>Abstract / Inventors</a:t>
            </a:r>
            <a:endParaRPr lang="en-US" dirty="0"/>
          </a:p>
        </p:txBody>
      </p:sp>
      <p:sp>
        <p:nvSpPr>
          <p:cNvPr id="4" name="Footer Placeholder 3"/>
          <p:cNvSpPr>
            <a:spLocks noGrp="1"/>
          </p:cNvSpPr>
          <p:nvPr>
            <p:ph type="ftr" sz="quarter" idx="10"/>
          </p:nvPr>
        </p:nvSpPr>
        <p:spPr/>
        <p:txBody>
          <a:bodyPr/>
          <a:lstStyle/>
          <a:p>
            <a:pPr>
              <a:defRPr/>
            </a:pPr>
            <a:r>
              <a:rPr lang="en-US" smtClean="0"/>
              <a:t>University of Southern California</a:t>
            </a:r>
            <a:endParaRPr lang="en-US"/>
          </a:p>
        </p:txBody>
      </p:sp>
      <p:sp>
        <p:nvSpPr>
          <p:cNvPr id="5" name="Slide Number Placeholder 4"/>
          <p:cNvSpPr>
            <a:spLocks noGrp="1"/>
          </p:cNvSpPr>
          <p:nvPr>
            <p:ph type="sldNum" sz="quarter" idx="11"/>
          </p:nvPr>
        </p:nvSpPr>
        <p:spPr/>
        <p:txBody>
          <a:bodyPr/>
          <a:lstStyle/>
          <a:p>
            <a:fld id="{830C9EBD-5EA1-184E-BE54-97AECDF72AA4}" type="slidenum">
              <a:rPr lang="en-US" smtClean="0"/>
              <a:pPr/>
              <a:t>10</a:t>
            </a:fld>
            <a:endParaRPr lang="en-US"/>
          </a:p>
        </p:txBody>
      </p:sp>
      <p:pic>
        <p:nvPicPr>
          <p:cNvPr id="8" name="Picture 7"/>
          <p:cNvPicPr>
            <a:picLocks noChangeAspect="1"/>
          </p:cNvPicPr>
          <p:nvPr/>
        </p:nvPicPr>
        <p:blipFill>
          <a:blip r:embed="rId2"/>
          <a:stretch>
            <a:fillRect/>
          </a:stretch>
        </p:blipFill>
        <p:spPr>
          <a:xfrm>
            <a:off x="0" y="2106964"/>
            <a:ext cx="9144000" cy="3559098"/>
          </a:xfrm>
          <a:prstGeom prst="rect">
            <a:avLst/>
          </a:prstGeom>
        </p:spPr>
      </p:pic>
    </p:spTree>
    <p:extLst>
      <p:ext uri="{BB962C8B-B14F-4D97-AF65-F5344CB8AC3E}">
        <p14:creationId xmlns:p14="http://schemas.microsoft.com/office/powerpoint/2010/main" val="3630770116"/>
      </p:ext>
    </p:extLst>
  </p:cSld>
  <p:clrMapOvr>
    <a:masterClrMapping/>
  </p:clrMapOvr>
  <p:transition xmlns:p14="http://schemas.microsoft.com/office/powerpoint/2010/mai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Patent</a:t>
            </a:r>
            <a:br>
              <a:rPr lang="en-US" dirty="0" smtClean="0"/>
            </a:br>
            <a:r>
              <a:rPr lang="en-US" dirty="0" smtClean="0"/>
              <a:t>Description</a:t>
            </a:r>
            <a:endParaRPr lang="en-US" dirty="0"/>
          </a:p>
        </p:txBody>
      </p:sp>
      <p:sp>
        <p:nvSpPr>
          <p:cNvPr id="4" name="Footer Placeholder 3"/>
          <p:cNvSpPr>
            <a:spLocks noGrp="1"/>
          </p:cNvSpPr>
          <p:nvPr>
            <p:ph type="ftr" sz="quarter" idx="10"/>
          </p:nvPr>
        </p:nvSpPr>
        <p:spPr/>
        <p:txBody>
          <a:bodyPr/>
          <a:lstStyle/>
          <a:p>
            <a:pPr>
              <a:defRPr/>
            </a:pPr>
            <a:r>
              <a:rPr lang="en-US" smtClean="0"/>
              <a:t>University of Southern California</a:t>
            </a:r>
            <a:endParaRPr lang="en-US"/>
          </a:p>
        </p:txBody>
      </p:sp>
      <p:sp>
        <p:nvSpPr>
          <p:cNvPr id="5" name="Slide Number Placeholder 4"/>
          <p:cNvSpPr>
            <a:spLocks noGrp="1"/>
          </p:cNvSpPr>
          <p:nvPr>
            <p:ph type="sldNum" sz="quarter" idx="11"/>
          </p:nvPr>
        </p:nvSpPr>
        <p:spPr/>
        <p:txBody>
          <a:bodyPr/>
          <a:lstStyle/>
          <a:p>
            <a:fld id="{830C9EBD-5EA1-184E-BE54-97AECDF72AA4}" type="slidenum">
              <a:rPr lang="en-US" smtClean="0"/>
              <a:pPr/>
              <a:t>11</a:t>
            </a:fld>
            <a:endParaRPr lang="en-US"/>
          </a:p>
        </p:txBody>
      </p:sp>
      <p:pic>
        <p:nvPicPr>
          <p:cNvPr id="6" name="Picture 5"/>
          <p:cNvPicPr>
            <a:picLocks noChangeAspect="1"/>
          </p:cNvPicPr>
          <p:nvPr/>
        </p:nvPicPr>
        <p:blipFill>
          <a:blip r:embed="rId2"/>
          <a:stretch>
            <a:fillRect/>
          </a:stretch>
        </p:blipFill>
        <p:spPr>
          <a:xfrm>
            <a:off x="1650401" y="1557176"/>
            <a:ext cx="5982020" cy="6858000"/>
          </a:xfrm>
          <a:prstGeom prst="rect">
            <a:avLst/>
          </a:prstGeom>
        </p:spPr>
      </p:pic>
    </p:spTree>
    <p:extLst>
      <p:ext uri="{BB962C8B-B14F-4D97-AF65-F5344CB8AC3E}">
        <p14:creationId xmlns:p14="http://schemas.microsoft.com/office/powerpoint/2010/main" val="3272972210"/>
      </p:ext>
    </p:extLst>
  </p:cSld>
  <p:clrMapOvr>
    <a:masterClrMapping/>
  </p:clrMapOvr>
  <p:transition xmlns:p14="http://schemas.microsoft.com/office/powerpoint/2010/mai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Patent</a:t>
            </a:r>
            <a:br>
              <a:rPr lang="en-US" dirty="0" smtClean="0"/>
            </a:br>
            <a:r>
              <a:rPr lang="en-US" dirty="0" smtClean="0"/>
              <a:t>Claims</a:t>
            </a:r>
            <a:endParaRPr lang="en-US" dirty="0"/>
          </a:p>
        </p:txBody>
      </p:sp>
      <p:sp>
        <p:nvSpPr>
          <p:cNvPr id="4" name="Footer Placeholder 3"/>
          <p:cNvSpPr>
            <a:spLocks noGrp="1"/>
          </p:cNvSpPr>
          <p:nvPr>
            <p:ph type="ftr" sz="quarter" idx="10"/>
          </p:nvPr>
        </p:nvSpPr>
        <p:spPr/>
        <p:txBody>
          <a:bodyPr/>
          <a:lstStyle/>
          <a:p>
            <a:pPr>
              <a:defRPr/>
            </a:pPr>
            <a:r>
              <a:rPr lang="en-US" smtClean="0"/>
              <a:t>University of Southern California</a:t>
            </a:r>
            <a:endParaRPr lang="en-US"/>
          </a:p>
        </p:txBody>
      </p:sp>
      <p:sp>
        <p:nvSpPr>
          <p:cNvPr id="5" name="Slide Number Placeholder 4"/>
          <p:cNvSpPr>
            <a:spLocks noGrp="1"/>
          </p:cNvSpPr>
          <p:nvPr>
            <p:ph type="sldNum" sz="quarter" idx="11"/>
          </p:nvPr>
        </p:nvSpPr>
        <p:spPr/>
        <p:txBody>
          <a:bodyPr/>
          <a:lstStyle/>
          <a:p>
            <a:fld id="{830C9EBD-5EA1-184E-BE54-97AECDF72AA4}" type="slidenum">
              <a:rPr lang="en-US" smtClean="0"/>
              <a:pPr/>
              <a:t>12</a:t>
            </a:fld>
            <a:endParaRPr lang="en-US"/>
          </a:p>
        </p:txBody>
      </p:sp>
      <p:pic>
        <p:nvPicPr>
          <p:cNvPr id="6" name="Picture 5"/>
          <p:cNvPicPr>
            <a:picLocks noChangeAspect="1"/>
          </p:cNvPicPr>
          <p:nvPr/>
        </p:nvPicPr>
        <p:blipFill>
          <a:blip r:embed="rId2"/>
          <a:stretch>
            <a:fillRect/>
          </a:stretch>
        </p:blipFill>
        <p:spPr>
          <a:xfrm>
            <a:off x="1467761" y="1285048"/>
            <a:ext cx="6284549" cy="6858000"/>
          </a:xfrm>
          <a:prstGeom prst="rect">
            <a:avLst/>
          </a:prstGeom>
        </p:spPr>
      </p:pic>
    </p:spTree>
    <p:extLst>
      <p:ext uri="{BB962C8B-B14F-4D97-AF65-F5344CB8AC3E}">
        <p14:creationId xmlns:p14="http://schemas.microsoft.com/office/powerpoint/2010/main" val="3067809064"/>
      </p:ext>
    </p:extLst>
  </p:cSld>
  <p:clrMapOvr>
    <a:masterClrMapping/>
  </p:clrMapOvr>
  <p:transition xmlns:p14="http://schemas.microsoft.com/office/powerpoint/2010/mai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Palatino Linotype" charset="0"/>
              </a:rPr>
              <a:t>Why Patent?</a:t>
            </a:r>
          </a:p>
        </p:txBody>
      </p:sp>
      <p:sp>
        <p:nvSpPr>
          <p:cNvPr id="25603" name="Content Placeholder 2"/>
          <p:cNvSpPr>
            <a:spLocks noGrp="1"/>
          </p:cNvSpPr>
          <p:nvPr>
            <p:ph idx="1"/>
          </p:nvPr>
        </p:nvSpPr>
        <p:spPr/>
        <p:txBody>
          <a:bodyPr/>
          <a:lstStyle/>
          <a:p>
            <a:r>
              <a:rPr lang="en-US">
                <a:latin typeface="Arial" charset="0"/>
              </a:rPr>
              <a:t>Benefits to the inventor</a:t>
            </a:r>
          </a:p>
          <a:p>
            <a:pPr lvl="1"/>
            <a:r>
              <a:rPr lang="en-US">
                <a:latin typeface="Arial" charset="0"/>
              </a:rPr>
              <a:t>Gives owner exclusive right to make, use, sell, the patented invention</a:t>
            </a:r>
          </a:p>
          <a:p>
            <a:pPr lvl="2"/>
            <a:r>
              <a:rPr lang="en-US">
                <a:latin typeface="Arial" charset="0"/>
              </a:rPr>
              <a:t>For a limited term only (20 years)</a:t>
            </a:r>
          </a:p>
          <a:p>
            <a:pPr lvl="1"/>
            <a:r>
              <a:rPr lang="en-US">
                <a:latin typeface="Arial" charset="0"/>
              </a:rPr>
              <a:t>Provides economic incentive for research and development</a:t>
            </a:r>
          </a:p>
          <a:p>
            <a:pPr lvl="1"/>
            <a:r>
              <a:rPr lang="en-US">
                <a:latin typeface="Arial" charset="0"/>
              </a:rPr>
              <a:t>Inventor is not required to patent invention</a:t>
            </a:r>
          </a:p>
          <a:p>
            <a:pPr lvl="2"/>
            <a:r>
              <a:rPr lang="en-US">
                <a:latin typeface="Arial" charset="0"/>
              </a:rPr>
              <a:t>Coca Cola</a:t>
            </a:r>
            <a:r>
              <a:rPr lang="ja-JP" altLang="en-US">
                <a:latin typeface="Arial" charset="0"/>
              </a:rPr>
              <a:t>’</a:t>
            </a:r>
            <a:r>
              <a:rPr lang="en-US">
                <a:latin typeface="Arial" charset="0"/>
              </a:rPr>
              <a:t>s formula was never patented (trade secret)</a:t>
            </a:r>
          </a:p>
          <a:p>
            <a:r>
              <a:rPr lang="en-US">
                <a:latin typeface="Arial" charset="0"/>
              </a:rPr>
              <a:t>Benefits to society</a:t>
            </a:r>
          </a:p>
          <a:p>
            <a:pPr lvl="1"/>
            <a:r>
              <a:rPr lang="en-US">
                <a:latin typeface="Arial" charset="0"/>
              </a:rPr>
              <a:t>Disclose invention to the public</a:t>
            </a:r>
          </a:p>
          <a:p>
            <a:pPr lvl="1"/>
            <a:r>
              <a:rPr lang="en-US">
                <a:latin typeface="Arial" charset="0"/>
              </a:rPr>
              <a:t>Allows others to improve on the original invention</a:t>
            </a:r>
          </a:p>
        </p:txBody>
      </p:sp>
      <p:sp>
        <p:nvSpPr>
          <p:cNvPr id="25605" name="Footer Placeholder 4"/>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MS PGothic" charset="0"/>
                <a:cs typeface="MS PGothic" charset="0"/>
              </a:defRPr>
            </a:lvl1pPr>
            <a:lvl2pPr marL="37931725" indent="-37474525" eaLnBrk="0" hangingPunct="0">
              <a:defRPr sz="2400">
                <a:solidFill>
                  <a:schemeClr val="tx1"/>
                </a:solidFill>
                <a:latin typeface="Arial" charset="0"/>
                <a:ea typeface="MS PGothic" charset="0"/>
                <a:cs typeface="MS PGothic" charset="0"/>
              </a:defRPr>
            </a:lvl2pPr>
            <a:lvl3pPr eaLnBrk="0" hangingPunct="0">
              <a:defRPr sz="2400">
                <a:solidFill>
                  <a:schemeClr val="tx1"/>
                </a:solidFill>
                <a:latin typeface="Arial" charset="0"/>
                <a:ea typeface="MS PGothic" charset="0"/>
                <a:cs typeface="MS PGothic" charset="0"/>
              </a:defRPr>
            </a:lvl3pPr>
            <a:lvl4pPr eaLnBrk="0" hangingPunct="0">
              <a:defRPr sz="2400">
                <a:solidFill>
                  <a:schemeClr val="tx1"/>
                </a:solidFill>
                <a:latin typeface="Arial" charset="0"/>
                <a:ea typeface="MS PGothic" charset="0"/>
                <a:cs typeface="MS PGothic" charset="0"/>
              </a:defRPr>
            </a:lvl4pPr>
            <a:lvl5pPr eaLnBrk="0" hangingPunct="0">
              <a:defRPr sz="2400">
                <a:solidFill>
                  <a:schemeClr val="tx1"/>
                </a:solidFill>
                <a:latin typeface="Arial" charset="0"/>
                <a:ea typeface="MS PGothic" charset="0"/>
                <a:cs typeface="MS PGothic" charset="0"/>
              </a:defRPr>
            </a:lvl5pPr>
            <a:lvl6pPr marL="457200" eaLnBrk="0" fontAlgn="base" hangingPunct="0">
              <a:spcBef>
                <a:spcPct val="0"/>
              </a:spcBef>
              <a:spcAft>
                <a:spcPct val="0"/>
              </a:spcAft>
              <a:defRPr sz="2400">
                <a:solidFill>
                  <a:schemeClr val="tx1"/>
                </a:solidFill>
                <a:latin typeface="Arial" charset="0"/>
                <a:ea typeface="MS PGothic" charset="0"/>
                <a:cs typeface="MS PGothic" charset="0"/>
              </a:defRPr>
            </a:lvl6pPr>
            <a:lvl7pPr marL="914400" eaLnBrk="0" fontAlgn="base" hangingPunct="0">
              <a:spcBef>
                <a:spcPct val="0"/>
              </a:spcBef>
              <a:spcAft>
                <a:spcPct val="0"/>
              </a:spcAft>
              <a:defRPr sz="2400">
                <a:solidFill>
                  <a:schemeClr val="tx1"/>
                </a:solidFill>
                <a:latin typeface="Arial" charset="0"/>
                <a:ea typeface="MS PGothic" charset="0"/>
                <a:cs typeface="MS PGothic" charset="0"/>
              </a:defRPr>
            </a:lvl7pPr>
            <a:lvl8pPr marL="1371600" eaLnBrk="0" fontAlgn="base" hangingPunct="0">
              <a:spcBef>
                <a:spcPct val="0"/>
              </a:spcBef>
              <a:spcAft>
                <a:spcPct val="0"/>
              </a:spcAft>
              <a:defRPr sz="2400">
                <a:solidFill>
                  <a:schemeClr val="tx1"/>
                </a:solidFill>
                <a:latin typeface="Arial" charset="0"/>
                <a:ea typeface="MS PGothic" charset="0"/>
                <a:cs typeface="MS PGothic" charset="0"/>
              </a:defRPr>
            </a:lvl8pPr>
            <a:lvl9pPr marL="1828800" eaLnBrk="0" fontAlgn="base" hangingPunct="0">
              <a:spcBef>
                <a:spcPct val="0"/>
              </a:spcBef>
              <a:spcAft>
                <a:spcPct val="0"/>
              </a:spcAft>
              <a:defRPr sz="2400">
                <a:solidFill>
                  <a:schemeClr val="tx1"/>
                </a:solidFill>
                <a:latin typeface="Arial" charset="0"/>
                <a:ea typeface="MS PGothic" charset="0"/>
                <a:cs typeface="MS PGothic" charset="0"/>
              </a:defRPr>
            </a:lvl9pPr>
          </a:lstStyle>
          <a:p>
            <a:pPr eaLnBrk="1" hangingPunct="1"/>
            <a:r>
              <a:rPr lang="en-US" sz="1200"/>
              <a:t>University of Southern California</a:t>
            </a:r>
          </a:p>
        </p:txBody>
      </p:sp>
      <p:sp>
        <p:nvSpPr>
          <p:cNvPr id="25606" name="Slide Number Placeholder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MS PGothic" charset="0"/>
                <a:cs typeface="MS PGothic" charset="0"/>
              </a:defRPr>
            </a:lvl1pPr>
            <a:lvl2pPr marL="37931725" indent="-37474525" eaLnBrk="0" hangingPunct="0">
              <a:defRPr sz="2400">
                <a:solidFill>
                  <a:schemeClr val="tx1"/>
                </a:solidFill>
                <a:latin typeface="Arial" charset="0"/>
                <a:ea typeface="MS PGothic" charset="0"/>
                <a:cs typeface="MS PGothic" charset="0"/>
              </a:defRPr>
            </a:lvl2pPr>
            <a:lvl3pPr eaLnBrk="0" hangingPunct="0">
              <a:defRPr sz="2400">
                <a:solidFill>
                  <a:schemeClr val="tx1"/>
                </a:solidFill>
                <a:latin typeface="Arial" charset="0"/>
                <a:ea typeface="MS PGothic" charset="0"/>
                <a:cs typeface="MS PGothic" charset="0"/>
              </a:defRPr>
            </a:lvl3pPr>
            <a:lvl4pPr eaLnBrk="0" hangingPunct="0">
              <a:defRPr sz="2400">
                <a:solidFill>
                  <a:schemeClr val="tx1"/>
                </a:solidFill>
                <a:latin typeface="Arial" charset="0"/>
                <a:ea typeface="MS PGothic" charset="0"/>
                <a:cs typeface="MS PGothic" charset="0"/>
              </a:defRPr>
            </a:lvl4pPr>
            <a:lvl5pPr eaLnBrk="0" hangingPunct="0">
              <a:defRPr sz="2400">
                <a:solidFill>
                  <a:schemeClr val="tx1"/>
                </a:solidFill>
                <a:latin typeface="Arial" charset="0"/>
                <a:ea typeface="MS PGothic" charset="0"/>
                <a:cs typeface="MS PGothic" charset="0"/>
              </a:defRPr>
            </a:lvl5pPr>
            <a:lvl6pPr marL="457200" eaLnBrk="0" fontAlgn="base" hangingPunct="0">
              <a:spcBef>
                <a:spcPct val="0"/>
              </a:spcBef>
              <a:spcAft>
                <a:spcPct val="0"/>
              </a:spcAft>
              <a:defRPr sz="2400">
                <a:solidFill>
                  <a:schemeClr val="tx1"/>
                </a:solidFill>
                <a:latin typeface="Arial" charset="0"/>
                <a:ea typeface="MS PGothic" charset="0"/>
                <a:cs typeface="MS PGothic" charset="0"/>
              </a:defRPr>
            </a:lvl6pPr>
            <a:lvl7pPr marL="914400" eaLnBrk="0" fontAlgn="base" hangingPunct="0">
              <a:spcBef>
                <a:spcPct val="0"/>
              </a:spcBef>
              <a:spcAft>
                <a:spcPct val="0"/>
              </a:spcAft>
              <a:defRPr sz="2400">
                <a:solidFill>
                  <a:schemeClr val="tx1"/>
                </a:solidFill>
                <a:latin typeface="Arial" charset="0"/>
                <a:ea typeface="MS PGothic" charset="0"/>
                <a:cs typeface="MS PGothic" charset="0"/>
              </a:defRPr>
            </a:lvl7pPr>
            <a:lvl8pPr marL="1371600" eaLnBrk="0" fontAlgn="base" hangingPunct="0">
              <a:spcBef>
                <a:spcPct val="0"/>
              </a:spcBef>
              <a:spcAft>
                <a:spcPct val="0"/>
              </a:spcAft>
              <a:defRPr sz="2400">
                <a:solidFill>
                  <a:schemeClr val="tx1"/>
                </a:solidFill>
                <a:latin typeface="Arial" charset="0"/>
                <a:ea typeface="MS PGothic" charset="0"/>
                <a:cs typeface="MS PGothic" charset="0"/>
              </a:defRPr>
            </a:lvl8pPr>
            <a:lvl9pPr marL="1828800" eaLnBrk="0" fontAlgn="base" hangingPunct="0">
              <a:spcBef>
                <a:spcPct val="0"/>
              </a:spcBef>
              <a:spcAft>
                <a:spcPct val="0"/>
              </a:spcAft>
              <a:defRPr sz="2400">
                <a:solidFill>
                  <a:schemeClr val="tx1"/>
                </a:solidFill>
                <a:latin typeface="Arial" charset="0"/>
                <a:ea typeface="MS PGothic" charset="0"/>
                <a:cs typeface="MS PGothic" charset="0"/>
              </a:defRPr>
            </a:lvl9pPr>
          </a:lstStyle>
          <a:p>
            <a:pPr eaLnBrk="1" hangingPunct="1"/>
            <a:fld id="{C0BD6B38-230A-8840-AF75-482C600603F6}" type="slidenum">
              <a:rPr lang="en-US" sz="1200"/>
              <a:pPr eaLnBrk="1" hangingPunct="1"/>
              <a:t>13</a:t>
            </a:fld>
            <a:endParaRPr lang="en-US" sz="1200"/>
          </a:p>
        </p:txBody>
      </p:sp>
      <p:sp>
        <p:nvSpPr>
          <p:cNvPr id="7" name="TextBox 6"/>
          <p:cNvSpPr txBox="1"/>
          <p:nvPr/>
        </p:nvSpPr>
        <p:spPr>
          <a:xfrm>
            <a:off x="906144" y="6495767"/>
            <a:ext cx="2442721" cy="276999"/>
          </a:xfrm>
          <a:prstGeom prst="rect">
            <a:avLst/>
          </a:prstGeom>
          <a:noFill/>
        </p:spPr>
        <p:txBody>
          <a:bodyPr wrap="none" rtlCol="0">
            <a:spAutoFit/>
          </a:bodyPr>
          <a:lstStyle/>
          <a:p>
            <a:r>
              <a:rPr lang="en-US" sz="1200" dirty="0" smtClean="0"/>
              <a:t>Slide courtesy of Kristina </a:t>
            </a:r>
            <a:r>
              <a:rPr lang="en-US" sz="1200" dirty="0" err="1" smtClean="0"/>
              <a:t>Lerman</a:t>
            </a:r>
            <a:endParaRPr lang="en-US" sz="1200" dirty="0"/>
          </a:p>
        </p:txBody>
      </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5603">
                                            <p:txEl>
                                              <p:pRg st="0" end="0"/>
                                            </p:txEl>
                                          </p:spTgt>
                                        </p:tgtEl>
                                        <p:attrNameLst>
                                          <p:attrName>style.visibility</p:attrName>
                                        </p:attrNameLst>
                                      </p:cBhvr>
                                      <p:to>
                                        <p:strVal val="visible"/>
                                      </p:to>
                                    </p:set>
                                    <p:animEffect transition="in" filter="blinds(horizontal)">
                                      <p:cBhvr>
                                        <p:cTn id="7" dur="500"/>
                                        <p:tgtEl>
                                          <p:spTgt spid="2560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5603">
                                            <p:txEl>
                                              <p:pRg st="1" end="1"/>
                                            </p:txEl>
                                          </p:spTgt>
                                        </p:tgtEl>
                                        <p:attrNameLst>
                                          <p:attrName>style.visibility</p:attrName>
                                        </p:attrNameLst>
                                      </p:cBhvr>
                                      <p:to>
                                        <p:strVal val="visible"/>
                                      </p:to>
                                    </p:set>
                                    <p:animEffect transition="in" filter="blinds(horizontal)">
                                      <p:cBhvr>
                                        <p:cTn id="12" dur="500"/>
                                        <p:tgtEl>
                                          <p:spTgt spid="25603">
                                            <p:txEl>
                                              <p:pRg st="1" end="1"/>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25603">
                                            <p:txEl>
                                              <p:pRg st="2" end="2"/>
                                            </p:txEl>
                                          </p:spTgt>
                                        </p:tgtEl>
                                        <p:attrNameLst>
                                          <p:attrName>style.visibility</p:attrName>
                                        </p:attrNameLst>
                                      </p:cBhvr>
                                      <p:to>
                                        <p:strVal val="visible"/>
                                      </p:to>
                                    </p:set>
                                    <p:animEffect transition="in" filter="blinds(horizontal)">
                                      <p:cBhvr>
                                        <p:cTn id="15" dur="500"/>
                                        <p:tgtEl>
                                          <p:spTgt spid="25603">
                                            <p:txEl>
                                              <p:pRg st="2" end="2"/>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25603">
                                            <p:txEl>
                                              <p:pRg st="3" end="3"/>
                                            </p:txEl>
                                          </p:spTgt>
                                        </p:tgtEl>
                                        <p:attrNameLst>
                                          <p:attrName>style.visibility</p:attrName>
                                        </p:attrNameLst>
                                      </p:cBhvr>
                                      <p:to>
                                        <p:strVal val="visible"/>
                                      </p:to>
                                    </p:set>
                                    <p:animEffect transition="in" filter="blinds(horizontal)">
                                      <p:cBhvr>
                                        <p:cTn id="18" dur="500"/>
                                        <p:tgtEl>
                                          <p:spTgt spid="25603">
                                            <p:txEl>
                                              <p:pRg st="3" end="3"/>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25603">
                                            <p:txEl>
                                              <p:pRg st="4" end="4"/>
                                            </p:txEl>
                                          </p:spTgt>
                                        </p:tgtEl>
                                        <p:attrNameLst>
                                          <p:attrName>style.visibility</p:attrName>
                                        </p:attrNameLst>
                                      </p:cBhvr>
                                      <p:to>
                                        <p:strVal val="visible"/>
                                      </p:to>
                                    </p:set>
                                    <p:animEffect transition="in" filter="blinds(horizontal)">
                                      <p:cBhvr>
                                        <p:cTn id="21" dur="500"/>
                                        <p:tgtEl>
                                          <p:spTgt spid="25603">
                                            <p:txEl>
                                              <p:pRg st="4" end="4"/>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25603">
                                            <p:txEl>
                                              <p:pRg st="5" end="5"/>
                                            </p:txEl>
                                          </p:spTgt>
                                        </p:tgtEl>
                                        <p:attrNameLst>
                                          <p:attrName>style.visibility</p:attrName>
                                        </p:attrNameLst>
                                      </p:cBhvr>
                                      <p:to>
                                        <p:strVal val="visible"/>
                                      </p:to>
                                    </p:set>
                                    <p:animEffect transition="in" filter="blinds(horizontal)">
                                      <p:cBhvr>
                                        <p:cTn id="24" dur="500"/>
                                        <p:tgtEl>
                                          <p:spTgt spid="25603">
                                            <p:txEl>
                                              <p:pRg st="5" end="5"/>
                                            </p:txEl>
                                          </p:spTgt>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3" presetClass="entr" presetSubtype="10" fill="hold" nodeType="clickEffect">
                                  <p:stCondLst>
                                    <p:cond delay="0"/>
                                  </p:stCondLst>
                                  <p:childTnLst>
                                    <p:set>
                                      <p:cBhvr>
                                        <p:cTn id="28" dur="1" fill="hold">
                                          <p:stCondLst>
                                            <p:cond delay="0"/>
                                          </p:stCondLst>
                                        </p:cTn>
                                        <p:tgtEl>
                                          <p:spTgt spid="25603">
                                            <p:txEl>
                                              <p:pRg st="6" end="6"/>
                                            </p:txEl>
                                          </p:spTgt>
                                        </p:tgtEl>
                                        <p:attrNameLst>
                                          <p:attrName>style.visibility</p:attrName>
                                        </p:attrNameLst>
                                      </p:cBhvr>
                                      <p:to>
                                        <p:strVal val="visible"/>
                                      </p:to>
                                    </p:set>
                                    <p:animEffect transition="in" filter="blinds(horizontal)">
                                      <p:cBhvr>
                                        <p:cTn id="29" dur="500"/>
                                        <p:tgtEl>
                                          <p:spTgt spid="25603">
                                            <p:txEl>
                                              <p:pRg st="6" end="6"/>
                                            </p:txEl>
                                          </p:spTgt>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3" presetClass="entr" presetSubtype="10" fill="hold" nodeType="clickEffect">
                                  <p:stCondLst>
                                    <p:cond delay="0"/>
                                  </p:stCondLst>
                                  <p:childTnLst>
                                    <p:set>
                                      <p:cBhvr>
                                        <p:cTn id="33" dur="1" fill="hold">
                                          <p:stCondLst>
                                            <p:cond delay="0"/>
                                          </p:stCondLst>
                                        </p:cTn>
                                        <p:tgtEl>
                                          <p:spTgt spid="25603">
                                            <p:txEl>
                                              <p:pRg st="7" end="7"/>
                                            </p:txEl>
                                          </p:spTgt>
                                        </p:tgtEl>
                                        <p:attrNameLst>
                                          <p:attrName>style.visibility</p:attrName>
                                        </p:attrNameLst>
                                      </p:cBhvr>
                                      <p:to>
                                        <p:strVal val="visible"/>
                                      </p:to>
                                    </p:set>
                                    <p:animEffect transition="in" filter="blinds(horizontal)">
                                      <p:cBhvr>
                                        <p:cTn id="34" dur="500"/>
                                        <p:tgtEl>
                                          <p:spTgt spid="25603">
                                            <p:txEl>
                                              <p:pRg st="7" end="7"/>
                                            </p:txEl>
                                          </p:spTgt>
                                        </p:tgtEl>
                                      </p:cBhvr>
                                    </p:animEffect>
                                  </p:childTnLst>
                                </p:cTn>
                              </p:par>
                              <p:par>
                                <p:cTn id="35" presetID="3" presetClass="entr" presetSubtype="10" fill="hold" nodeType="withEffect">
                                  <p:stCondLst>
                                    <p:cond delay="0"/>
                                  </p:stCondLst>
                                  <p:childTnLst>
                                    <p:set>
                                      <p:cBhvr>
                                        <p:cTn id="36" dur="1" fill="hold">
                                          <p:stCondLst>
                                            <p:cond delay="0"/>
                                          </p:stCondLst>
                                        </p:cTn>
                                        <p:tgtEl>
                                          <p:spTgt spid="25603">
                                            <p:txEl>
                                              <p:pRg st="8" end="8"/>
                                            </p:txEl>
                                          </p:spTgt>
                                        </p:tgtEl>
                                        <p:attrNameLst>
                                          <p:attrName>style.visibility</p:attrName>
                                        </p:attrNameLst>
                                      </p:cBhvr>
                                      <p:to>
                                        <p:strVal val="visible"/>
                                      </p:to>
                                    </p:set>
                                    <p:animEffect transition="in" filter="blinds(horizontal)">
                                      <p:cBhvr>
                                        <p:cTn id="37" dur="500"/>
                                        <p:tgtEl>
                                          <p:spTgt spid="2560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Patent Infringement</a:t>
            </a:r>
            <a:endParaRPr lang="en-US" dirty="0"/>
          </a:p>
        </p:txBody>
      </p:sp>
      <p:sp>
        <p:nvSpPr>
          <p:cNvPr id="3" name="Content Placeholder 2"/>
          <p:cNvSpPr>
            <a:spLocks noGrp="1"/>
          </p:cNvSpPr>
          <p:nvPr>
            <p:ph idx="1"/>
          </p:nvPr>
        </p:nvSpPr>
        <p:spPr/>
        <p:txBody>
          <a:bodyPr/>
          <a:lstStyle/>
          <a:p>
            <a:r>
              <a:rPr lang="en-US" dirty="0" smtClean="0"/>
              <a:t>Two ways to defend against a patent lawsuit</a:t>
            </a:r>
          </a:p>
          <a:p>
            <a:pPr lvl="1"/>
            <a:r>
              <a:rPr lang="en-US" dirty="0" smtClean="0"/>
              <a:t>Invalidity</a:t>
            </a:r>
          </a:p>
          <a:p>
            <a:pPr lvl="2"/>
            <a:r>
              <a:rPr lang="en-US" dirty="0" smtClean="0"/>
              <a:t>Show that the prior art exists prior to the actual patent</a:t>
            </a:r>
          </a:p>
          <a:p>
            <a:pPr lvl="3"/>
            <a:r>
              <a:rPr lang="en-US" dirty="0" smtClean="0"/>
              <a:t>Single patent that covers all of the claims</a:t>
            </a:r>
          </a:p>
          <a:p>
            <a:pPr lvl="3"/>
            <a:r>
              <a:rPr lang="en-US" dirty="0" smtClean="0"/>
              <a:t>Combination of patents and it would have been obvious to put them together</a:t>
            </a:r>
          </a:p>
          <a:p>
            <a:pPr lvl="1"/>
            <a:r>
              <a:rPr lang="en-US" dirty="0" err="1" smtClean="0"/>
              <a:t>Noninfringement</a:t>
            </a:r>
            <a:endParaRPr lang="en-US" dirty="0" smtClean="0"/>
          </a:p>
          <a:p>
            <a:pPr lvl="2"/>
            <a:r>
              <a:rPr lang="en-US" dirty="0" smtClean="0"/>
              <a:t>Show that the accused work does not implement exactly what is claimed in </a:t>
            </a:r>
            <a:r>
              <a:rPr lang="en-US" smtClean="0"/>
              <a:t>the patent</a:t>
            </a:r>
            <a:endParaRPr lang="en-US"/>
          </a:p>
        </p:txBody>
      </p:sp>
      <p:sp>
        <p:nvSpPr>
          <p:cNvPr id="4" name="Footer Placeholder 3"/>
          <p:cNvSpPr>
            <a:spLocks noGrp="1"/>
          </p:cNvSpPr>
          <p:nvPr>
            <p:ph type="ftr" sz="quarter" idx="10"/>
          </p:nvPr>
        </p:nvSpPr>
        <p:spPr/>
        <p:txBody>
          <a:bodyPr/>
          <a:lstStyle/>
          <a:p>
            <a:pPr>
              <a:defRPr/>
            </a:pPr>
            <a:r>
              <a:rPr lang="en-US" smtClean="0"/>
              <a:t>University of Southern California</a:t>
            </a:r>
            <a:endParaRPr lang="en-US"/>
          </a:p>
        </p:txBody>
      </p:sp>
      <p:sp>
        <p:nvSpPr>
          <p:cNvPr id="5" name="Slide Number Placeholder 4"/>
          <p:cNvSpPr>
            <a:spLocks noGrp="1"/>
          </p:cNvSpPr>
          <p:nvPr>
            <p:ph type="sldNum" sz="quarter" idx="11"/>
          </p:nvPr>
        </p:nvSpPr>
        <p:spPr/>
        <p:txBody>
          <a:bodyPr/>
          <a:lstStyle/>
          <a:p>
            <a:fld id="{830C9EBD-5EA1-184E-BE54-97AECDF72AA4}" type="slidenum">
              <a:rPr lang="en-US" smtClean="0"/>
              <a:pPr/>
              <a:t>14</a:t>
            </a:fld>
            <a:endParaRPr lang="en-US"/>
          </a:p>
        </p:txBody>
      </p:sp>
    </p:spTree>
    <p:extLst>
      <p:ext uri="{BB962C8B-B14F-4D97-AF65-F5344CB8AC3E}">
        <p14:creationId xmlns:p14="http://schemas.microsoft.com/office/powerpoint/2010/main" val="2623746042"/>
      </p:ext>
    </p:extLst>
  </p:cSld>
  <p:clrMapOvr>
    <a:masterClrMapping/>
  </p:clrMapOvr>
  <p:transition xmlns:p14="http://schemas.microsoft.com/office/powerpoint/2010/mai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Footer Placeholder 4"/>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MS PGothic" charset="0"/>
                <a:cs typeface="MS PGothic" charset="0"/>
              </a:defRPr>
            </a:lvl1pPr>
            <a:lvl2pPr marL="37931725" indent="-37474525" eaLnBrk="0" hangingPunct="0">
              <a:defRPr sz="2400">
                <a:solidFill>
                  <a:schemeClr val="tx1"/>
                </a:solidFill>
                <a:latin typeface="Arial" charset="0"/>
                <a:ea typeface="MS PGothic" charset="0"/>
                <a:cs typeface="MS PGothic" charset="0"/>
              </a:defRPr>
            </a:lvl2pPr>
            <a:lvl3pPr eaLnBrk="0" hangingPunct="0">
              <a:defRPr sz="2400">
                <a:solidFill>
                  <a:schemeClr val="tx1"/>
                </a:solidFill>
                <a:latin typeface="Arial" charset="0"/>
                <a:ea typeface="MS PGothic" charset="0"/>
                <a:cs typeface="MS PGothic" charset="0"/>
              </a:defRPr>
            </a:lvl3pPr>
            <a:lvl4pPr eaLnBrk="0" hangingPunct="0">
              <a:defRPr sz="2400">
                <a:solidFill>
                  <a:schemeClr val="tx1"/>
                </a:solidFill>
                <a:latin typeface="Arial" charset="0"/>
                <a:ea typeface="MS PGothic" charset="0"/>
                <a:cs typeface="MS PGothic" charset="0"/>
              </a:defRPr>
            </a:lvl4pPr>
            <a:lvl5pPr eaLnBrk="0" hangingPunct="0">
              <a:defRPr sz="2400">
                <a:solidFill>
                  <a:schemeClr val="tx1"/>
                </a:solidFill>
                <a:latin typeface="Arial" charset="0"/>
                <a:ea typeface="MS PGothic" charset="0"/>
                <a:cs typeface="MS PGothic" charset="0"/>
              </a:defRPr>
            </a:lvl5pPr>
            <a:lvl6pPr marL="457200" eaLnBrk="0" fontAlgn="base" hangingPunct="0">
              <a:spcBef>
                <a:spcPct val="0"/>
              </a:spcBef>
              <a:spcAft>
                <a:spcPct val="0"/>
              </a:spcAft>
              <a:defRPr sz="2400">
                <a:solidFill>
                  <a:schemeClr val="tx1"/>
                </a:solidFill>
                <a:latin typeface="Arial" charset="0"/>
                <a:ea typeface="MS PGothic" charset="0"/>
                <a:cs typeface="MS PGothic" charset="0"/>
              </a:defRPr>
            </a:lvl6pPr>
            <a:lvl7pPr marL="914400" eaLnBrk="0" fontAlgn="base" hangingPunct="0">
              <a:spcBef>
                <a:spcPct val="0"/>
              </a:spcBef>
              <a:spcAft>
                <a:spcPct val="0"/>
              </a:spcAft>
              <a:defRPr sz="2400">
                <a:solidFill>
                  <a:schemeClr val="tx1"/>
                </a:solidFill>
                <a:latin typeface="Arial" charset="0"/>
                <a:ea typeface="MS PGothic" charset="0"/>
                <a:cs typeface="MS PGothic" charset="0"/>
              </a:defRPr>
            </a:lvl7pPr>
            <a:lvl8pPr marL="1371600" eaLnBrk="0" fontAlgn="base" hangingPunct="0">
              <a:spcBef>
                <a:spcPct val="0"/>
              </a:spcBef>
              <a:spcAft>
                <a:spcPct val="0"/>
              </a:spcAft>
              <a:defRPr sz="2400">
                <a:solidFill>
                  <a:schemeClr val="tx1"/>
                </a:solidFill>
                <a:latin typeface="Arial" charset="0"/>
                <a:ea typeface="MS PGothic" charset="0"/>
                <a:cs typeface="MS PGothic" charset="0"/>
              </a:defRPr>
            </a:lvl8pPr>
            <a:lvl9pPr marL="1828800" eaLnBrk="0" fontAlgn="base" hangingPunct="0">
              <a:spcBef>
                <a:spcPct val="0"/>
              </a:spcBef>
              <a:spcAft>
                <a:spcPct val="0"/>
              </a:spcAft>
              <a:defRPr sz="2400">
                <a:solidFill>
                  <a:schemeClr val="tx1"/>
                </a:solidFill>
                <a:latin typeface="Arial" charset="0"/>
                <a:ea typeface="MS PGothic" charset="0"/>
                <a:cs typeface="MS PGothic" charset="0"/>
              </a:defRPr>
            </a:lvl9pPr>
          </a:lstStyle>
          <a:p>
            <a:pPr eaLnBrk="1" hangingPunct="1"/>
            <a:r>
              <a:rPr lang="en-US" sz="1200"/>
              <a:t>University of Southern California</a:t>
            </a:r>
          </a:p>
        </p:txBody>
      </p:sp>
      <p:sp>
        <p:nvSpPr>
          <p:cNvPr id="26628" name="Slide Number Placeholder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MS PGothic" charset="0"/>
                <a:cs typeface="MS PGothic" charset="0"/>
              </a:defRPr>
            </a:lvl1pPr>
            <a:lvl2pPr marL="37931725" indent="-37474525" eaLnBrk="0" hangingPunct="0">
              <a:defRPr sz="2400">
                <a:solidFill>
                  <a:schemeClr val="tx1"/>
                </a:solidFill>
                <a:latin typeface="Arial" charset="0"/>
                <a:ea typeface="MS PGothic" charset="0"/>
                <a:cs typeface="MS PGothic" charset="0"/>
              </a:defRPr>
            </a:lvl2pPr>
            <a:lvl3pPr eaLnBrk="0" hangingPunct="0">
              <a:defRPr sz="2400">
                <a:solidFill>
                  <a:schemeClr val="tx1"/>
                </a:solidFill>
                <a:latin typeface="Arial" charset="0"/>
                <a:ea typeface="MS PGothic" charset="0"/>
                <a:cs typeface="MS PGothic" charset="0"/>
              </a:defRPr>
            </a:lvl3pPr>
            <a:lvl4pPr eaLnBrk="0" hangingPunct="0">
              <a:defRPr sz="2400">
                <a:solidFill>
                  <a:schemeClr val="tx1"/>
                </a:solidFill>
                <a:latin typeface="Arial" charset="0"/>
                <a:ea typeface="MS PGothic" charset="0"/>
                <a:cs typeface="MS PGothic" charset="0"/>
              </a:defRPr>
            </a:lvl4pPr>
            <a:lvl5pPr eaLnBrk="0" hangingPunct="0">
              <a:defRPr sz="2400">
                <a:solidFill>
                  <a:schemeClr val="tx1"/>
                </a:solidFill>
                <a:latin typeface="Arial" charset="0"/>
                <a:ea typeface="MS PGothic" charset="0"/>
                <a:cs typeface="MS PGothic" charset="0"/>
              </a:defRPr>
            </a:lvl5pPr>
            <a:lvl6pPr marL="457200" eaLnBrk="0" fontAlgn="base" hangingPunct="0">
              <a:spcBef>
                <a:spcPct val="0"/>
              </a:spcBef>
              <a:spcAft>
                <a:spcPct val="0"/>
              </a:spcAft>
              <a:defRPr sz="2400">
                <a:solidFill>
                  <a:schemeClr val="tx1"/>
                </a:solidFill>
                <a:latin typeface="Arial" charset="0"/>
                <a:ea typeface="MS PGothic" charset="0"/>
                <a:cs typeface="MS PGothic" charset="0"/>
              </a:defRPr>
            </a:lvl6pPr>
            <a:lvl7pPr marL="914400" eaLnBrk="0" fontAlgn="base" hangingPunct="0">
              <a:spcBef>
                <a:spcPct val="0"/>
              </a:spcBef>
              <a:spcAft>
                <a:spcPct val="0"/>
              </a:spcAft>
              <a:defRPr sz="2400">
                <a:solidFill>
                  <a:schemeClr val="tx1"/>
                </a:solidFill>
                <a:latin typeface="Arial" charset="0"/>
                <a:ea typeface="MS PGothic" charset="0"/>
                <a:cs typeface="MS PGothic" charset="0"/>
              </a:defRPr>
            </a:lvl7pPr>
            <a:lvl8pPr marL="1371600" eaLnBrk="0" fontAlgn="base" hangingPunct="0">
              <a:spcBef>
                <a:spcPct val="0"/>
              </a:spcBef>
              <a:spcAft>
                <a:spcPct val="0"/>
              </a:spcAft>
              <a:defRPr sz="2400">
                <a:solidFill>
                  <a:schemeClr val="tx1"/>
                </a:solidFill>
                <a:latin typeface="Arial" charset="0"/>
                <a:ea typeface="MS PGothic" charset="0"/>
                <a:cs typeface="MS PGothic" charset="0"/>
              </a:defRPr>
            </a:lvl8pPr>
            <a:lvl9pPr marL="1828800" eaLnBrk="0" fontAlgn="base" hangingPunct="0">
              <a:spcBef>
                <a:spcPct val="0"/>
              </a:spcBef>
              <a:spcAft>
                <a:spcPct val="0"/>
              </a:spcAft>
              <a:defRPr sz="2400">
                <a:solidFill>
                  <a:schemeClr val="tx1"/>
                </a:solidFill>
                <a:latin typeface="Arial" charset="0"/>
                <a:ea typeface="MS PGothic" charset="0"/>
                <a:cs typeface="MS PGothic" charset="0"/>
              </a:defRPr>
            </a:lvl9pPr>
          </a:lstStyle>
          <a:p>
            <a:pPr eaLnBrk="1" hangingPunct="1"/>
            <a:fld id="{369FC71F-DCBC-3D4B-8D33-432358A57447}" type="slidenum">
              <a:rPr lang="en-US" sz="1200"/>
              <a:pPr eaLnBrk="1" hangingPunct="1"/>
              <a:t>15</a:t>
            </a:fld>
            <a:endParaRPr lang="en-US" sz="1200"/>
          </a:p>
        </p:txBody>
      </p:sp>
      <p:sp>
        <p:nvSpPr>
          <p:cNvPr id="1244162" name="Rectangle 2"/>
          <p:cNvSpPr>
            <a:spLocks noGrp="1" noChangeArrowheads="1"/>
          </p:cNvSpPr>
          <p:nvPr>
            <p:ph type="title"/>
          </p:nvPr>
        </p:nvSpPr>
        <p:spPr/>
        <p:txBody>
          <a:bodyPr/>
          <a:lstStyle/>
          <a:p>
            <a:pPr eaLnBrk="1" hangingPunct="1"/>
            <a:r>
              <a:rPr lang="en-US">
                <a:latin typeface="Palatino Linotype" charset="0"/>
              </a:rPr>
              <a:t>Outline</a:t>
            </a:r>
          </a:p>
        </p:txBody>
      </p:sp>
      <p:sp>
        <p:nvSpPr>
          <p:cNvPr id="26630" name="Rectangle 3"/>
          <p:cNvSpPr>
            <a:spLocks noGrp="1" noChangeArrowheads="1"/>
          </p:cNvSpPr>
          <p:nvPr>
            <p:ph type="body" idx="1"/>
          </p:nvPr>
        </p:nvSpPr>
        <p:spPr/>
        <p:txBody>
          <a:bodyPr/>
          <a:lstStyle/>
          <a:p>
            <a:pPr eaLnBrk="1" hangingPunct="1"/>
            <a:r>
              <a:rPr lang="en-US" dirty="0">
                <a:latin typeface="Arial" charset="0"/>
              </a:rPr>
              <a:t>Patents</a:t>
            </a:r>
          </a:p>
          <a:p>
            <a:pPr eaLnBrk="1" hangingPunct="1"/>
            <a:r>
              <a:rPr lang="en-US" dirty="0">
                <a:solidFill>
                  <a:srgbClr val="FF0000"/>
                </a:solidFill>
                <a:latin typeface="Arial" charset="0"/>
              </a:rPr>
              <a:t>Copyrights</a:t>
            </a:r>
          </a:p>
          <a:p>
            <a:pPr eaLnBrk="1" hangingPunct="1"/>
            <a:r>
              <a:rPr lang="en-US" dirty="0">
                <a:latin typeface="Arial" charset="0"/>
              </a:rPr>
              <a:t>Trademarks</a:t>
            </a:r>
          </a:p>
          <a:p>
            <a:pPr eaLnBrk="1" hangingPunct="1"/>
            <a:r>
              <a:rPr lang="en-US" dirty="0">
                <a:latin typeface="Arial" charset="0"/>
              </a:rPr>
              <a:t>Trade Secrets</a:t>
            </a:r>
          </a:p>
          <a:p>
            <a:pPr eaLnBrk="1" hangingPunct="1"/>
            <a:r>
              <a:rPr lang="en-US" dirty="0">
                <a:latin typeface="Arial" charset="0"/>
              </a:rPr>
              <a:t>Data </a:t>
            </a:r>
            <a:r>
              <a:rPr lang="en-US" dirty="0" smtClean="0">
                <a:latin typeface="Arial" charset="0"/>
              </a:rPr>
              <a:t>Aggregation</a:t>
            </a:r>
          </a:p>
          <a:p>
            <a:pPr eaLnBrk="1" hangingPunct="1"/>
            <a:r>
              <a:rPr lang="en-US" dirty="0">
                <a:latin typeface="Arial" charset="0"/>
              </a:rPr>
              <a:t>Software Licenses</a:t>
            </a:r>
          </a:p>
          <a:p>
            <a:pPr eaLnBrk="1" hangingPunct="1"/>
            <a:endParaRPr lang="en-US" dirty="0">
              <a:latin typeface="Arial" charset="0"/>
            </a:endParaRPr>
          </a:p>
        </p:txBody>
      </p:sp>
      <p:sp>
        <p:nvSpPr>
          <p:cNvPr id="6" name="Date Placeholder 3"/>
          <p:cNvSpPr txBox="1">
            <a:spLocks/>
          </p:cNvSpPr>
          <p:nvPr/>
        </p:nvSpPr>
        <p:spPr bwMode="auto">
          <a:xfrm>
            <a:off x="495300" y="6324600"/>
            <a:ext cx="2628900" cy="457200"/>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defPPr>
              <a:defRPr lang="en-US"/>
            </a:defPPr>
            <a:lvl1pPr algn="ctr" rtl="0" eaLnBrk="0" fontAlgn="base" hangingPunct="0">
              <a:spcBef>
                <a:spcPct val="0"/>
              </a:spcBef>
              <a:spcAft>
                <a:spcPct val="0"/>
              </a:spcAft>
              <a:defRPr sz="2400" kern="1200">
                <a:solidFill>
                  <a:schemeClr val="tx1"/>
                </a:solidFill>
                <a:latin typeface="Arial" charset="0"/>
                <a:ea typeface="ＭＳ Ｐゴシック" charset="0"/>
                <a:cs typeface="ＭＳ Ｐゴシック" charset="0"/>
              </a:defRPr>
            </a:lvl1pPr>
            <a:lvl2pPr marL="37931725" indent="-37474525" algn="ctr" rtl="0" eaLnBrk="0" fontAlgn="base" hangingPunct="0">
              <a:spcBef>
                <a:spcPct val="0"/>
              </a:spcBef>
              <a:spcAft>
                <a:spcPct val="0"/>
              </a:spcAft>
              <a:defRPr sz="2400" kern="1200">
                <a:solidFill>
                  <a:schemeClr val="tx1"/>
                </a:solidFill>
                <a:latin typeface="Arial" charset="0"/>
                <a:ea typeface="ＭＳ Ｐゴシック" charset="0"/>
                <a:cs typeface="MS PGothic" charset="0"/>
              </a:defRPr>
            </a:lvl2pPr>
            <a:lvl3pPr marL="914400" algn="ctr" rtl="0" eaLnBrk="0" fontAlgn="base" hangingPunct="0">
              <a:spcBef>
                <a:spcPct val="0"/>
              </a:spcBef>
              <a:spcAft>
                <a:spcPct val="0"/>
              </a:spcAft>
              <a:defRPr sz="2400" kern="1200">
                <a:solidFill>
                  <a:schemeClr val="tx1"/>
                </a:solidFill>
                <a:latin typeface="Arial" charset="0"/>
                <a:ea typeface="ＭＳ Ｐゴシック" charset="0"/>
                <a:cs typeface="MS PGothic" charset="0"/>
              </a:defRPr>
            </a:lvl3pPr>
            <a:lvl4pPr marL="1371600" algn="ctr" rtl="0" eaLnBrk="0" fontAlgn="base" hangingPunct="0">
              <a:spcBef>
                <a:spcPct val="0"/>
              </a:spcBef>
              <a:spcAft>
                <a:spcPct val="0"/>
              </a:spcAft>
              <a:defRPr sz="2400" kern="1200">
                <a:solidFill>
                  <a:schemeClr val="tx1"/>
                </a:solidFill>
                <a:latin typeface="Arial" charset="0"/>
                <a:ea typeface="ＭＳ Ｐゴシック" charset="0"/>
                <a:cs typeface="MS PGothic" charset="0"/>
              </a:defRPr>
            </a:lvl4pPr>
            <a:lvl5pPr marL="1828800" algn="ctr" rtl="0" eaLnBrk="0" fontAlgn="base" hangingPunct="0">
              <a:spcBef>
                <a:spcPct val="0"/>
              </a:spcBef>
              <a:spcAft>
                <a:spcPct val="0"/>
              </a:spcAft>
              <a:defRPr sz="2400" kern="1200">
                <a:solidFill>
                  <a:schemeClr val="tx1"/>
                </a:solidFill>
                <a:latin typeface="Arial" charset="0"/>
                <a:ea typeface="ＭＳ Ｐゴシック" charset="0"/>
                <a:cs typeface="MS PGothic" charset="0"/>
              </a:defRPr>
            </a:lvl5pPr>
            <a:lvl6pPr marL="457200" algn="l" defTabSz="457200" rtl="0" eaLnBrk="0" fontAlgn="base" latinLnBrk="0" hangingPunct="0">
              <a:spcBef>
                <a:spcPct val="0"/>
              </a:spcBef>
              <a:spcAft>
                <a:spcPct val="0"/>
              </a:spcAft>
              <a:defRPr sz="2400" kern="1200">
                <a:solidFill>
                  <a:schemeClr val="tx1"/>
                </a:solidFill>
                <a:latin typeface="Arial" charset="0"/>
                <a:ea typeface="ＭＳ Ｐゴシック" charset="0"/>
                <a:cs typeface="MS PGothic" charset="0"/>
              </a:defRPr>
            </a:lvl6pPr>
            <a:lvl7pPr marL="914400" algn="l" defTabSz="457200" rtl="0" eaLnBrk="0" fontAlgn="base" latinLnBrk="0" hangingPunct="0">
              <a:spcBef>
                <a:spcPct val="0"/>
              </a:spcBef>
              <a:spcAft>
                <a:spcPct val="0"/>
              </a:spcAft>
              <a:defRPr sz="2400" kern="1200">
                <a:solidFill>
                  <a:schemeClr val="tx1"/>
                </a:solidFill>
                <a:latin typeface="Arial" charset="0"/>
                <a:ea typeface="ＭＳ Ｐゴシック" charset="0"/>
                <a:cs typeface="MS PGothic" charset="0"/>
              </a:defRPr>
            </a:lvl7pPr>
            <a:lvl8pPr marL="1371600" algn="l" defTabSz="457200" rtl="0" eaLnBrk="0" fontAlgn="base" latinLnBrk="0" hangingPunct="0">
              <a:spcBef>
                <a:spcPct val="0"/>
              </a:spcBef>
              <a:spcAft>
                <a:spcPct val="0"/>
              </a:spcAft>
              <a:defRPr sz="2400" kern="1200">
                <a:solidFill>
                  <a:schemeClr val="tx1"/>
                </a:solidFill>
                <a:latin typeface="Arial" charset="0"/>
                <a:ea typeface="ＭＳ Ｐゴシック" charset="0"/>
                <a:cs typeface="MS PGothic" charset="0"/>
              </a:defRPr>
            </a:lvl8pPr>
            <a:lvl9pPr marL="1828800" algn="l" defTabSz="457200" rtl="0" eaLnBrk="0" fontAlgn="base" latinLnBrk="0" hangingPunct="0">
              <a:spcBef>
                <a:spcPct val="0"/>
              </a:spcBef>
              <a:spcAft>
                <a:spcPct val="0"/>
              </a:spcAft>
              <a:defRPr sz="2400" kern="1200">
                <a:solidFill>
                  <a:schemeClr val="tx1"/>
                </a:solidFill>
                <a:latin typeface="Arial" charset="0"/>
                <a:ea typeface="ＭＳ Ｐゴシック" charset="0"/>
                <a:cs typeface="MS PGothic" charset="0"/>
              </a:defRPr>
            </a:lvl9pPr>
          </a:lstStyle>
          <a:p>
            <a:pPr eaLnBrk="1" hangingPunct="1"/>
            <a:r>
              <a:rPr lang="en-US" sz="1200" smtClean="0"/>
              <a:t>Craig Knoblock</a:t>
            </a:r>
            <a:endParaRPr lang="en-US" sz="1200"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Footer Placeholder 4"/>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MS PGothic" charset="0"/>
                <a:cs typeface="MS PGothic" charset="0"/>
              </a:defRPr>
            </a:lvl1pPr>
            <a:lvl2pPr marL="37931725" indent="-37474525" eaLnBrk="0" hangingPunct="0">
              <a:defRPr sz="2400">
                <a:solidFill>
                  <a:schemeClr val="tx1"/>
                </a:solidFill>
                <a:latin typeface="Arial" charset="0"/>
                <a:ea typeface="MS PGothic" charset="0"/>
                <a:cs typeface="MS PGothic" charset="0"/>
              </a:defRPr>
            </a:lvl2pPr>
            <a:lvl3pPr eaLnBrk="0" hangingPunct="0">
              <a:defRPr sz="2400">
                <a:solidFill>
                  <a:schemeClr val="tx1"/>
                </a:solidFill>
                <a:latin typeface="Arial" charset="0"/>
                <a:ea typeface="MS PGothic" charset="0"/>
                <a:cs typeface="MS PGothic" charset="0"/>
              </a:defRPr>
            </a:lvl3pPr>
            <a:lvl4pPr eaLnBrk="0" hangingPunct="0">
              <a:defRPr sz="2400">
                <a:solidFill>
                  <a:schemeClr val="tx1"/>
                </a:solidFill>
                <a:latin typeface="Arial" charset="0"/>
                <a:ea typeface="MS PGothic" charset="0"/>
                <a:cs typeface="MS PGothic" charset="0"/>
              </a:defRPr>
            </a:lvl4pPr>
            <a:lvl5pPr eaLnBrk="0" hangingPunct="0">
              <a:defRPr sz="2400">
                <a:solidFill>
                  <a:schemeClr val="tx1"/>
                </a:solidFill>
                <a:latin typeface="Arial" charset="0"/>
                <a:ea typeface="MS PGothic" charset="0"/>
                <a:cs typeface="MS PGothic" charset="0"/>
              </a:defRPr>
            </a:lvl5pPr>
            <a:lvl6pPr marL="457200" eaLnBrk="0" fontAlgn="base" hangingPunct="0">
              <a:spcBef>
                <a:spcPct val="0"/>
              </a:spcBef>
              <a:spcAft>
                <a:spcPct val="0"/>
              </a:spcAft>
              <a:defRPr sz="2400">
                <a:solidFill>
                  <a:schemeClr val="tx1"/>
                </a:solidFill>
                <a:latin typeface="Arial" charset="0"/>
                <a:ea typeface="MS PGothic" charset="0"/>
                <a:cs typeface="MS PGothic" charset="0"/>
              </a:defRPr>
            </a:lvl6pPr>
            <a:lvl7pPr marL="914400" eaLnBrk="0" fontAlgn="base" hangingPunct="0">
              <a:spcBef>
                <a:spcPct val="0"/>
              </a:spcBef>
              <a:spcAft>
                <a:spcPct val="0"/>
              </a:spcAft>
              <a:defRPr sz="2400">
                <a:solidFill>
                  <a:schemeClr val="tx1"/>
                </a:solidFill>
                <a:latin typeface="Arial" charset="0"/>
                <a:ea typeface="MS PGothic" charset="0"/>
                <a:cs typeface="MS PGothic" charset="0"/>
              </a:defRPr>
            </a:lvl7pPr>
            <a:lvl8pPr marL="1371600" eaLnBrk="0" fontAlgn="base" hangingPunct="0">
              <a:spcBef>
                <a:spcPct val="0"/>
              </a:spcBef>
              <a:spcAft>
                <a:spcPct val="0"/>
              </a:spcAft>
              <a:defRPr sz="2400">
                <a:solidFill>
                  <a:schemeClr val="tx1"/>
                </a:solidFill>
                <a:latin typeface="Arial" charset="0"/>
                <a:ea typeface="MS PGothic" charset="0"/>
                <a:cs typeface="MS PGothic" charset="0"/>
              </a:defRPr>
            </a:lvl8pPr>
            <a:lvl9pPr marL="1828800" eaLnBrk="0" fontAlgn="base" hangingPunct="0">
              <a:spcBef>
                <a:spcPct val="0"/>
              </a:spcBef>
              <a:spcAft>
                <a:spcPct val="0"/>
              </a:spcAft>
              <a:defRPr sz="2400">
                <a:solidFill>
                  <a:schemeClr val="tx1"/>
                </a:solidFill>
                <a:latin typeface="Arial" charset="0"/>
                <a:ea typeface="MS PGothic" charset="0"/>
                <a:cs typeface="MS PGothic" charset="0"/>
              </a:defRPr>
            </a:lvl9pPr>
          </a:lstStyle>
          <a:p>
            <a:pPr eaLnBrk="1" hangingPunct="1"/>
            <a:r>
              <a:rPr lang="en-US" sz="1200"/>
              <a:t>University of Southern California</a:t>
            </a:r>
          </a:p>
        </p:txBody>
      </p:sp>
      <p:sp>
        <p:nvSpPr>
          <p:cNvPr id="27652" name="Slide Number Placeholder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MS PGothic" charset="0"/>
                <a:cs typeface="MS PGothic" charset="0"/>
              </a:defRPr>
            </a:lvl1pPr>
            <a:lvl2pPr marL="37931725" indent="-37474525" eaLnBrk="0" hangingPunct="0">
              <a:defRPr sz="2400">
                <a:solidFill>
                  <a:schemeClr val="tx1"/>
                </a:solidFill>
                <a:latin typeface="Arial" charset="0"/>
                <a:ea typeface="MS PGothic" charset="0"/>
                <a:cs typeface="MS PGothic" charset="0"/>
              </a:defRPr>
            </a:lvl2pPr>
            <a:lvl3pPr eaLnBrk="0" hangingPunct="0">
              <a:defRPr sz="2400">
                <a:solidFill>
                  <a:schemeClr val="tx1"/>
                </a:solidFill>
                <a:latin typeface="Arial" charset="0"/>
                <a:ea typeface="MS PGothic" charset="0"/>
                <a:cs typeface="MS PGothic" charset="0"/>
              </a:defRPr>
            </a:lvl3pPr>
            <a:lvl4pPr eaLnBrk="0" hangingPunct="0">
              <a:defRPr sz="2400">
                <a:solidFill>
                  <a:schemeClr val="tx1"/>
                </a:solidFill>
                <a:latin typeface="Arial" charset="0"/>
                <a:ea typeface="MS PGothic" charset="0"/>
                <a:cs typeface="MS PGothic" charset="0"/>
              </a:defRPr>
            </a:lvl4pPr>
            <a:lvl5pPr eaLnBrk="0" hangingPunct="0">
              <a:defRPr sz="2400">
                <a:solidFill>
                  <a:schemeClr val="tx1"/>
                </a:solidFill>
                <a:latin typeface="Arial" charset="0"/>
                <a:ea typeface="MS PGothic" charset="0"/>
                <a:cs typeface="MS PGothic" charset="0"/>
              </a:defRPr>
            </a:lvl5pPr>
            <a:lvl6pPr marL="457200" eaLnBrk="0" fontAlgn="base" hangingPunct="0">
              <a:spcBef>
                <a:spcPct val="0"/>
              </a:spcBef>
              <a:spcAft>
                <a:spcPct val="0"/>
              </a:spcAft>
              <a:defRPr sz="2400">
                <a:solidFill>
                  <a:schemeClr val="tx1"/>
                </a:solidFill>
                <a:latin typeface="Arial" charset="0"/>
                <a:ea typeface="MS PGothic" charset="0"/>
                <a:cs typeface="MS PGothic" charset="0"/>
              </a:defRPr>
            </a:lvl6pPr>
            <a:lvl7pPr marL="914400" eaLnBrk="0" fontAlgn="base" hangingPunct="0">
              <a:spcBef>
                <a:spcPct val="0"/>
              </a:spcBef>
              <a:spcAft>
                <a:spcPct val="0"/>
              </a:spcAft>
              <a:defRPr sz="2400">
                <a:solidFill>
                  <a:schemeClr val="tx1"/>
                </a:solidFill>
                <a:latin typeface="Arial" charset="0"/>
                <a:ea typeface="MS PGothic" charset="0"/>
                <a:cs typeface="MS PGothic" charset="0"/>
              </a:defRPr>
            </a:lvl7pPr>
            <a:lvl8pPr marL="1371600" eaLnBrk="0" fontAlgn="base" hangingPunct="0">
              <a:spcBef>
                <a:spcPct val="0"/>
              </a:spcBef>
              <a:spcAft>
                <a:spcPct val="0"/>
              </a:spcAft>
              <a:defRPr sz="2400">
                <a:solidFill>
                  <a:schemeClr val="tx1"/>
                </a:solidFill>
                <a:latin typeface="Arial" charset="0"/>
                <a:ea typeface="MS PGothic" charset="0"/>
                <a:cs typeface="MS PGothic" charset="0"/>
              </a:defRPr>
            </a:lvl8pPr>
            <a:lvl9pPr marL="1828800" eaLnBrk="0" fontAlgn="base" hangingPunct="0">
              <a:spcBef>
                <a:spcPct val="0"/>
              </a:spcBef>
              <a:spcAft>
                <a:spcPct val="0"/>
              </a:spcAft>
              <a:defRPr sz="2400">
                <a:solidFill>
                  <a:schemeClr val="tx1"/>
                </a:solidFill>
                <a:latin typeface="Arial" charset="0"/>
                <a:ea typeface="MS PGothic" charset="0"/>
                <a:cs typeface="MS PGothic" charset="0"/>
              </a:defRPr>
            </a:lvl9pPr>
          </a:lstStyle>
          <a:p>
            <a:pPr eaLnBrk="1" hangingPunct="1"/>
            <a:fld id="{6FFBCADC-A3E9-B34F-9129-CDD8ED2C9199}" type="slidenum">
              <a:rPr lang="en-US" sz="1200"/>
              <a:pPr eaLnBrk="1" hangingPunct="1"/>
              <a:t>16</a:t>
            </a:fld>
            <a:endParaRPr lang="en-US" sz="1200"/>
          </a:p>
        </p:txBody>
      </p:sp>
      <p:sp>
        <p:nvSpPr>
          <p:cNvPr id="1246210" name="Rectangle 2"/>
          <p:cNvSpPr>
            <a:spLocks noGrp="1" noChangeArrowheads="1"/>
          </p:cNvSpPr>
          <p:nvPr>
            <p:ph type="title"/>
          </p:nvPr>
        </p:nvSpPr>
        <p:spPr/>
        <p:txBody>
          <a:bodyPr/>
          <a:lstStyle/>
          <a:p>
            <a:pPr eaLnBrk="1" hangingPunct="1"/>
            <a:r>
              <a:rPr lang="en-US">
                <a:latin typeface="Palatino Linotype" charset="0"/>
              </a:rPr>
              <a:t>Copyrights</a:t>
            </a:r>
          </a:p>
        </p:txBody>
      </p:sp>
      <p:sp>
        <p:nvSpPr>
          <p:cNvPr id="27654" name="Rectangle 3"/>
          <p:cNvSpPr>
            <a:spLocks noGrp="1" noChangeArrowheads="1"/>
          </p:cNvSpPr>
          <p:nvPr>
            <p:ph type="body" idx="1"/>
          </p:nvPr>
        </p:nvSpPr>
        <p:spPr/>
        <p:txBody>
          <a:bodyPr/>
          <a:lstStyle/>
          <a:p>
            <a:pPr eaLnBrk="1" hangingPunct="1">
              <a:lnSpc>
                <a:spcPct val="90000"/>
              </a:lnSpc>
            </a:pPr>
            <a:r>
              <a:rPr lang="en-US" b="1">
                <a:latin typeface="Arial" charset="0"/>
              </a:rPr>
              <a:t>COPYRIGHTS </a:t>
            </a:r>
            <a:r>
              <a:rPr lang="en-US">
                <a:latin typeface="Arial" charset="0"/>
              </a:rPr>
              <a:t>protect works of authorship, such as writings, music, and works of art that have been tangibly expressed. </a:t>
            </a:r>
          </a:p>
          <a:p>
            <a:pPr lvl="1" eaLnBrk="1" hangingPunct="1">
              <a:lnSpc>
                <a:spcPct val="90000"/>
              </a:lnSpc>
            </a:pPr>
            <a:r>
              <a:rPr lang="en-US">
                <a:latin typeface="Arial" charset="0"/>
              </a:rPr>
              <a:t>The Library of Congress registers copyrights which last the life of the author plus 70 years</a:t>
            </a:r>
          </a:p>
          <a:p>
            <a:pPr lvl="1" eaLnBrk="1" hangingPunct="1">
              <a:lnSpc>
                <a:spcPct val="90000"/>
              </a:lnSpc>
            </a:pPr>
            <a:r>
              <a:rPr lang="en-US">
                <a:latin typeface="Arial" charset="0"/>
              </a:rPr>
              <a:t>Books, albums, movies are all copyrighted</a:t>
            </a:r>
          </a:p>
          <a:p>
            <a:pPr lvl="1" eaLnBrk="1" hangingPunct="1">
              <a:lnSpc>
                <a:spcPct val="90000"/>
              </a:lnSpc>
            </a:pPr>
            <a:r>
              <a:rPr lang="en-US">
                <a:latin typeface="Arial" charset="0"/>
              </a:rPr>
              <a:t>You don't even have to register it with the U.S. Copyright Office </a:t>
            </a:r>
          </a:p>
          <a:p>
            <a:pPr lvl="1" eaLnBrk="1" hangingPunct="1">
              <a:lnSpc>
                <a:spcPct val="90000"/>
              </a:lnSpc>
            </a:pPr>
            <a:r>
              <a:rPr lang="en-US">
                <a:latin typeface="Arial" charset="0"/>
              </a:rPr>
              <a:t>You cannot copyright facts, such as the information in the telephone book</a:t>
            </a:r>
          </a:p>
          <a:p>
            <a:pPr lvl="2" eaLnBrk="1" hangingPunct="1">
              <a:lnSpc>
                <a:spcPct val="90000"/>
              </a:lnSpc>
            </a:pPr>
            <a:r>
              <a:rPr lang="en-US">
                <a:latin typeface="Arial" charset="0"/>
              </a:rPr>
              <a:t>But you can copyright the particular presentation of those facts</a:t>
            </a:r>
          </a:p>
        </p:txBody>
      </p:sp>
      <p:sp>
        <p:nvSpPr>
          <p:cNvPr id="6" name="Date Placeholder 3"/>
          <p:cNvSpPr txBox="1">
            <a:spLocks/>
          </p:cNvSpPr>
          <p:nvPr/>
        </p:nvSpPr>
        <p:spPr bwMode="auto">
          <a:xfrm>
            <a:off x="495300" y="6324600"/>
            <a:ext cx="2628900" cy="457200"/>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defPPr>
              <a:defRPr lang="en-US"/>
            </a:defPPr>
            <a:lvl1pPr algn="ctr" rtl="0" eaLnBrk="0" fontAlgn="base" hangingPunct="0">
              <a:spcBef>
                <a:spcPct val="0"/>
              </a:spcBef>
              <a:spcAft>
                <a:spcPct val="0"/>
              </a:spcAft>
              <a:defRPr sz="2400" kern="1200">
                <a:solidFill>
                  <a:schemeClr val="tx1"/>
                </a:solidFill>
                <a:latin typeface="Arial" charset="0"/>
                <a:ea typeface="ＭＳ Ｐゴシック" charset="0"/>
                <a:cs typeface="ＭＳ Ｐゴシック" charset="0"/>
              </a:defRPr>
            </a:lvl1pPr>
            <a:lvl2pPr marL="37931725" indent="-37474525" algn="ctr" rtl="0" eaLnBrk="0" fontAlgn="base" hangingPunct="0">
              <a:spcBef>
                <a:spcPct val="0"/>
              </a:spcBef>
              <a:spcAft>
                <a:spcPct val="0"/>
              </a:spcAft>
              <a:defRPr sz="2400" kern="1200">
                <a:solidFill>
                  <a:schemeClr val="tx1"/>
                </a:solidFill>
                <a:latin typeface="Arial" charset="0"/>
                <a:ea typeface="ＭＳ Ｐゴシック" charset="0"/>
                <a:cs typeface="MS PGothic" charset="0"/>
              </a:defRPr>
            </a:lvl2pPr>
            <a:lvl3pPr marL="914400" algn="ctr" rtl="0" eaLnBrk="0" fontAlgn="base" hangingPunct="0">
              <a:spcBef>
                <a:spcPct val="0"/>
              </a:spcBef>
              <a:spcAft>
                <a:spcPct val="0"/>
              </a:spcAft>
              <a:defRPr sz="2400" kern="1200">
                <a:solidFill>
                  <a:schemeClr val="tx1"/>
                </a:solidFill>
                <a:latin typeface="Arial" charset="0"/>
                <a:ea typeface="ＭＳ Ｐゴシック" charset="0"/>
                <a:cs typeface="MS PGothic" charset="0"/>
              </a:defRPr>
            </a:lvl3pPr>
            <a:lvl4pPr marL="1371600" algn="ctr" rtl="0" eaLnBrk="0" fontAlgn="base" hangingPunct="0">
              <a:spcBef>
                <a:spcPct val="0"/>
              </a:spcBef>
              <a:spcAft>
                <a:spcPct val="0"/>
              </a:spcAft>
              <a:defRPr sz="2400" kern="1200">
                <a:solidFill>
                  <a:schemeClr val="tx1"/>
                </a:solidFill>
                <a:latin typeface="Arial" charset="0"/>
                <a:ea typeface="ＭＳ Ｐゴシック" charset="0"/>
                <a:cs typeface="MS PGothic" charset="0"/>
              </a:defRPr>
            </a:lvl4pPr>
            <a:lvl5pPr marL="1828800" algn="ctr" rtl="0" eaLnBrk="0" fontAlgn="base" hangingPunct="0">
              <a:spcBef>
                <a:spcPct val="0"/>
              </a:spcBef>
              <a:spcAft>
                <a:spcPct val="0"/>
              </a:spcAft>
              <a:defRPr sz="2400" kern="1200">
                <a:solidFill>
                  <a:schemeClr val="tx1"/>
                </a:solidFill>
                <a:latin typeface="Arial" charset="0"/>
                <a:ea typeface="ＭＳ Ｐゴシック" charset="0"/>
                <a:cs typeface="MS PGothic" charset="0"/>
              </a:defRPr>
            </a:lvl5pPr>
            <a:lvl6pPr marL="457200" algn="l" defTabSz="457200" rtl="0" eaLnBrk="0" fontAlgn="base" latinLnBrk="0" hangingPunct="0">
              <a:spcBef>
                <a:spcPct val="0"/>
              </a:spcBef>
              <a:spcAft>
                <a:spcPct val="0"/>
              </a:spcAft>
              <a:defRPr sz="2400" kern="1200">
                <a:solidFill>
                  <a:schemeClr val="tx1"/>
                </a:solidFill>
                <a:latin typeface="Arial" charset="0"/>
                <a:ea typeface="ＭＳ Ｐゴシック" charset="0"/>
                <a:cs typeface="MS PGothic" charset="0"/>
              </a:defRPr>
            </a:lvl6pPr>
            <a:lvl7pPr marL="914400" algn="l" defTabSz="457200" rtl="0" eaLnBrk="0" fontAlgn="base" latinLnBrk="0" hangingPunct="0">
              <a:spcBef>
                <a:spcPct val="0"/>
              </a:spcBef>
              <a:spcAft>
                <a:spcPct val="0"/>
              </a:spcAft>
              <a:defRPr sz="2400" kern="1200">
                <a:solidFill>
                  <a:schemeClr val="tx1"/>
                </a:solidFill>
                <a:latin typeface="Arial" charset="0"/>
                <a:ea typeface="ＭＳ Ｐゴシック" charset="0"/>
                <a:cs typeface="MS PGothic" charset="0"/>
              </a:defRPr>
            </a:lvl7pPr>
            <a:lvl8pPr marL="1371600" algn="l" defTabSz="457200" rtl="0" eaLnBrk="0" fontAlgn="base" latinLnBrk="0" hangingPunct="0">
              <a:spcBef>
                <a:spcPct val="0"/>
              </a:spcBef>
              <a:spcAft>
                <a:spcPct val="0"/>
              </a:spcAft>
              <a:defRPr sz="2400" kern="1200">
                <a:solidFill>
                  <a:schemeClr val="tx1"/>
                </a:solidFill>
                <a:latin typeface="Arial" charset="0"/>
                <a:ea typeface="ＭＳ Ｐゴシック" charset="0"/>
                <a:cs typeface="MS PGothic" charset="0"/>
              </a:defRPr>
            </a:lvl8pPr>
            <a:lvl9pPr marL="1828800" algn="l" defTabSz="457200" rtl="0" eaLnBrk="0" fontAlgn="base" latinLnBrk="0" hangingPunct="0">
              <a:spcBef>
                <a:spcPct val="0"/>
              </a:spcBef>
              <a:spcAft>
                <a:spcPct val="0"/>
              </a:spcAft>
              <a:defRPr sz="2400" kern="1200">
                <a:solidFill>
                  <a:schemeClr val="tx1"/>
                </a:solidFill>
                <a:latin typeface="Arial" charset="0"/>
                <a:ea typeface="ＭＳ Ｐゴシック" charset="0"/>
                <a:cs typeface="MS PGothic" charset="0"/>
              </a:defRPr>
            </a:lvl9pPr>
          </a:lstStyle>
          <a:p>
            <a:pPr eaLnBrk="1" hangingPunct="1"/>
            <a:r>
              <a:rPr lang="en-US" sz="1200" smtClean="0"/>
              <a:t>Craig Knoblock</a:t>
            </a:r>
            <a:endParaRPr lang="en-US" sz="1200"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Footer Placeholder 4"/>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MS PGothic" charset="0"/>
                <a:cs typeface="MS PGothic" charset="0"/>
              </a:defRPr>
            </a:lvl1pPr>
            <a:lvl2pPr marL="37931725" indent="-37474525" eaLnBrk="0" hangingPunct="0">
              <a:defRPr sz="2400">
                <a:solidFill>
                  <a:schemeClr val="tx1"/>
                </a:solidFill>
                <a:latin typeface="Arial" charset="0"/>
                <a:ea typeface="MS PGothic" charset="0"/>
                <a:cs typeface="MS PGothic" charset="0"/>
              </a:defRPr>
            </a:lvl2pPr>
            <a:lvl3pPr eaLnBrk="0" hangingPunct="0">
              <a:defRPr sz="2400">
                <a:solidFill>
                  <a:schemeClr val="tx1"/>
                </a:solidFill>
                <a:latin typeface="Arial" charset="0"/>
                <a:ea typeface="MS PGothic" charset="0"/>
                <a:cs typeface="MS PGothic" charset="0"/>
              </a:defRPr>
            </a:lvl3pPr>
            <a:lvl4pPr eaLnBrk="0" hangingPunct="0">
              <a:defRPr sz="2400">
                <a:solidFill>
                  <a:schemeClr val="tx1"/>
                </a:solidFill>
                <a:latin typeface="Arial" charset="0"/>
                <a:ea typeface="MS PGothic" charset="0"/>
                <a:cs typeface="MS PGothic" charset="0"/>
              </a:defRPr>
            </a:lvl4pPr>
            <a:lvl5pPr eaLnBrk="0" hangingPunct="0">
              <a:defRPr sz="2400">
                <a:solidFill>
                  <a:schemeClr val="tx1"/>
                </a:solidFill>
                <a:latin typeface="Arial" charset="0"/>
                <a:ea typeface="MS PGothic" charset="0"/>
                <a:cs typeface="MS PGothic" charset="0"/>
              </a:defRPr>
            </a:lvl5pPr>
            <a:lvl6pPr marL="457200" eaLnBrk="0" fontAlgn="base" hangingPunct="0">
              <a:spcBef>
                <a:spcPct val="0"/>
              </a:spcBef>
              <a:spcAft>
                <a:spcPct val="0"/>
              </a:spcAft>
              <a:defRPr sz="2400">
                <a:solidFill>
                  <a:schemeClr val="tx1"/>
                </a:solidFill>
                <a:latin typeface="Arial" charset="0"/>
                <a:ea typeface="MS PGothic" charset="0"/>
                <a:cs typeface="MS PGothic" charset="0"/>
              </a:defRPr>
            </a:lvl6pPr>
            <a:lvl7pPr marL="914400" eaLnBrk="0" fontAlgn="base" hangingPunct="0">
              <a:spcBef>
                <a:spcPct val="0"/>
              </a:spcBef>
              <a:spcAft>
                <a:spcPct val="0"/>
              </a:spcAft>
              <a:defRPr sz="2400">
                <a:solidFill>
                  <a:schemeClr val="tx1"/>
                </a:solidFill>
                <a:latin typeface="Arial" charset="0"/>
                <a:ea typeface="MS PGothic" charset="0"/>
                <a:cs typeface="MS PGothic" charset="0"/>
              </a:defRPr>
            </a:lvl7pPr>
            <a:lvl8pPr marL="1371600" eaLnBrk="0" fontAlgn="base" hangingPunct="0">
              <a:spcBef>
                <a:spcPct val="0"/>
              </a:spcBef>
              <a:spcAft>
                <a:spcPct val="0"/>
              </a:spcAft>
              <a:defRPr sz="2400">
                <a:solidFill>
                  <a:schemeClr val="tx1"/>
                </a:solidFill>
                <a:latin typeface="Arial" charset="0"/>
                <a:ea typeface="MS PGothic" charset="0"/>
                <a:cs typeface="MS PGothic" charset="0"/>
              </a:defRPr>
            </a:lvl8pPr>
            <a:lvl9pPr marL="1828800" eaLnBrk="0" fontAlgn="base" hangingPunct="0">
              <a:spcBef>
                <a:spcPct val="0"/>
              </a:spcBef>
              <a:spcAft>
                <a:spcPct val="0"/>
              </a:spcAft>
              <a:defRPr sz="2400">
                <a:solidFill>
                  <a:schemeClr val="tx1"/>
                </a:solidFill>
                <a:latin typeface="Arial" charset="0"/>
                <a:ea typeface="MS PGothic" charset="0"/>
                <a:cs typeface="MS PGothic" charset="0"/>
              </a:defRPr>
            </a:lvl9pPr>
          </a:lstStyle>
          <a:p>
            <a:pPr eaLnBrk="1" hangingPunct="1"/>
            <a:r>
              <a:rPr lang="en-US" sz="1200"/>
              <a:t>University of Southern California</a:t>
            </a:r>
          </a:p>
        </p:txBody>
      </p:sp>
      <p:sp>
        <p:nvSpPr>
          <p:cNvPr id="29700" name="Slide Number Placeholder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MS PGothic" charset="0"/>
                <a:cs typeface="MS PGothic" charset="0"/>
              </a:defRPr>
            </a:lvl1pPr>
            <a:lvl2pPr marL="37931725" indent="-37474525" eaLnBrk="0" hangingPunct="0">
              <a:defRPr sz="2400">
                <a:solidFill>
                  <a:schemeClr val="tx1"/>
                </a:solidFill>
                <a:latin typeface="Arial" charset="0"/>
                <a:ea typeface="MS PGothic" charset="0"/>
                <a:cs typeface="MS PGothic" charset="0"/>
              </a:defRPr>
            </a:lvl2pPr>
            <a:lvl3pPr eaLnBrk="0" hangingPunct="0">
              <a:defRPr sz="2400">
                <a:solidFill>
                  <a:schemeClr val="tx1"/>
                </a:solidFill>
                <a:latin typeface="Arial" charset="0"/>
                <a:ea typeface="MS PGothic" charset="0"/>
                <a:cs typeface="MS PGothic" charset="0"/>
              </a:defRPr>
            </a:lvl3pPr>
            <a:lvl4pPr eaLnBrk="0" hangingPunct="0">
              <a:defRPr sz="2400">
                <a:solidFill>
                  <a:schemeClr val="tx1"/>
                </a:solidFill>
                <a:latin typeface="Arial" charset="0"/>
                <a:ea typeface="MS PGothic" charset="0"/>
                <a:cs typeface="MS PGothic" charset="0"/>
              </a:defRPr>
            </a:lvl4pPr>
            <a:lvl5pPr eaLnBrk="0" hangingPunct="0">
              <a:defRPr sz="2400">
                <a:solidFill>
                  <a:schemeClr val="tx1"/>
                </a:solidFill>
                <a:latin typeface="Arial" charset="0"/>
                <a:ea typeface="MS PGothic" charset="0"/>
                <a:cs typeface="MS PGothic" charset="0"/>
              </a:defRPr>
            </a:lvl5pPr>
            <a:lvl6pPr marL="457200" eaLnBrk="0" fontAlgn="base" hangingPunct="0">
              <a:spcBef>
                <a:spcPct val="0"/>
              </a:spcBef>
              <a:spcAft>
                <a:spcPct val="0"/>
              </a:spcAft>
              <a:defRPr sz="2400">
                <a:solidFill>
                  <a:schemeClr val="tx1"/>
                </a:solidFill>
                <a:latin typeface="Arial" charset="0"/>
                <a:ea typeface="MS PGothic" charset="0"/>
                <a:cs typeface="MS PGothic" charset="0"/>
              </a:defRPr>
            </a:lvl6pPr>
            <a:lvl7pPr marL="914400" eaLnBrk="0" fontAlgn="base" hangingPunct="0">
              <a:spcBef>
                <a:spcPct val="0"/>
              </a:spcBef>
              <a:spcAft>
                <a:spcPct val="0"/>
              </a:spcAft>
              <a:defRPr sz="2400">
                <a:solidFill>
                  <a:schemeClr val="tx1"/>
                </a:solidFill>
                <a:latin typeface="Arial" charset="0"/>
                <a:ea typeface="MS PGothic" charset="0"/>
                <a:cs typeface="MS PGothic" charset="0"/>
              </a:defRPr>
            </a:lvl7pPr>
            <a:lvl8pPr marL="1371600" eaLnBrk="0" fontAlgn="base" hangingPunct="0">
              <a:spcBef>
                <a:spcPct val="0"/>
              </a:spcBef>
              <a:spcAft>
                <a:spcPct val="0"/>
              </a:spcAft>
              <a:defRPr sz="2400">
                <a:solidFill>
                  <a:schemeClr val="tx1"/>
                </a:solidFill>
                <a:latin typeface="Arial" charset="0"/>
                <a:ea typeface="MS PGothic" charset="0"/>
                <a:cs typeface="MS PGothic" charset="0"/>
              </a:defRPr>
            </a:lvl8pPr>
            <a:lvl9pPr marL="1828800" eaLnBrk="0" fontAlgn="base" hangingPunct="0">
              <a:spcBef>
                <a:spcPct val="0"/>
              </a:spcBef>
              <a:spcAft>
                <a:spcPct val="0"/>
              </a:spcAft>
              <a:defRPr sz="2400">
                <a:solidFill>
                  <a:schemeClr val="tx1"/>
                </a:solidFill>
                <a:latin typeface="Arial" charset="0"/>
                <a:ea typeface="MS PGothic" charset="0"/>
                <a:cs typeface="MS PGothic" charset="0"/>
              </a:defRPr>
            </a:lvl9pPr>
          </a:lstStyle>
          <a:p>
            <a:pPr eaLnBrk="1" hangingPunct="1"/>
            <a:fld id="{D035D99C-CB48-2640-B80C-B8B934913DCE}" type="slidenum">
              <a:rPr lang="en-US" sz="1200"/>
              <a:pPr eaLnBrk="1" hangingPunct="1"/>
              <a:t>17</a:t>
            </a:fld>
            <a:endParaRPr lang="en-US" sz="1200"/>
          </a:p>
        </p:txBody>
      </p:sp>
      <p:sp>
        <p:nvSpPr>
          <p:cNvPr id="1254402" name="Rectangle 2"/>
          <p:cNvSpPr>
            <a:spLocks noGrp="1" noChangeArrowheads="1"/>
          </p:cNvSpPr>
          <p:nvPr>
            <p:ph type="title"/>
          </p:nvPr>
        </p:nvSpPr>
        <p:spPr/>
        <p:txBody>
          <a:bodyPr/>
          <a:lstStyle/>
          <a:p>
            <a:pPr eaLnBrk="1" hangingPunct="1"/>
            <a:r>
              <a:rPr lang="en-US" sz="3200">
                <a:latin typeface="Palatino Linotype" charset="0"/>
              </a:rPr>
              <a:t>Copyrights</a:t>
            </a:r>
          </a:p>
        </p:txBody>
      </p:sp>
      <p:sp>
        <p:nvSpPr>
          <p:cNvPr id="29702" name="Rectangle 3"/>
          <p:cNvSpPr>
            <a:spLocks noGrp="1" noChangeArrowheads="1"/>
          </p:cNvSpPr>
          <p:nvPr>
            <p:ph type="body" idx="1"/>
          </p:nvPr>
        </p:nvSpPr>
        <p:spPr>
          <a:xfrm>
            <a:off x="762000" y="1600200"/>
            <a:ext cx="8193088" cy="3776663"/>
          </a:xfrm>
        </p:spPr>
        <p:txBody>
          <a:bodyPr/>
          <a:lstStyle/>
          <a:p>
            <a:pPr eaLnBrk="1" hangingPunct="1">
              <a:lnSpc>
                <a:spcPct val="90000"/>
              </a:lnSpc>
            </a:pPr>
            <a:r>
              <a:rPr lang="en-US">
                <a:latin typeface="Arial" charset="0"/>
              </a:rPr>
              <a:t>Copyright owners have the exclusive right to:</a:t>
            </a:r>
          </a:p>
          <a:p>
            <a:pPr lvl="1" eaLnBrk="1" hangingPunct="1">
              <a:lnSpc>
                <a:spcPct val="90000"/>
              </a:lnSpc>
            </a:pPr>
            <a:r>
              <a:rPr lang="en-US">
                <a:latin typeface="Arial" charset="0"/>
              </a:rPr>
              <a:t>Make copies of the work</a:t>
            </a:r>
          </a:p>
          <a:p>
            <a:pPr lvl="1" eaLnBrk="1" hangingPunct="1">
              <a:lnSpc>
                <a:spcPct val="90000"/>
              </a:lnSpc>
            </a:pPr>
            <a:r>
              <a:rPr lang="en-US">
                <a:latin typeface="Arial" charset="0"/>
              </a:rPr>
              <a:t>Produce derivative works</a:t>
            </a:r>
          </a:p>
          <a:p>
            <a:pPr lvl="1" eaLnBrk="1" hangingPunct="1">
              <a:lnSpc>
                <a:spcPct val="90000"/>
              </a:lnSpc>
            </a:pPr>
            <a:r>
              <a:rPr lang="en-US">
                <a:latin typeface="Arial" charset="0"/>
              </a:rPr>
              <a:t>Distribute copies</a:t>
            </a:r>
          </a:p>
          <a:p>
            <a:pPr lvl="1" eaLnBrk="1" hangingPunct="1">
              <a:lnSpc>
                <a:spcPct val="90000"/>
              </a:lnSpc>
            </a:pPr>
            <a:r>
              <a:rPr lang="en-US">
                <a:latin typeface="Arial" charset="0"/>
              </a:rPr>
              <a:t>Perform the work in public</a:t>
            </a:r>
          </a:p>
          <a:p>
            <a:pPr lvl="1" eaLnBrk="1" hangingPunct="1">
              <a:lnSpc>
                <a:spcPct val="90000"/>
              </a:lnSpc>
            </a:pPr>
            <a:r>
              <a:rPr lang="en-US">
                <a:latin typeface="Arial" charset="0"/>
              </a:rPr>
              <a:t>Display the work in public</a:t>
            </a:r>
          </a:p>
        </p:txBody>
      </p:sp>
      <p:sp>
        <p:nvSpPr>
          <p:cNvPr id="6" name="Date Placeholder 3"/>
          <p:cNvSpPr txBox="1">
            <a:spLocks/>
          </p:cNvSpPr>
          <p:nvPr/>
        </p:nvSpPr>
        <p:spPr bwMode="auto">
          <a:xfrm>
            <a:off x="495300" y="6324600"/>
            <a:ext cx="2628900" cy="457200"/>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defPPr>
              <a:defRPr lang="en-US"/>
            </a:defPPr>
            <a:lvl1pPr algn="ctr" rtl="0" eaLnBrk="0" fontAlgn="base" hangingPunct="0">
              <a:spcBef>
                <a:spcPct val="0"/>
              </a:spcBef>
              <a:spcAft>
                <a:spcPct val="0"/>
              </a:spcAft>
              <a:defRPr sz="2400" kern="1200">
                <a:solidFill>
                  <a:schemeClr val="tx1"/>
                </a:solidFill>
                <a:latin typeface="Arial" charset="0"/>
                <a:ea typeface="ＭＳ Ｐゴシック" charset="0"/>
                <a:cs typeface="ＭＳ Ｐゴシック" charset="0"/>
              </a:defRPr>
            </a:lvl1pPr>
            <a:lvl2pPr marL="37931725" indent="-37474525" algn="ctr" rtl="0" eaLnBrk="0" fontAlgn="base" hangingPunct="0">
              <a:spcBef>
                <a:spcPct val="0"/>
              </a:spcBef>
              <a:spcAft>
                <a:spcPct val="0"/>
              </a:spcAft>
              <a:defRPr sz="2400" kern="1200">
                <a:solidFill>
                  <a:schemeClr val="tx1"/>
                </a:solidFill>
                <a:latin typeface="Arial" charset="0"/>
                <a:ea typeface="ＭＳ Ｐゴシック" charset="0"/>
                <a:cs typeface="MS PGothic" charset="0"/>
              </a:defRPr>
            </a:lvl2pPr>
            <a:lvl3pPr marL="914400" algn="ctr" rtl="0" eaLnBrk="0" fontAlgn="base" hangingPunct="0">
              <a:spcBef>
                <a:spcPct val="0"/>
              </a:spcBef>
              <a:spcAft>
                <a:spcPct val="0"/>
              </a:spcAft>
              <a:defRPr sz="2400" kern="1200">
                <a:solidFill>
                  <a:schemeClr val="tx1"/>
                </a:solidFill>
                <a:latin typeface="Arial" charset="0"/>
                <a:ea typeface="ＭＳ Ｐゴシック" charset="0"/>
                <a:cs typeface="MS PGothic" charset="0"/>
              </a:defRPr>
            </a:lvl3pPr>
            <a:lvl4pPr marL="1371600" algn="ctr" rtl="0" eaLnBrk="0" fontAlgn="base" hangingPunct="0">
              <a:spcBef>
                <a:spcPct val="0"/>
              </a:spcBef>
              <a:spcAft>
                <a:spcPct val="0"/>
              </a:spcAft>
              <a:defRPr sz="2400" kern="1200">
                <a:solidFill>
                  <a:schemeClr val="tx1"/>
                </a:solidFill>
                <a:latin typeface="Arial" charset="0"/>
                <a:ea typeface="ＭＳ Ｐゴシック" charset="0"/>
                <a:cs typeface="MS PGothic" charset="0"/>
              </a:defRPr>
            </a:lvl4pPr>
            <a:lvl5pPr marL="1828800" algn="ctr" rtl="0" eaLnBrk="0" fontAlgn="base" hangingPunct="0">
              <a:spcBef>
                <a:spcPct val="0"/>
              </a:spcBef>
              <a:spcAft>
                <a:spcPct val="0"/>
              </a:spcAft>
              <a:defRPr sz="2400" kern="1200">
                <a:solidFill>
                  <a:schemeClr val="tx1"/>
                </a:solidFill>
                <a:latin typeface="Arial" charset="0"/>
                <a:ea typeface="ＭＳ Ｐゴシック" charset="0"/>
                <a:cs typeface="MS PGothic" charset="0"/>
              </a:defRPr>
            </a:lvl5pPr>
            <a:lvl6pPr marL="457200" algn="l" defTabSz="457200" rtl="0" eaLnBrk="0" fontAlgn="base" latinLnBrk="0" hangingPunct="0">
              <a:spcBef>
                <a:spcPct val="0"/>
              </a:spcBef>
              <a:spcAft>
                <a:spcPct val="0"/>
              </a:spcAft>
              <a:defRPr sz="2400" kern="1200">
                <a:solidFill>
                  <a:schemeClr val="tx1"/>
                </a:solidFill>
                <a:latin typeface="Arial" charset="0"/>
                <a:ea typeface="ＭＳ Ｐゴシック" charset="0"/>
                <a:cs typeface="MS PGothic" charset="0"/>
              </a:defRPr>
            </a:lvl6pPr>
            <a:lvl7pPr marL="914400" algn="l" defTabSz="457200" rtl="0" eaLnBrk="0" fontAlgn="base" latinLnBrk="0" hangingPunct="0">
              <a:spcBef>
                <a:spcPct val="0"/>
              </a:spcBef>
              <a:spcAft>
                <a:spcPct val="0"/>
              </a:spcAft>
              <a:defRPr sz="2400" kern="1200">
                <a:solidFill>
                  <a:schemeClr val="tx1"/>
                </a:solidFill>
                <a:latin typeface="Arial" charset="0"/>
                <a:ea typeface="ＭＳ Ｐゴシック" charset="0"/>
                <a:cs typeface="MS PGothic" charset="0"/>
              </a:defRPr>
            </a:lvl7pPr>
            <a:lvl8pPr marL="1371600" algn="l" defTabSz="457200" rtl="0" eaLnBrk="0" fontAlgn="base" latinLnBrk="0" hangingPunct="0">
              <a:spcBef>
                <a:spcPct val="0"/>
              </a:spcBef>
              <a:spcAft>
                <a:spcPct val="0"/>
              </a:spcAft>
              <a:defRPr sz="2400" kern="1200">
                <a:solidFill>
                  <a:schemeClr val="tx1"/>
                </a:solidFill>
                <a:latin typeface="Arial" charset="0"/>
                <a:ea typeface="ＭＳ Ｐゴシック" charset="0"/>
                <a:cs typeface="MS PGothic" charset="0"/>
              </a:defRPr>
            </a:lvl8pPr>
            <a:lvl9pPr marL="1828800" algn="l" defTabSz="457200" rtl="0" eaLnBrk="0" fontAlgn="base" latinLnBrk="0" hangingPunct="0">
              <a:spcBef>
                <a:spcPct val="0"/>
              </a:spcBef>
              <a:spcAft>
                <a:spcPct val="0"/>
              </a:spcAft>
              <a:defRPr sz="2400" kern="1200">
                <a:solidFill>
                  <a:schemeClr val="tx1"/>
                </a:solidFill>
                <a:latin typeface="Arial" charset="0"/>
                <a:ea typeface="ＭＳ Ｐゴシック" charset="0"/>
                <a:cs typeface="MS PGothic" charset="0"/>
              </a:defRPr>
            </a:lvl9pPr>
          </a:lstStyle>
          <a:p>
            <a:pPr eaLnBrk="1" hangingPunct="1"/>
            <a:r>
              <a:rPr lang="en-US" sz="1200" smtClean="0"/>
              <a:t>Craig Knoblock</a:t>
            </a:r>
            <a:endParaRPr lang="en-US" sz="1200" dirty="0"/>
          </a:p>
        </p:txBody>
      </p:sp>
    </p:spTree>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noFill/>
          <a:extLst>
            <a:ext uri="{909E8E84-426E-40dd-AFC4-6F175D3DCCD1}">
              <a14:hiddenFill xmlns:a14="http://schemas.microsoft.com/office/drawing/2010/main">
                <a:solidFill>
                  <a:srgbClr val="FFFFFF"/>
                </a:solidFill>
              </a14:hiddenFill>
            </a:ext>
          </a:extLst>
        </p:spPr>
        <p:txBody>
          <a:bodyPr/>
          <a:lstStyle/>
          <a:p>
            <a:r>
              <a:rPr lang="en-US">
                <a:effectLst/>
                <a:latin typeface="Palatino Linotype" charset="0"/>
              </a:rPr>
              <a:t>Copyright and the Consumer</a:t>
            </a:r>
          </a:p>
        </p:txBody>
      </p:sp>
      <p:sp>
        <p:nvSpPr>
          <p:cNvPr id="30723" name="Rectangle 3"/>
          <p:cNvSpPr>
            <a:spLocks noGrp="1" noChangeArrowheads="1"/>
          </p:cNvSpPr>
          <p:nvPr>
            <p:ph type="body" idx="1"/>
          </p:nvPr>
        </p:nvSpPr>
        <p:spPr/>
        <p:txBody>
          <a:bodyPr/>
          <a:lstStyle/>
          <a:p>
            <a:r>
              <a:rPr lang="en-US">
                <a:latin typeface="Arial" charset="0"/>
              </a:rPr>
              <a:t>As a consumer, you cannot legally</a:t>
            </a:r>
          </a:p>
          <a:p>
            <a:pPr lvl="1"/>
            <a:r>
              <a:rPr lang="en-US">
                <a:latin typeface="Arial" charset="0"/>
              </a:rPr>
              <a:t>Copy the work: online media too, such as images, music, movies, etc.</a:t>
            </a:r>
          </a:p>
          <a:p>
            <a:pPr lvl="1"/>
            <a:r>
              <a:rPr lang="en-US">
                <a:latin typeface="Arial" charset="0"/>
              </a:rPr>
              <a:t>Create derivative works</a:t>
            </a:r>
          </a:p>
          <a:p>
            <a:pPr lvl="1"/>
            <a:r>
              <a:rPr lang="en-US">
                <a:latin typeface="Arial" charset="0"/>
              </a:rPr>
              <a:t>Distribute copies: burn a few CDs and sell them or give them away</a:t>
            </a:r>
          </a:p>
          <a:p>
            <a:pPr lvl="1"/>
            <a:r>
              <a:rPr lang="en-US">
                <a:latin typeface="Arial" charset="0"/>
              </a:rPr>
              <a:t>Perform a work in public: unless you pay royalty</a:t>
            </a:r>
          </a:p>
          <a:p>
            <a:pPr lvl="1"/>
            <a:r>
              <a:rPr lang="en-US">
                <a:latin typeface="Arial" charset="0"/>
              </a:rPr>
              <a:t>Display the work in public</a:t>
            </a:r>
          </a:p>
        </p:txBody>
      </p:sp>
      <p:sp>
        <p:nvSpPr>
          <p:cNvPr id="2" name="Footer Placeholder 1"/>
          <p:cNvSpPr>
            <a:spLocks noGrp="1"/>
          </p:cNvSpPr>
          <p:nvPr>
            <p:ph type="ftr" sz="quarter" idx="10"/>
          </p:nvPr>
        </p:nvSpPr>
        <p:spPr/>
        <p:txBody>
          <a:bodyPr/>
          <a:lstStyle/>
          <a:p>
            <a:pPr>
              <a:defRPr/>
            </a:pPr>
            <a:r>
              <a:rPr lang="en-US" smtClean="0"/>
              <a:t>University of Southern California</a:t>
            </a:r>
            <a:endParaRPr lang="en-US"/>
          </a:p>
        </p:txBody>
      </p:sp>
      <p:sp>
        <p:nvSpPr>
          <p:cNvPr id="3" name="Slide Number Placeholder 2"/>
          <p:cNvSpPr>
            <a:spLocks noGrp="1"/>
          </p:cNvSpPr>
          <p:nvPr>
            <p:ph type="sldNum" sz="quarter" idx="11"/>
          </p:nvPr>
        </p:nvSpPr>
        <p:spPr/>
        <p:txBody>
          <a:bodyPr/>
          <a:lstStyle/>
          <a:p>
            <a:fld id="{830C9EBD-5EA1-184E-BE54-97AECDF72AA4}" type="slidenum">
              <a:rPr lang="en-US" smtClean="0"/>
              <a:pPr/>
              <a:t>18</a:t>
            </a:fld>
            <a:endParaRPr lang="en-US"/>
          </a:p>
        </p:txBody>
      </p:sp>
      <p:sp>
        <p:nvSpPr>
          <p:cNvPr id="6" name="TextBox 5"/>
          <p:cNvSpPr txBox="1"/>
          <p:nvPr/>
        </p:nvSpPr>
        <p:spPr>
          <a:xfrm>
            <a:off x="906144" y="6495767"/>
            <a:ext cx="2442721" cy="276999"/>
          </a:xfrm>
          <a:prstGeom prst="rect">
            <a:avLst/>
          </a:prstGeom>
          <a:noFill/>
        </p:spPr>
        <p:txBody>
          <a:bodyPr wrap="none" rtlCol="0">
            <a:spAutoFit/>
          </a:bodyPr>
          <a:lstStyle/>
          <a:p>
            <a:r>
              <a:rPr lang="en-US" sz="1200" dirty="0" smtClean="0"/>
              <a:t>Slide courtesy of Kristina </a:t>
            </a:r>
            <a:r>
              <a:rPr lang="en-US" sz="1200" dirty="0" err="1" smtClean="0"/>
              <a:t>Lerman</a:t>
            </a:r>
            <a:endParaRPr lang="en-US" sz="1200"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Footer Placeholder 4"/>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MS PGothic" charset="0"/>
                <a:cs typeface="MS PGothic" charset="0"/>
              </a:defRPr>
            </a:lvl1pPr>
            <a:lvl2pPr marL="37931725" indent="-37474525" eaLnBrk="0" hangingPunct="0">
              <a:defRPr sz="2400">
                <a:solidFill>
                  <a:schemeClr val="tx1"/>
                </a:solidFill>
                <a:latin typeface="Arial" charset="0"/>
                <a:ea typeface="MS PGothic" charset="0"/>
                <a:cs typeface="MS PGothic" charset="0"/>
              </a:defRPr>
            </a:lvl2pPr>
            <a:lvl3pPr eaLnBrk="0" hangingPunct="0">
              <a:defRPr sz="2400">
                <a:solidFill>
                  <a:schemeClr val="tx1"/>
                </a:solidFill>
                <a:latin typeface="Arial" charset="0"/>
                <a:ea typeface="MS PGothic" charset="0"/>
                <a:cs typeface="MS PGothic" charset="0"/>
              </a:defRPr>
            </a:lvl3pPr>
            <a:lvl4pPr eaLnBrk="0" hangingPunct="0">
              <a:defRPr sz="2400">
                <a:solidFill>
                  <a:schemeClr val="tx1"/>
                </a:solidFill>
                <a:latin typeface="Arial" charset="0"/>
                <a:ea typeface="MS PGothic" charset="0"/>
                <a:cs typeface="MS PGothic" charset="0"/>
              </a:defRPr>
            </a:lvl4pPr>
            <a:lvl5pPr eaLnBrk="0" hangingPunct="0">
              <a:defRPr sz="2400">
                <a:solidFill>
                  <a:schemeClr val="tx1"/>
                </a:solidFill>
                <a:latin typeface="Arial" charset="0"/>
                <a:ea typeface="MS PGothic" charset="0"/>
                <a:cs typeface="MS PGothic" charset="0"/>
              </a:defRPr>
            </a:lvl5pPr>
            <a:lvl6pPr marL="457200" eaLnBrk="0" fontAlgn="base" hangingPunct="0">
              <a:spcBef>
                <a:spcPct val="0"/>
              </a:spcBef>
              <a:spcAft>
                <a:spcPct val="0"/>
              </a:spcAft>
              <a:defRPr sz="2400">
                <a:solidFill>
                  <a:schemeClr val="tx1"/>
                </a:solidFill>
                <a:latin typeface="Arial" charset="0"/>
                <a:ea typeface="MS PGothic" charset="0"/>
                <a:cs typeface="MS PGothic" charset="0"/>
              </a:defRPr>
            </a:lvl6pPr>
            <a:lvl7pPr marL="914400" eaLnBrk="0" fontAlgn="base" hangingPunct="0">
              <a:spcBef>
                <a:spcPct val="0"/>
              </a:spcBef>
              <a:spcAft>
                <a:spcPct val="0"/>
              </a:spcAft>
              <a:defRPr sz="2400">
                <a:solidFill>
                  <a:schemeClr val="tx1"/>
                </a:solidFill>
                <a:latin typeface="Arial" charset="0"/>
                <a:ea typeface="MS PGothic" charset="0"/>
                <a:cs typeface="MS PGothic" charset="0"/>
              </a:defRPr>
            </a:lvl7pPr>
            <a:lvl8pPr marL="1371600" eaLnBrk="0" fontAlgn="base" hangingPunct="0">
              <a:spcBef>
                <a:spcPct val="0"/>
              </a:spcBef>
              <a:spcAft>
                <a:spcPct val="0"/>
              </a:spcAft>
              <a:defRPr sz="2400">
                <a:solidFill>
                  <a:schemeClr val="tx1"/>
                </a:solidFill>
                <a:latin typeface="Arial" charset="0"/>
                <a:ea typeface="MS PGothic" charset="0"/>
                <a:cs typeface="MS PGothic" charset="0"/>
              </a:defRPr>
            </a:lvl8pPr>
            <a:lvl9pPr marL="1828800" eaLnBrk="0" fontAlgn="base" hangingPunct="0">
              <a:spcBef>
                <a:spcPct val="0"/>
              </a:spcBef>
              <a:spcAft>
                <a:spcPct val="0"/>
              </a:spcAft>
              <a:defRPr sz="2400">
                <a:solidFill>
                  <a:schemeClr val="tx1"/>
                </a:solidFill>
                <a:latin typeface="Arial" charset="0"/>
                <a:ea typeface="MS PGothic" charset="0"/>
                <a:cs typeface="MS PGothic" charset="0"/>
              </a:defRPr>
            </a:lvl9pPr>
          </a:lstStyle>
          <a:p>
            <a:pPr eaLnBrk="1" hangingPunct="1"/>
            <a:r>
              <a:rPr lang="en-US" sz="1200" dirty="0"/>
              <a:t>University of Southern California</a:t>
            </a:r>
          </a:p>
        </p:txBody>
      </p:sp>
      <p:sp>
        <p:nvSpPr>
          <p:cNvPr id="31748" name="Slide Number Placeholder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MS PGothic" charset="0"/>
                <a:cs typeface="MS PGothic" charset="0"/>
              </a:defRPr>
            </a:lvl1pPr>
            <a:lvl2pPr marL="37931725" indent="-37474525" eaLnBrk="0" hangingPunct="0">
              <a:defRPr sz="2400">
                <a:solidFill>
                  <a:schemeClr val="tx1"/>
                </a:solidFill>
                <a:latin typeface="Arial" charset="0"/>
                <a:ea typeface="MS PGothic" charset="0"/>
                <a:cs typeface="MS PGothic" charset="0"/>
              </a:defRPr>
            </a:lvl2pPr>
            <a:lvl3pPr eaLnBrk="0" hangingPunct="0">
              <a:defRPr sz="2400">
                <a:solidFill>
                  <a:schemeClr val="tx1"/>
                </a:solidFill>
                <a:latin typeface="Arial" charset="0"/>
                <a:ea typeface="MS PGothic" charset="0"/>
                <a:cs typeface="MS PGothic" charset="0"/>
              </a:defRPr>
            </a:lvl3pPr>
            <a:lvl4pPr eaLnBrk="0" hangingPunct="0">
              <a:defRPr sz="2400">
                <a:solidFill>
                  <a:schemeClr val="tx1"/>
                </a:solidFill>
                <a:latin typeface="Arial" charset="0"/>
                <a:ea typeface="MS PGothic" charset="0"/>
                <a:cs typeface="MS PGothic" charset="0"/>
              </a:defRPr>
            </a:lvl4pPr>
            <a:lvl5pPr eaLnBrk="0" hangingPunct="0">
              <a:defRPr sz="2400">
                <a:solidFill>
                  <a:schemeClr val="tx1"/>
                </a:solidFill>
                <a:latin typeface="Arial" charset="0"/>
                <a:ea typeface="MS PGothic" charset="0"/>
                <a:cs typeface="MS PGothic" charset="0"/>
              </a:defRPr>
            </a:lvl5pPr>
            <a:lvl6pPr marL="457200" eaLnBrk="0" fontAlgn="base" hangingPunct="0">
              <a:spcBef>
                <a:spcPct val="0"/>
              </a:spcBef>
              <a:spcAft>
                <a:spcPct val="0"/>
              </a:spcAft>
              <a:defRPr sz="2400">
                <a:solidFill>
                  <a:schemeClr val="tx1"/>
                </a:solidFill>
                <a:latin typeface="Arial" charset="0"/>
                <a:ea typeface="MS PGothic" charset="0"/>
                <a:cs typeface="MS PGothic" charset="0"/>
              </a:defRPr>
            </a:lvl6pPr>
            <a:lvl7pPr marL="914400" eaLnBrk="0" fontAlgn="base" hangingPunct="0">
              <a:spcBef>
                <a:spcPct val="0"/>
              </a:spcBef>
              <a:spcAft>
                <a:spcPct val="0"/>
              </a:spcAft>
              <a:defRPr sz="2400">
                <a:solidFill>
                  <a:schemeClr val="tx1"/>
                </a:solidFill>
                <a:latin typeface="Arial" charset="0"/>
                <a:ea typeface="MS PGothic" charset="0"/>
                <a:cs typeface="MS PGothic" charset="0"/>
              </a:defRPr>
            </a:lvl7pPr>
            <a:lvl8pPr marL="1371600" eaLnBrk="0" fontAlgn="base" hangingPunct="0">
              <a:spcBef>
                <a:spcPct val="0"/>
              </a:spcBef>
              <a:spcAft>
                <a:spcPct val="0"/>
              </a:spcAft>
              <a:defRPr sz="2400">
                <a:solidFill>
                  <a:schemeClr val="tx1"/>
                </a:solidFill>
                <a:latin typeface="Arial" charset="0"/>
                <a:ea typeface="MS PGothic" charset="0"/>
                <a:cs typeface="MS PGothic" charset="0"/>
              </a:defRPr>
            </a:lvl8pPr>
            <a:lvl9pPr marL="1828800" eaLnBrk="0" fontAlgn="base" hangingPunct="0">
              <a:spcBef>
                <a:spcPct val="0"/>
              </a:spcBef>
              <a:spcAft>
                <a:spcPct val="0"/>
              </a:spcAft>
              <a:defRPr sz="2400">
                <a:solidFill>
                  <a:schemeClr val="tx1"/>
                </a:solidFill>
                <a:latin typeface="Arial" charset="0"/>
                <a:ea typeface="MS PGothic" charset="0"/>
                <a:cs typeface="MS PGothic" charset="0"/>
              </a:defRPr>
            </a:lvl9pPr>
          </a:lstStyle>
          <a:p>
            <a:pPr eaLnBrk="1" hangingPunct="1"/>
            <a:fld id="{220CC8D0-ED18-BD4F-A898-2E63761AF00C}" type="slidenum">
              <a:rPr lang="en-US" sz="1200"/>
              <a:pPr eaLnBrk="1" hangingPunct="1"/>
              <a:t>19</a:t>
            </a:fld>
            <a:endParaRPr lang="en-US" sz="1200"/>
          </a:p>
        </p:txBody>
      </p:sp>
      <p:sp>
        <p:nvSpPr>
          <p:cNvPr id="1256450" name="Rectangle 2"/>
          <p:cNvSpPr>
            <a:spLocks noGrp="1" noChangeArrowheads="1"/>
          </p:cNvSpPr>
          <p:nvPr>
            <p:ph type="title"/>
          </p:nvPr>
        </p:nvSpPr>
        <p:spPr/>
        <p:txBody>
          <a:bodyPr/>
          <a:lstStyle/>
          <a:p>
            <a:pPr eaLnBrk="1" hangingPunct="1"/>
            <a:r>
              <a:rPr lang="en-US">
                <a:latin typeface="Palatino Linotype" charset="0"/>
              </a:rPr>
              <a:t>U.S. Copyright Law History</a:t>
            </a:r>
          </a:p>
        </p:txBody>
      </p:sp>
      <p:sp>
        <p:nvSpPr>
          <p:cNvPr id="31750" name="Rectangle 3"/>
          <p:cNvSpPr>
            <a:spLocks noGrp="1" noChangeArrowheads="1"/>
          </p:cNvSpPr>
          <p:nvPr>
            <p:ph type="body" idx="1"/>
          </p:nvPr>
        </p:nvSpPr>
        <p:spPr>
          <a:xfrm>
            <a:off x="762000" y="1600200"/>
            <a:ext cx="8193088" cy="3944938"/>
          </a:xfrm>
        </p:spPr>
        <p:txBody>
          <a:bodyPr/>
          <a:lstStyle/>
          <a:p>
            <a:pPr lvl="1" eaLnBrk="1" hangingPunct="1"/>
            <a:r>
              <a:rPr lang="en-US" dirty="0">
                <a:latin typeface="Arial" charset="0"/>
              </a:rPr>
              <a:t>1790: First U.S. copyright law; covered printed material. Later, newer technologies (photography, sound recordings, etc.) were added</a:t>
            </a:r>
          </a:p>
          <a:p>
            <a:pPr lvl="1" eaLnBrk="1" hangingPunct="1">
              <a:lnSpc>
                <a:spcPct val="90000"/>
              </a:lnSpc>
            </a:pPr>
            <a:r>
              <a:rPr lang="en-US" dirty="0">
                <a:latin typeface="Arial" charset="0"/>
              </a:rPr>
              <a:t>1909: Definition of unauthorized copy formed</a:t>
            </a:r>
          </a:p>
          <a:p>
            <a:pPr lvl="1" eaLnBrk="1" hangingPunct="1">
              <a:lnSpc>
                <a:spcPct val="90000"/>
              </a:lnSpc>
            </a:pPr>
            <a:r>
              <a:rPr lang="en-US" dirty="0">
                <a:latin typeface="Arial" charset="0"/>
              </a:rPr>
              <a:t>1960s: Some software and databases receive protection</a:t>
            </a:r>
          </a:p>
          <a:p>
            <a:pPr lvl="1" eaLnBrk="1" hangingPunct="1">
              <a:lnSpc>
                <a:spcPct val="90000"/>
              </a:lnSpc>
            </a:pPr>
            <a:r>
              <a:rPr lang="en-US" dirty="0">
                <a:latin typeface="Arial" charset="0"/>
              </a:rPr>
              <a:t>1992: Making copies for personal gain became a felony</a:t>
            </a:r>
          </a:p>
          <a:p>
            <a:pPr lvl="1" eaLnBrk="1" hangingPunct="1">
              <a:lnSpc>
                <a:spcPct val="90000"/>
              </a:lnSpc>
            </a:pPr>
            <a:r>
              <a:rPr lang="en-US" dirty="0">
                <a:latin typeface="Arial" charset="0"/>
              </a:rPr>
              <a:t>1997: Illegal to make copies regardless of financial gain</a:t>
            </a:r>
          </a:p>
          <a:p>
            <a:pPr lvl="1" eaLnBrk="1" hangingPunct="1">
              <a:lnSpc>
                <a:spcPct val="90000"/>
              </a:lnSpc>
            </a:pPr>
            <a:r>
              <a:rPr lang="en-US" dirty="0">
                <a:latin typeface="Arial" charset="0"/>
              </a:rPr>
              <a:t>1998: Illegal to circumvent copy protection schemes</a:t>
            </a:r>
          </a:p>
          <a:p>
            <a:pPr lvl="1" eaLnBrk="1" hangingPunct="1">
              <a:lnSpc>
                <a:spcPct val="90000"/>
              </a:lnSpc>
            </a:pPr>
            <a:r>
              <a:rPr lang="en-US" dirty="0">
                <a:latin typeface="Arial" charset="0"/>
              </a:rPr>
              <a:t>1998: After heavy lobbying by Disney, Congress extends copyright term by 20 years</a:t>
            </a:r>
          </a:p>
        </p:txBody>
      </p:sp>
      <p:sp>
        <p:nvSpPr>
          <p:cNvPr id="6" name="Date Placeholder 3"/>
          <p:cNvSpPr txBox="1">
            <a:spLocks/>
          </p:cNvSpPr>
          <p:nvPr/>
        </p:nvSpPr>
        <p:spPr bwMode="auto">
          <a:xfrm>
            <a:off x="495300" y="6324600"/>
            <a:ext cx="2628900" cy="457200"/>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defPPr>
              <a:defRPr lang="en-US"/>
            </a:defPPr>
            <a:lvl1pPr algn="ctr" rtl="0" eaLnBrk="0" fontAlgn="base" hangingPunct="0">
              <a:spcBef>
                <a:spcPct val="0"/>
              </a:spcBef>
              <a:spcAft>
                <a:spcPct val="0"/>
              </a:spcAft>
              <a:defRPr sz="2400" kern="1200">
                <a:solidFill>
                  <a:schemeClr val="tx1"/>
                </a:solidFill>
                <a:latin typeface="Arial" charset="0"/>
                <a:ea typeface="ＭＳ Ｐゴシック" charset="0"/>
                <a:cs typeface="ＭＳ Ｐゴシック" charset="0"/>
              </a:defRPr>
            </a:lvl1pPr>
            <a:lvl2pPr marL="37931725" indent="-37474525" algn="ctr" rtl="0" eaLnBrk="0" fontAlgn="base" hangingPunct="0">
              <a:spcBef>
                <a:spcPct val="0"/>
              </a:spcBef>
              <a:spcAft>
                <a:spcPct val="0"/>
              </a:spcAft>
              <a:defRPr sz="2400" kern="1200">
                <a:solidFill>
                  <a:schemeClr val="tx1"/>
                </a:solidFill>
                <a:latin typeface="Arial" charset="0"/>
                <a:ea typeface="ＭＳ Ｐゴシック" charset="0"/>
                <a:cs typeface="MS PGothic" charset="0"/>
              </a:defRPr>
            </a:lvl2pPr>
            <a:lvl3pPr marL="914400" algn="ctr" rtl="0" eaLnBrk="0" fontAlgn="base" hangingPunct="0">
              <a:spcBef>
                <a:spcPct val="0"/>
              </a:spcBef>
              <a:spcAft>
                <a:spcPct val="0"/>
              </a:spcAft>
              <a:defRPr sz="2400" kern="1200">
                <a:solidFill>
                  <a:schemeClr val="tx1"/>
                </a:solidFill>
                <a:latin typeface="Arial" charset="0"/>
                <a:ea typeface="ＭＳ Ｐゴシック" charset="0"/>
                <a:cs typeface="MS PGothic" charset="0"/>
              </a:defRPr>
            </a:lvl3pPr>
            <a:lvl4pPr marL="1371600" algn="ctr" rtl="0" eaLnBrk="0" fontAlgn="base" hangingPunct="0">
              <a:spcBef>
                <a:spcPct val="0"/>
              </a:spcBef>
              <a:spcAft>
                <a:spcPct val="0"/>
              </a:spcAft>
              <a:defRPr sz="2400" kern="1200">
                <a:solidFill>
                  <a:schemeClr val="tx1"/>
                </a:solidFill>
                <a:latin typeface="Arial" charset="0"/>
                <a:ea typeface="ＭＳ Ｐゴシック" charset="0"/>
                <a:cs typeface="MS PGothic" charset="0"/>
              </a:defRPr>
            </a:lvl4pPr>
            <a:lvl5pPr marL="1828800" algn="ctr" rtl="0" eaLnBrk="0" fontAlgn="base" hangingPunct="0">
              <a:spcBef>
                <a:spcPct val="0"/>
              </a:spcBef>
              <a:spcAft>
                <a:spcPct val="0"/>
              </a:spcAft>
              <a:defRPr sz="2400" kern="1200">
                <a:solidFill>
                  <a:schemeClr val="tx1"/>
                </a:solidFill>
                <a:latin typeface="Arial" charset="0"/>
                <a:ea typeface="ＭＳ Ｐゴシック" charset="0"/>
                <a:cs typeface="MS PGothic" charset="0"/>
              </a:defRPr>
            </a:lvl5pPr>
            <a:lvl6pPr marL="457200" algn="l" defTabSz="457200" rtl="0" eaLnBrk="0" fontAlgn="base" latinLnBrk="0" hangingPunct="0">
              <a:spcBef>
                <a:spcPct val="0"/>
              </a:spcBef>
              <a:spcAft>
                <a:spcPct val="0"/>
              </a:spcAft>
              <a:defRPr sz="2400" kern="1200">
                <a:solidFill>
                  <a:schemeClr val="tx1"/>
                </a:solidFill>
                <a:latin typeface="Arial" charset="0"/>
                <a:ea typeface="ＭＳ Ｐゴシック" charset="0"/>
                <a:cs typeface="MS PGothic" charset="0"/>
              </a:defRPr>
            </a:lvl6pPr>
            <a:lvl7pPr marL="914400" algn="l" defTabSz="457200" rtl="0" eaLnBrk="0" fontAlgn="base" latinLnBrk="0" hangingPunct="0">
              <a:spcBef>
                <a:spcPct val="0"/>
              </a:spcBef>
              <a:spcAft>
                <a:spcPct val="0"/>
              </a:spcAft>
              <a:defRPr sz="2400" kern="1200">
                <a:solidFill>
                  <a:schemeClr val="tx1"/>
                </a:solidFill>
                <a:latin typeface="Arial" charset="0"/>
                <a:ea typeface="ＭＳ Ｐゴシック" charset="0"/>
                <a:cs typeface="MS PGothic" charset="0"/>
              </a:defRPr>
            </a:lvl7pPr>
            <a:lvl8pPr marL="1371600" algn="l" defTabSz="457200" rtl="0" eaLnBrk="0" fontAlgn="base" latinLnBrk="0" hangingPunct="0">
              <a:spcBef>
                <a:spcPct val="0"/>
              </a:spcBef>
              <a:spcAft>
                <a:spcPct val="0"/>
              </a:spcAft>
              <a:defRPr sz="2400" kern="1200">
                <a:solidFill>
                  <a:schemeClr val="tx1"/>
                </a:solidFill>
                <a:latin typeface="Arial" charset="0"/>
                <a:ea typeface="ＭＳ Ｐゴシック" charset="0"/>
                <a:cs typeface="MS PGothic" charset="0"/>
              </a:defRPr>
            </a:lvl8pPr>
            <a:lvl9pPr marL="1828800" algn="l" defTabSz="457200" rtl="0" eaLnBrk="0" fontAlgn="base" latinLnBrk="0" hangingPunct="0">
              <a:spcBef>
                <a:spcPct val="0"/>
              </a:spcBef>
              <a:spcAft>
                <a:spcPct val="0"/>
              </a:spcAft>
              <a:defRPr sz="2400" kern="1200">
                <a:solidFill>
                  <a:schemeClr val="tx1"/>
                </a:solidFill>
                <a:latin typeface="Arial" charset="0"/>
                <a:ea typeface="ＭＳ Ｐゴシック" charset="0"/>
                <a:cs typeface="MS PGothic" charset="0"/>
              </a:defRPr>
            </a:lvl9pPr>
          </a:lstStyle>
          <a:p>
            <a:pPr eaLnBrk="1" hangingPunct="1"/>
            <a:r>
              <a:rPr lang="en-US" sz="1200" dirty="0" smtClean="0"/>
              <a:t>Craig Knoblock</a:t>
            </a:r>
            <a:endParaRPr lang="en-US" sz="1200" dirty="0"/>
          </a:p>
        </p:txBody>
      </p:sp>
    </p:spTree>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Palatino Linotype" charset="0"/>
              </a:rPr>
              <a:t>Some (Hypothetical) Cases</a:t>
            </a:r>
          </a:p>
        </p:txBody>
      </p:sp>
      <p:sp>
        <p:nvSpPr>
          <p:cNvPr id="17415" name="Rectangle 7"/>
          <p:cNvSpPr>
            <a:spLocks noGrp="1" noChangeArrowheads="1"/>
          </p:cNvSpPr>
          <p:nvPr>
            <p:ph type="body" idx="4294967295"/>
          </p:nvPr>
        </p:nvSpPr>
        <p:spPr/>
        <p:txBody>
          <a:bodyPr/>
          <a:lstStyle/>
          <a:p>
            <a:pPr>
              <a:lnSpc>
                <a:spcPct val="80000"/>
              </a:lnSpc>
            </a:pPr>
            <a:r>
              <a:rPr lang="en-US" sz="2400">
                <a:latin typeface="Arial" charset="0"/>
              </a:rPr>
              <a:t>Abby wants a pretty image for her blog. She found one on Flickr. Can she use it on her blog?</a:t>
            </a:r>
          </a:p>
          <a:p>
            <a:pPr>
              <a:lnSpc>
                <a:spcPct val="80000"/>
              </a:lnSpc>
            </a:pPr>
            <a:r>
              <a:rPr lang="en-US" sz="2400">
                <a:latin typeface="Arial" charset="0"/>
              </a:rPr>
              <a:t>Ben notices many students wearing USC apparel. He decides to take USC logos off the web, stick them on cheap t-shirts and make some extra $$. Can he legally do this? </a:t>
            </a:r>
          </a:p>
          <a:p>
            <a:pPr>
              <a:lnSpc>
                <a:spcPct val="80000"/>
              </a:lnSpc>
            </a:pPr>
            <a:r>
              <a:rPr lang="en-US" sz="2400">
                <a:latin typeface="Arial" charset="0"/>
              </a:rPr>
              <a:t>Can Carlos post class notes he took on his web site? </a:t>
            </a:r>
          </a:p>
          <a:p>
            <a:pPr>
              <a:lnSpc>
                <a:spcPct val="80000"/>
              </a:lnSpc>
            </a:pPr>
            <a:r>
              <a:rPr lang="en-US" sz="2400">
                <a:latin typeface="Arial" charset="0"/>
              </a:rPr>
              <a:t>Donna posted a video of her baby dancing to a Prince song. Can Prince</a:t>
            </a:r>
            <a:r>
              <a:rPr lang="ja-JP" altLang="en-US" sz="2400">
                <a:latin typeface="Arial" charset="0"/>
              </a:rPr>
              <a:t>’</a:t>
            </a:r>
            <a:r>
              <a:rPr lang="en-US" sz="2400">
                <a:latin typeface="Arial" charset="0"/>
              </a:rPr>
              <a:t>s record company demand that it be removed?</a:t>
            </a:r>
          </a:p>
          <a:p>
            <a:pPr>
              <a:lnSpc>
                <a:spcPct val="80000"/>
              </a:lnSpc>
            </a:pPr>
            <a:r>
              <a:rPr lang="en-US" sz="2400">
                <a:latin typeface="Arial" charset="0"/>
              </a:rPr>
              <a:t>Eddie really likes the movie he rented from Netflix, and wants to rip it to his computer. He finds ripping instructions online. Is he legally able to do this? Can the website legally offer instructions?</a:t>
            </a:r>
          </a:p>
        </p:txBody>
      </p:sp>
      <p:sp>
        <p:nvSpPr>
          <p:cNvPr id="16389" name="Footer Placeholder 4"/>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MS PGothic" charset="0"/>
                <a:cs typeface="MS PGothic" charset="0"/>
              </a:defRPr>
            </a:lvl1pPr>
            <a:lvl2pPr marL="37931725" indent="-37474525" eaLnBrk="0" hangingPunct="0">
              <a:defRPr sz="2400">
                <a:solidFill>
                  <a:schemeClr val="tx1"/>
                </a:solidFill>
                <a:latin typeface="Arial" charset="0"/>
                <a:ea typeface="MS PGothic" charset="0"/>
                <a:cs typeface="MS PGothic" charset="0"/>
              </a:defRPr>
            </a:lvl2pPr>
            <a:lvl3pPr eaLnBrk="0" hangingPunct="0">
              <a:defRPr sz="2400">
                <a:solidFill>
                  <a:schemeClr val="tx1"/>
                </a:solidFill>
                <a:latin typeface="Arial" charset="0"/>
                <a:ea typeface="MS PGothic" charset="0"/>
                <a:cs typeface="MS PGothic" charset="0"/>
              </a:defRPr>
            </a:lvl3pPr>
            <a:lvl4pPr eaLnBrk="0" hangingPunct="0">
              <a:defRPr sz="2400">
                <a:solidFill>
                  <a:schemeClr val="tx1"/>
                </a:solidFill>
                <a:latin typeface="Arial" charset="0"/>
                <a:ea typeface="MS PGothic" charset="0"/>
                <a:cs typeface="MS PGothic" charset="0"/>
              </a:defRPr>
            </a:lvl4pPr>
            <a:lvl5pPr eaLnBrk="0" hangingPunct="0">
              <a:defRPr sz="2400">
                <a:solidFill>
                  <a:schemeClr val="tx1"/>
                </a:solidFill>
                <a:latin typeface="Arial" charset="0"/>
                <a:ea typeface="MS PGothic" charset="0"/>
                <a:cs typeface="MS PGothic" charset="0"/>
              </a:defRPr>
            </a:lvl5pPr>
            <a:lvl6pPr marL="457200" eaLnBrk="0" fontAlgn="base" hangingPunct="0">
              <a:spcBef>
                <a:spcPct val="0"/>
              </a:spcBef>
              <a:spcAft>
                <a:spcPct val="0"/>
              </a:spcAft>
              <a:defRPr sz="2400">
                <a:solidFill>
                  <a:schemeClr val="tx1"/>
                </a:solidFill>
                <a:latin typeface="Arial" charset="0"/>
                <a:ea typeface="MS PGothic" charset="0"/>
                <a:cs typeface="MS PGothic" charset="0"/>
              </a:defRPr>
            </a:lvl6pPr>
            <a:lvl7pPr marL="914400" eaLnBrk="0" fontAlgn="base" hangingPunct="0">
              <a:spcBef>
                <a:spcPct val="0"/>
              </a:spcBef>
              <a:spcAft>
                <a:spcPct val="0"/>
              </a:spcAft>
              <a:defRPr sz="2400">
                <a:solidFill>
                  <a:schemeClr val="tx1"/>
                </a:solidFill>
                <a:latin typeface="Arial" charset="0"/>
                <a:ea typeface="MS PGothic" charset="0"/>
                <a:cs typeface="MS PGothic" charset="0"/>
              </a:defRPr>
            </a:lvl7pPr>
            <a:lvl8pPr marL="1371600" eaLnBrk="0" fontAlgn="base" hangingPunct="0">
              <a:spcBef>
                <a:spcPct val="0"/>
              </a:spcBef>
              <a:spcAft>
                <a:spcPct val="0"/>
              </a:spcAft>
              <a:defRPr sz="2400">
                <a:solidFill>
                  <a:schemeClr val="tx1"/>
                </a:solidFill>
                <a:latin typeface="Arial" charset="0"/>
                <a:ea typeface="MS PGothic" charset="0"/>
                <a:cs typeface="MS PGothic" charset="0"/>
              </a:defRPr>
            </a:lvl8pPr>
            <a:lvl9pPr marL="1828800" eaLnBrk="0" fontAlgn="base" hangingPunct="0">
              <a:spcBef>
                <a:spcPct val="0"/>
              </a:spcBef>
              <a:spcAft>
                <a:spcPct val="0"/>
              </a:spcAft>
              <a:defRPr sz="2400">
                <a:solidFill>
                  <a:schemeClr val="tx1"/>
                </a:solidFill>
                <a:latin typeface="Arial" charset="0"/>
                <a:ea typeface="MS PGothic" charset="0"/>
                <a:cs typeface="MS PGothic" charset="0"/>
              </a:defRPr>
            </a:lvl9pPr>
          </a:lstStyle>
          <a:p>
            <a:pPr eaLnBrk="1" hangingPunct="1"/>
            <a:r>
              <a:rPr lang="en-US" sz="1200"/>
              <a:t>University of Southern California</a:t>
            </a:r>
          </a:p>
        </p:txBody>
      </p:sp>
      <p:sp>
        <p:nvSpPr>
          <p:cNvPr id="16390" name="Slide Number Placeholder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MS PGothic" charset="0"/>
                <a:cs typeface="MS PGothic" charset="0"/>
              </a:defRPr>
            </a:lvl1pPr>
            <a:lvl2pPr marL="37931725" indent="-37474525" eaLnBrk="0" hangingPunct="0">
              <a:defRPr sz="2400">
                <a:solidFill>
                  <a:schemeClr val="tx1"/>
                </a:solidFill>
                <a:latin typeface="Arial" charset="0"/>
                <a:ea typeface="MS PGothic" charset="0"/>
                <a:cs typeface="MS PGothic" charset="0"/>
              </a:defRPr>
            </a:lvl2pPr>
            <a:lvl3pPr eaLnBrk="0" hangingPunct="0">
              <a:defRPr sz="2400">
                <a:solidFill>
                  <a:schemeClr val="tx1"/>
                </a:solidFill>
                <a:latin typeface="Arial" charset="0"/>
                <a:ea typeface="MS PGothic" charset="0"/>
                <a:cs typeface="MS PGothic" charset="0"/>
              </a:defRPr>
            </a:lvl3pPr>
            <a:lvl4pPr eaLnBrk="0" hangingPunct="0">
              <a:defRPr sz="2400">
                <a:solidFill>
                  <a:schemeClr val="tx1"/>
                </a:solidFill>
                <a:latin typeface="Arial" charset="0"/>
                <a:ea typeface="MS PGothic" charset="0"/>
                <a:cs typeface="MS PGothic" charset="0"/>
              </a:defRPr>
            </a:lvl4pPr>
            <a:lvl5pPr eaLnBrk="0" hangingPunct="0">
              <a:defRPr sz="2400">
                <a:solidFill>
                  <a:schemeClr val="tx1"/>
                </a:solidFill>
                <a:latin typeface="Arial" charset="0"/>
                <a:ea typeface="MS PGothic" charset="0"/>
                <a:cs typeface="MS PGothic" charset="0"/>
              </a:defRPr>
            </a:lvl5pPr>
            <a:lvl6pPr marL="457200" eaLnBrk="0" fontAlgn="base" hangingPunct="0">
              <a:spcBef>
                <a:spcPct val="0"/>
              </a:spcBef>
              <a:spcAft>
                <a:spcPct val="0"/>
              </a:spcAft>
              <a:defRPr sz="2400">
                <a:solidFill>
                  <a:schemeClr val="tx1"/>
                </a:solidFill>
                <a:latin typeface="Arial" charset="0"/>
                <a:ea typeface="MS PGothic" charset="0"/>
                <a:cs typeface="MS PGothic" charset="0"/>
              </a:defRPr>
            </a:lvl6pPr>
            <a:lvl7pPr marL="914400" eaLnBrk="0" fontAlgn="base" hangingPunct="0">
              <a:spcBef>
                <a:spcPct val="0"/>
              </a:spcBef>
              <a:spcAft>
                <a:spcPct val="0"/>
              </a:spcAft>
              <a:defRPr sz="2400">
                <a:solidFill>
                  <a:schemeClr val="tx1"/>
                </a:solidFill>
                <a:latin typeface="Arial" charset="0"/>
                <a:ea typeface="MS PGothic" charset="0"/>
                <a:cs typeface="MS PGothic" charset="0"/>
              </a:defRPr>
            </a:lvl7pPr>
            <a:lvl8pPr marL="1371600" eaLnBrk="0" fontAlgn="base" hangingPunct="0">
              <a:spcBef>
                <a:spcPct val="0"/>
              </a:spcBef>
              <a:spcAft>
                <a:spcPct val="0"/>
              </a:spcAft>
              <a:defRPr sz="2400">
                <a:solidFill>
                  <a:schemeClr val="tx1"/>
                </a:solidFill>
                <a:latin typeface="Arial" charset="0"/>
                <a:ea typeface="MS PGothic" charset="0"/>
                <a:cs typeface="MS PGothic" charset="0"/>
              </a:defRPr>
            </a:lvl8pPr>
            <a:lvl9pPr marL="1828800" eaLnBrk="0" fontAlgn="base" hangingPunct="0">
              <a:spcBef>
                <a:spcPct val="0"/>
              </a:spcBef>
              <a:spcAft>
                <a:spcPct val="0"/>
              </a:spcAft>
              <a:defRPr sz="2400">
                <a:solidFill>
                  <a:schemeClr val="tx1"/>
                </a:solidFill>
                <a:latin typeface="Arial" charset="0"/>
                <a:ea typeface="MS PGothic" charset="0"/>
                <a:cs typeface="MS PGothic" charset="0"/>
              </a:defRPr>
            </a:lvl9pPr>
          </a:lstStyle>
          <a:p>
            <a:pPr eaLnBrk="1" hangingPunct="1"/>
            <a:fld id="{942DF1D3-B7A5-974E-A1BB-4E3EED49E76E}" type="slidenum">
              <a:rPr lang="en-US" sz="1200"/>
              <a:pPr eaLnBrk="1" hangingPunct="1"/>
              <a:t>2</a:t>
            </a:fld>
            <a:endParaRPr lang="en-US" sz="1200"/>
          </a:p>
        </p:txBody>
      </p:sp>
      <p:sp>
        <p:nvSpPr>
          <p:cNvPr id="3" name="TextBox 2"/>
          <p:cNvSpPr txBox="1"/>
          <p:nvPr/>
        </p:nvSpPr>
        <p:spPr>
          <a:xfrm>
            <a:off x="906144" y="6495767"/>
            <a:ext cx="2442721" cy="276999"/>
          </a:xfrm>
          <a:prstGeom prst="rect">
            <a:avLst/>
          </a:prstGeom>
          <a:noFill/>
        </p:spPr>
        <p:txBody>
          <a:bodyPr wrap="none" rtlCol="0">
            <a:spAutoFit/>
          </a:bodyPr>
          <a:lstStyle/>
          <a:p>
            <a:r>
              <a:rPr lang="en-US" sz="1200" dirty="0" smtClean="0"/>
              <a:t>Slide courtesy of Kristina </a:t>
            </a:r>
            <a:r>
              <a:rPr lang="en-US" sz="1200" dirty="0" err="1" smtClean="0"/>
              <a:t>Lerman</a:t>
            </a:r>
            <a:endParaRPr lang="en-US" sz="1200" dirty="0"/>
          </a:p>
        </p:txBody>
      </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41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41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415">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415">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741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5"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Footer Placeholder 4"/>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MS PGothic" charset="0"/>
                <a:cs typeface="MS PGothic" charset="0"/>
              </a:defRPr>
            </a:lvl1pPr>
            <a:lvl2pPr marL="37931725" indent="-37474525" eaLnBrk="0" hangingPunct="0">
              <a:defRPr sz="2400">
                <a:solidFill>
                  <a:schemeClr val="tx1"/>
                </a:solidFill>
                <a:latin typeface="Arial" charset="0"/>
                <a:ea typeface="MS PGothic" charset="0"/>
                <a:cs typeface="MS PGothic" charset="0"/>
              </a:defRPr>
            </a:lvl2pPr>
            <a:lvl3pPr eaLnBrk="0" hangingPunct="0">
              <a:defRPr sz="2400">
                <a:solidFill>
                  <a:schemeClr val="tx1"/>
                </a:solidFill>
                <a:latin typeface="Arial" charset="0"/>
                <a:ea typeface="MS PGothic" charset="0"/>
                <a:cs typeface="MS PGothic" charset="0"/>
              </a:defRPr>
            </a:lvl3pPr>
            <a:lvl4pPr eaLnBrk="0" hangingPunct="0">
              <a:defRPr sz="2400">
                <a:solidFill>
                  <a:schemeClr val="tx1"/>
                </a:solidFill>
                <a:latin typeface="Arial" charset="0"/>
                <a:ea typeface="MS PGothic" charset="0"/>
                <a:cs typeface="MS PGothic" charset="0"/>
              </a:defRPr>
            </a:lvl4pPr>
            <a:lvl5pPr eaLnBrk="0" hangingPunct="0">
              <a:defRPr sz="2400">
                <a:solidFill>
                  <a:schemeClr val="tx1"/>
                </a:solidFill>
                <a:latin typeface="Arial" charset="0"/>
                <a:ea typeface="MS PGothic" charset="0"/>
                <a:cs typeface="MS PGothic" charset="0"/>
              </a:defRPr>
            </a:lvl5pPr>
            <a:lvl6pPr marL="457200" eaLnBrk="0" fontAlgn="base" hangingPunct="0">
              <a:spcBef>
                <a:spcPct val="0"/>
              </a:spcBef>
              <a:spcAft>
                <a:spcPct val="0"/>
              </a:spcAft>
              <a:defRPr sz="2400">
                <a:solidFill>
                  <a:schemeClr val="tx1"/>
                </a:solidFill>
                <a:latin typeface="Arial" charset="0"/>
                <a:ea typeface="MS PGothic" charset="0"/>
                <a:cs typeface="MS PGothic" charset="0"/>
              </a:defRPr>
            </a:lvl6pPr>
            <a:lvl7pPr marL="914400" eaLnBrk="0" fontAlgn="base" hangingPunct="0">
              <a:spcBef>
                <a:spcPct val="0"/>
              </a:spcBef>
              <a:spcAft>
                <a:spcPct val="0"/>
              </a:spcAft>
              <a:defRPr sz="2400">
                <a:solidFill>
                  <a:schemeClr val="tx1"/>
                </a:solidFill>
                <a:latin typeface="Arial" charset="0"/>
                <a:ea typeface="MS PGothic" charset="0"/>
                <a:cs typeface="MS PGothic" charset="0"/>
              </a:defRPr>
            </a:lvl7pPr>
            <a:lvl8pPr marL="1371600" eaLnBrk="0" fontAlgn="base" hangingPunct="0">
              <a:spcBef>
                <a:spcPct val="0"/>
              </a:spcBef>
              <a:spcAft>
                <a:spcPct val="0"/>
              </a:spcAft>
              <a:defRPr sz="2400">
                <a:solidFill>
                  <a:schemeClr val="tx1"/>
                </a:solidFill>
                <a:latin typeface="Arial" charset="0"/>
                <a:ea typeface="MS PGothic" charset="0"/>
                <a:cs typeface="MS PGothic" charset="0"/>
              </a:defRPr>
            </a:lvl8pPr>
            <a:lvl9pPr marL="1828800" eaLnBrk="0" fontAlgn="base" hangingPunct="0">
              <a:spcBef>
                <a:spcPct val="0"/>
              </a:spcBef>
              <a:spcAft>
                <a:spcPct val="0"/>
              </a:spcAft>
              <a:defRPr sz="2400">
                <a:solidFill>
                  <a:schemeClr val="tx1"/>
                </a:solidFill>
                <a:latin typeface="Arial" charset="0"/>
                <a:ea typeface="MS PGothic" charset="0"/>
                <a:cs typeface="MS PGothic" charset="0"/>
              </a:defRPr>
            </a:lvl9pPr>
          </a:lstStyle>
          <a:p>
            <a:pPr eaLnBrk="1" hangingPunct="1"/>
            <a:r>
              <a:rPr lang="en-US" sz="1200"/>
              <a:t>University of Southern California</a:t>
            </a:r>
          </a:p>
        </p:txBody>
      </p:sp>
      <p:sp>
        <p:nvSpPr>
          <p:cNvPr id="33796" name="Slide Number Placeholder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MS PGothic" charset="0"/>
                <a:cs typeface="MS PGothic" charset="0"/>
              </a:defRPr>
            </a:lvl1pPr>
            <a:lvl2pPr marL="37931725" indent="-37474525" eaLnBrk="0" hangingPunct="0">
              <a:defRPr sz="2400">
                <a:solidFill>
                  <a:schemeClr val="tx1"/>
                </a:solidFill>
                <a:latin typeface="Arial" charset="0"/>
                <a:ea typeface="MS PGothic" charset="0"/>
                <a:cs typeface="MS PGothic" charset="0"/>
              </a:defRPr>
            </a:lvl2pPr>
            <a:lvl3pPr eaLnBrk="0" hangingPunct="0">
              <a:defRPr sz="2400">
                <a:solidFill>
                  <a:schemeClr val="tx1"/>
                </a:solidFill>
                <a:latin typeface="Arial" charset="0"/>
                <a:ea typeface="MS PGothic" charset="0"/>
                <a:cs typeface="MS PGothic" charset="0"/>
              </a:defRPr>
            </a:lvl3pPr>
            <a:lvl4pPr eaLnBrk="0" hangingPunct="0">
              <a:defRPr sz="2400">
                <a:solidFill>
                  <a:schemeClr val="tx1"/>
                </a:solidFill>
                <a:latin typeface="Arial" charset="0"/>
                <a:ea typeface="MS PGothic" charset="0"/>
                <a:cs typeface="MS PGothic" charset="0"/>
              </a:defRPr>
            </a:lvl4pPr>
            <a:lvl5pPr eaLnBrk="0" hangingPunct="0">
              <a:defRPr sz="2400">
                <a:solidFill>
                  <a:schemeClr val="tx1"/>
                </a:solidFill>
                <a:latin typeface="Arial" charset="0"/>
                <a:ea typeface="MS PGothic" charset="0"/>
                <a:cs typeface="MS PGothic" charset="0"/>
              </a:defRPr>
            </a:lvl5pPr>
            <a:lvl6pPr marL="457200" eaLnBrk="0" fontAlgn="base" hangingPunct="0">
              <a:spcBef>
                <a:spcPct val="0"/>
              </a:spcBef>
              <a:spcAft>
                <a:spcPct val="0"/>
              </a:spcAft>
              <a:defRPr sz="2400">
                <a:solidFill>
                  <a:schemeClr val="tx1"/>
                </a:solidFill>
                <a:latin typeface="Arial" charset="0"/>
                <a:ea typeface="MS PGothic" charset="0"/>
                <a:cs typeface="MS PGothic" charset="0"/>
              </a:defRPr>
            </a:lvl6pPr>
            <a:lvl7pPr marL="914400" eaLnBrk="0" fontAlgn="base" hangingPunct="0">
              <a:spcBef>
                <a:spcPct val="0"/>
              </a:spcBef>
              <a:spcAft>
                <a:spcPct val="0"/>
              </a:spcAft>
              <a:defRPr sz="2400">
                <a:solidFill>
                  <a:schemeClr val="tx1"/>
                </a:solidFill>
                <a:latin typeface="Arial" charset="0"/>
                <a:ea typeface="MS PGothic" charset="0"/>
                <a:cs typeface="MS PGothic" charset="0"/>
              </a:defRPr>
            </a:lvl7pPr>
            <a:lvl8pPr marL="1371600" eaLnBrk="0" fontAlgn="base" hangingPunct="0">
              <a:spcBef>
                <a:spcPct val="0"/>
              </a:spcBef>
              <a:spcAft>
                <a:spcPct val="0"/>
              </a:spcAft>
              <a:defRPr sz="2400">
                <a:solidFill>
                  <a:schemeClr val="tx1"/>
                </a:solidFill>
                <a:latin typeface="Arial" charset="0"/>
                <a:ea typeface="MS PGothic" charset="0"/>
                <a:cs typeface="MS PGothic" charset="0"/>
              </a:defRPr>
            </a:lvl8pPr>
            <a:lvl9pPr marL="1828800" eaLnBrk="0" fontAlgn="base" hangingPunct="0">
              <a:spcBef>
                <a:spcPct val="0"/>
              </a:spcBef>
              <a:spcAft>
                <a:spcPct val="0"/>
              </a:spcAft>
              <a:defRPr sz="2400">
                <a:solidFill>
                  <a:schemeClr val="tx1"/>
                </a:solidFill>
                <a:latin typeface="Arial" charset="0"/>
                <a:ea typeface="MS PGothic" charset="0"/>
                <a:cs typeface="MS PGothic" charset="0"/>
              </a:defRPr>
            </a:lvl9pPr>
          </a:lstStyle>
          <a:p>
            <a:pPr eaLnBrk="1" hangingPunct="1"/>
            <a:fld id="{F9D5737D-F8AE-8542-9E66-A40BA79E9B5B}" type="slidenum">
              <a:rPr lang="en-US" sz="1200"/>
              <a:pPr eaLnBrk="1" hangingPunct="1"/>
              <a:t>20</a:t>
            </a:fld>
            <a:endParaRPr lang="en-US" sz="1200"/>
          </a:p>
        </p:txBody>
      </p:sp>
      <p:sp>
        <p:nvSpPr>
          <p:cNvPr id="1257474" name="Rectangle 2"/>
          <p:cNvSpPr>
            <a:spLocks noGrp="1" noChangeArrowheads="1"/>
          </p:cNvSpPr>
          <p:nvPr>
            <p:ph type="title"/>
          </p:nvPr>
        </p:nvSpPr>
        <p:spPr/>
        <p:txBody>
          <a:bodyPr/>
          <a:lstStyle/>
          <a:p>
            <a:pPr eaLnBrk="1" hangingPunct="1"/>
            <a:r>
              <a:rPr lang="en-US">
                <a:latin typeface="Palatino Linotype" charset="0"/>
              </a:rPr>
              <a:t>Limits to Copyright: Fair-Use</a:t>
            </a:r>
          </a:p>
        </p:txBody>
      </p:sp>
      <p:sp>
        <p:nvSpPr>
          <p:cNvPr id="33798" name="Rectangle 3"/>
          <p:cNvSpPr>
            <a:spLocks noGrp="1" noChangeArrowheads="1"/>
          </p:cNvSpPr>
          <p:nvPr>
            <p:ph type="body" idx="1"/>
          </p:nvPr>
        </p:nvSpPr>
        <p:spPr>
          <a:xfrm>
            <a:off x="762000" y="1600200"/>
            <a:ext cx="7994650" cy="4606925"/>
          </a:xfrm>
        </p:spPr>
        <p:txBody>
          <a:bodyPr/>
          <a:lstStyle/>
          <a:p>
            <a:pPr eaLnBrk="1" hangingPunct="1"/>
            <a:r>
              <a:rPr lang="en-US">
                <a:latin typeface="Arial" charset="0"/>
              </a:rPr>
              <a:t>Under certain circumstances, permission to use a work is not required</a:t>
            </a:r>
          </a:p>
          <a:p>
            <a:pPr lvl="1" eaLnBrk="1" hangingPunct="1">
              <a:lnSpc>
                <a:spcPct val="80000"/>
              </a:lnSpc>
              <a:buFontTx/>
              <a:buNone/>
            </a:pPr>
            <a:endParaRPr lang="en-US">
              <a:latin typeface="Arial" charset="0"/>
            </a:endParaRPr>
          </a:p>
          <a:p>
            <a:pPr eaLnBrk="1" hangingPunct="1">
              <a:lnSpc>
                <a:spcPct val="80000"/>
              </a:lnSpc>
            </a:pPr>
            <a:r>
              <a:rPr lang="en-US">
                <a:latin typeface="Arial" charset="0"/>
              </a:rPr>
              <a:t>Fair-Use Doctrine:  factors to be considered</a:t>
            </a:r>
          </a:p>
          <a:p>
            <a:pPr lvl="1"/>
            <a:r>
              <a:rPr lang="en-US">
                <a:latin typeface="Arial" charset="0"/>
              </a:rPr>
              <a:t>The purpose and character of the work</a:t>
            </a:r>
          </a:p>
          <a:p>
            <a:pPr lvl="1"/>
            <a:r>
              <a:rPr lang="en-US">
                <a:latin typeface="Arial" charset="0"/>
              </a:rPr>
              <a:t>The nature of the copyrighted work</a:t>
            </a:r>
          </a:p>
          <a:p>
            <a:pPr lvl="1"/>
            <a:r>
              <a:rPr lang="en-US">
                <a:latin typeface="Arial" charset="0"/>
              </a:rPr>
              <a:t>The amount and substantiality of the portion used in relation to the copyrighted work </a:t>
            </a:r>
          </a:p>
          <a:p>
            <a:pPr lvl="1"/>
            <a:r>
              <a:rPr lang="en-US">
                <a:latin typeface="Arial" charset="0"/>
              </a:rPr>
              <a:t>The effect on the potential market for or value of the copyrighted work</a:t>
            </a:r>
          </a:p>
          <a:p>
            <a:pPr eaLnBrk="1" hangingPunct="1">
              <a:lnSpc>
                <a:spcPct val="80000"/>
              </a:lnSpc>
              <a:buFontTx/>
              <a:buNone/>
            </a:pPr>
            <a:endParaRPr lang="en-US">
              <a:latin typeface="Arial" charset="0"/>
            </a:endParaRPr>
          </a:p>
        </p:txBody>
      </p:sp>
      <p:sp>
        <p:nvSpPr>
          <p:cNvPr id="6" name="TextBox 5"/>
          <p:cNvSpPr txBox="1"/>
          <p:nvPr/>
        </p:nvSpPr>
        <p:spPr>
          <a:xfrm>
            <a:off x="906144" y="6495767"/>
            <a:ext cx="2442721" cy="276999"/>
          </a:xfrm>
          <a:prstGeom prst="rect">
            <a:avLst/>
          </a:prstGeom>
          <a:noFill/>
        </p:spPr>
        <p:txBody>
          <a:bodyPr wrap="none" rtlCol="0">
            <a:spAutoFit/>
          </a:bodyPr>
          <a:lstStyle/>
          <a:p>
            <a:r>
              <a:rPr lang="en-US" sz="1200" dirty="0" smtClean="0"/>
              <a:t>Slide courtesy of Kristina </a:t>
            </a:r>
            <a:r>
              <a:rPr lang="en-US" sz="1200" dirty="0" err="1" smtClean="0"/>
              <a:t>Lerman</a:t>
            </a:r>
            <a:endParaRPr lang="en-US" sz="1200" dirty="0"/>
          </a:p>
        </p:txBody>
      </p:sp>
    </p:spTree>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Palatino Linotype" charset="0"/>
              </a:rPr>
              <a:t>Fair-Use Doctrine</a:t>
            </a:r>
          </a:p>
        </p:txBody>
      </p:sp>
      <p:sp>
        <p:nvSpPr>
          <p:cNvPr id="34819" name="Content Placeholder 2"/>
          <p:cNvSpPr>
            <a:spLocks noGrp="1"/>
          </p:cNvSpPr>
          <p:nvPr>
            <p:ph idx="1"/>
          </p:nvPr>
        </p:nvSpPr>
        <p:spPr/>
        <p:txBody>
          <a:bodyPr/>
          <a:lstStyle/>
          <a:p>
            <a:pPr eaLnBrk="1" hangingPunct="1">
              <a:lnSpc>
                <a:spcPct val="80000"/>
              </a:lnSpc>
            </a:pPr>
            <a:r>
              <a:rPr lang="en-US">
                <a:latin typeface="Arial" charset="0"/>
              </a:rPr>
              <a:t>Allows the use of copyrighted material that contribute to the creation of new works</a:t>
            </a:r>
          </a:p>
          <a:p>
            <a:pPr lvl="1" eaLnBrk="1" hangingPunct="1">
              <a:lnSpc>
                <a:spcPct val="80000"/>
              </a:lnSpc>
            </a:pPr>
            <a:r>
              <a:rPr lang="en-US">
                <a:latin typeface="Arial" charset="0"/>
              </a:rPr>
              <a:t>The new works cannot significantly affect sales of the source material, thus depriving copyright holders of their income</a:t>
            </a:r>
          </a:p>
          <a:p>
            <a:pPr eaLnBrk="1" hangingPunct="1">
              <a:lnSpc>
                <a:spcPct val="80000"/>
              </a:lnSpc>
            </a:pPr>
            <a:r>
              <a:rPr lang="en-US">
                <a:latin typeface="Arial" charset="0"/>
              </a:rPr>
              <a:t>Allows use for some research and educational purposes</a:t>
            </a:r>
          </a:p>
          <a:p>
            <a:pPr eaLnBrk="1" hangingPunct="1">
              <a:lnSpc>
                <a:spcPct val="80000"/>
              </a:lnSpc>
            </a:pPr>
            <a:r>
              <a:rPr lang="en-US">
                <a:latin typeface="Arial" charset="0"/>
              </a:rPr>
              <a:t>Allows use for news reporting and critiquing</a:t>
            </a:r>
          </a:p>
          <a:p>
            <a:endParaRPr lang="en-US">
              <a:latin typeface="Arial" charset="0"/>
            </a:endParaRPr>
          </a:p>
        </p:txBody>
      </p:sp>
      <p:sp>
        <p:nvSpPr>
          <p:cNvPr id="34821" name="Footer Placeholder 4"/>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MS PGothic" charset="0"/>
                <a:cs typeface="MS PGothic" charset="0"/>
              </a:defRPr>
            </a:lvl1pPr>
            <a:lvl2pPr marL="37931725" indent="-37474525" eaLnBrk="0" hangingPunct="0">
              <a:defRPr sz="2400">
                <a:solidFill>
                  <a:schemeClr val="tx1"/>
                </a:solidFill>
                <a:latin typeface="Arial" charset="0"/>
                <a:ea typeface="MS PGothic" charset="0"/>
                <a:cs typeface="MS PGothic" charset="0"/>
              </a:defRPr>
            </a:lvl2pPr>
            <a:lvl3pPr eaLnBrk="0" hangingPunct="0">
              <a:defRPr sz="2400">
                <a:solidFill>
                  <a:schemeClr val="tx1"/>
                </a:solidFill>
                <a:latin typeface="Arial" charset="0"/>
                <a:ea typeface="MS PGothic" charset="0"/>
                <a:cs typeface="MS PGothic" charset="0"/>
              </a:defRPr>
            </a:lvl3pPr>
            <a:lvl4pPr eaLnBrk="0" hangingPunct="0">
              <a:defRPr sz="2400">
                <a:solidFill>
                  <a:schemeClr val="tx1"/>
                </a:solidFill>
                <a:latin typeface="Arial" charset="0"/>
                <a:ea typeface="MS PGothic" charset="0"/>
                <a:cs typeface="MS PGothic" charset="0"/>
              </a:defRPr>
            </a:lvl4pPr>
            <a:lvl5pPr eaLnBrk="0" hangingPunct="0">
              <a:defRPr sz="2400">
                <a:solidFill>
                  <a:schemeClr val="tx1"/>
                </a:solidFill>
                <a:latin typeface="Arial" charset="0"/>
                <a:ea typeface="MS PGothic" charset="0"/>
                <a:cs typeface="MS PGothic" charset="0"/>
              </a:defRPr>
            </a:lvl5pPr>
            <a:lvl6pPr marL="457200" eaLnBrk="0" fontAlgn="base" hangingPunct="0">
              <a:spcBef>
                <a:spcPct val="0"/>
              </a:spcBef>
              <a:spcAft>
                <a:spcPct val="0"/>
              </a:spcAft>
              <a:defRPr sz="2400">
                <a:solidFill>
                  <a:schemeClr val="tx1"/>
                </a:solidFill>
                <a:latin typeface="Arial" charset="0"/>
                <a:ea typeface="MS PGothic" charset="0"/>
                <a:cs typeface="MS PGothic" charset="0"/>
              </a:defRPr>
            </a:lvl6pPr>
            <a:lvl7pPr marL="914400" eaLnBrk="0" fontAlgn="base" hangingPunct="0">
              <a:spcBef>
                <a:spcPct val="0"/>
              </a:spcBef>
              <a:spcAft>
                <a:spcPct val="0"/>
              </a:spcAft>
              <a:defRPr sz="2400">
                <a:solidFill>
                  <a:schemeClr val="tx1"/>
                </a:solidFill>
                <a:latin typeface="Arial" charset="0"/>
                <a:ea typeface="MS PGothic" charset="0"/>
                <a:cs typeface="MS PGothic" charset="0"/>
              </a:defRPr>
            </a:lvl7pPr>
            <a:lvl8pPr marL="1371600" eaLnBrk="0" fontAlgn="base" hangingPunct="0">
              <a:spcBef>
                <a:spcPct val="0"/>
              </a:spcBef>
              <a:spcAft>
                <a:spcPct val="0"/>
              </a:spcAft>
              <a:defRPr sz="2400">
                <a:solidFill>
                  <a:schemeClr val="tx1"/>
                </a:solidFill>
                <a:latin typeface="Arial" charset="0"/>
                <a:ea typeface="MS PGothic" charset="0"/>
                <a:cs typeface="MS PGothic" charset="0"/>
              </a:defRPr>
            </a:lvl8pPr>
            <a:lvl9pPr marL="1828800" eaLnBrk="0" fontAlgn="base" hangingPunct="0">
              <a:spcBef>
                <a:spcPct val="0"/>
              </a:spcBef>
              <a:spcAft>
                <a:spcPct val="0"/>
              </a:spcAft>
              <a:defRPr sz="2400">
                <a:solidFill>
                  <a:schemeClr val="tx1"/>
                </a:solidFill>
                <a:latin typeface="Arial" charset="0"/>
                <a:ea typeface="MS PGothic" charset="0"/>
                <a:cs typeface="MS PGothic" charset="0"/>
              </a:defRPr>
            </a:lvl9pPr>
          </a:lstStyle>
          <a:p>
            <a:pPr eaLnBrk="1" hangingPunct="1"/>
            <a:r>
              <a:rPr lang="en-US" sz="1200"/>
              <a:t>University of Southern California</a:t>
            </a:r>
          </a:p>
        </p:txBody>
      </p:sp>
      <p:sp>
        <p:nvSpPr>
          <p:cNvPr id="34822" name="Slide Number Placeholder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MS PGothic" charset="0"/>
                <a:cs typeface="MS PGothic" charset="0"/>
              </a:defRPr>
            </a:lvl1pPr>
            <a:lvl2pPr marL="37931725" indent="-37474525" eaLnBrk="0" hangingPunct="0">
              <a:defRPr sz="2400">
                <a:solidFill>
                  <a:schemeClr val="tx1"/>
                </a:solidFill>
                <a:latin typeface="Arial" charset="0"/>
                <a:ea typeface="MS PGothic" charset="0"/>
                <a:cs typeface="MS PGothic" charset="0"/>
              </a:defRPr>
            </a:lvl2pPr>
            <a:lvl3pPr eaLnBrk="0" hangingPunct="0">
              <a:defRPr sz="2400">
                <a:solidFill>
                  <a:schemeClr val="tx1"/>
                </a:solidFill>
                <a:latin typeface="Arial" charset="0"/>
                <a:ea typeface="MS PGothic" charset="0"/>
                <a:cs typeface="MS PGothic" charset="0"/>
              </a:defRPr>
            </a:lvl3pPr>
            <a:lvl4pPr eaLnBrk="0" hangingPunct="0">
              <a:defRPr sz="2400">
                <a:solidFill>
                  <a:schemeClr val="tx1"/>
                </a:solidFill>
                <a:latin typeface="Arial" charset="0"/>
                <a:ea typeface="MS PGothic" charset="0"/>
                <a:cs typeface="MS PGothic" charset="0"/>
              </a:defRPr>
            </a:lvl4pPr>
            <a:lvl5pPr eaLnBrk="0" hangingPunct="0">
              <a:defRPr sz="2400">
                <a:solidFill>
                  <a:schemeClr val="tx1"/>
                </a:solidFill>
                <a:latin typeface="Arial" charset="0"/>
                <a:ea typeface="MS PGothic" charset="0"/>
                <a:cs typeface="MS PGothic" charset="0"/>
              </a:defRPr>
            </a:lvl5pPr>
            <a:lvl6pPr marL="457200" eaLnBrk="0" fontAlgn="base" hangingPunct="0">
              <a:spcBef>
                <a:spcPct val="0"/>
              </a:spcBef>
              <a:spcAft>
                <a:spcPct val="0"/>
              </a:spcAft>
              <a:defRPr sz="2400">
                <a:solidFill>
                  <a:schemeClr val="tx1"/>
                </a:solidFill>
                <a:latin typeface="Arial" charset="0"/>
                <a:ea typeface="MS PGothic" charset="0"/>
                <a:cs typeface="MS PGothic" charset="0"/>
              </a:defRPr>
            </a:lvl6pPr>
            <a:lvl7pPr marL="914400" eaLnBrk="0" fontAlgn="base" hangingPunct="0">
              <a:spcBef>
                <a:spcPct val="0"/>
              </a:spcBef>
              <a:spcAft>
                <a:spcPct val="0"/>
              </a:spcAft>
              <a:defRPr sz="2400">
                <a:solidFill>
                  <a:schemeClr val="tx1"/>
                </a:solidFill>
                <a:latin typeface="Arial" charset="0"/>
                <a:ea typeface="MS PGothic" charset="0"/>
                <a:cs typeface="MS PGothic" charset="0"/>
              </a:defRPr>
            </a:lvl7pPr>
            <a:lvl8pPr marL="1371600" eaLnBrk="0" fontAlgn="base" hangingPunct="0">
              <a:spcBef>
                <a:spcPct val="0"/>
              </a:spcBef>
              <a:spcAft>
                <a:spcPct val="0"/>
              </a:spcAft>
              <a:defRPr sz="2400">
                <a:solidFill>
                  <a:schemeClr val="tx1"/>
                </a:solidFill>
                <a:latin typeface="Arial" charset="0"/>
                <a:ea typeface="MS PGothic" charset="0"/>
                <a:cs typeface="MS PGothic" charset="0"/>
              </a:defRPr>
            </a:lvl8pPr>
            <a:lvl9pPr marL="1828800" eaLnBrk="0" fontAlgn="base" hangingPunct="0">
              <a:spcBef>
                <a:spcPct val="0"/>
              </a:spcBef>
              <a:spcAft>
                <a:spcPct val="0"/>
              </a:spcAft>
              <a:defRPr sz="2400">
                <a:solidFill>
                  <a:schemeClr val="tx1"/>
                </a:solidFill>
                <a:latin typeface="Arial" charset="0"/>
                <a:ea typeface="MS PGothic" charset="0"/>
                <a:cs typeface="MS PGothic" charset="0"/>
              </a:defRPr>
            </a:lvl9pPr>
          </a:lstStyle>
          <a:p>
            <a:pPr eaLnBrk="1" hangingPunct="1"/>
            <a:fld id="{BE5CD9CA-AFFB-CC49-B1A5-466EB024FF63}" type="slidenum">
              <a:rPr lang="en-US" sz="1200"/>
              <a:pPr eaLnBrk="1" hangingPunct="1"/>
              <a:t>21</a:t>
            </a:fld>
            <a:endParaRPr lang="en-US" sz="1200"/>
          </a:p>
        </p:txBody>
      </p:sp>
      <p:sp>
        <p:nvSpPr>
          <p:cNvPr id="6" name="Date Placeholder 3"/>
          <p:cNvSpPr txBox="1">
            <a:spLocks/>
          </p:cNvSpPr>
          <p:nvPr/>
        </p:nvSpPr>
        <p:spPr bwMode="auto">
          <a:xfrm>
            <a:off x="495300" y="6324600"/>
            <a:ext cx="2628900" cy="457200"/>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defPPr>
              <a:defRPr lang="en-US"/>
            </a:defPPr>
            <a:lvl1pPr algn="ctr" rtl="0" eaLnBrk="0" fontAlgn="base" hangingPunct="0">
              <a:spcBef>
                <a:spcPct val="0"/>
              </a:spcBef>
              <a:spcAft>
                <a:spcPct val="0"/>
              </a:spcAft>
              <a:defRPr sz="2400" kern="1200">
                <a:solidFill>
                  <a:schemeClr val="tx1"/>
                </a:solidFill>
                <a:latin typeface="Arial" charset="0"/>
                <a:ea typeface="ＭＳ Ｐゴシック" charset="0"/>
                <a:cs typeface="ＭＳ Ｐゴシック" charset="0"/>
              </a:defRPr>
            </a:lvl1pPr>
            <a:lvl2pPr marL="37931725" indent="-37474525" algn="ctr" rtl="0" eaLnBrk="0" fontAlgn="base" hangingPunct="0">
              <a:spcBef>
                <a:spcPct val="0"/>
              </a:spcBef>
              <a:spcAft>
                <a:spcPct val="0"/>
              </a:spcAft>
              <a:defRPr sz="2400" kern="1200">
                <a:solidFill>
                  <a:schemeClr val="tx1"/>
                </a:solidFill>
                <a:latin typeface="Arial" charset="0"/>
                <a:ea typeface="ＭＳ Ｐゴシック" charset="0"/>
                <a:cs typeface="MS PGothic" charset="0"/>
              </a:defRPr>
            </a:lvl2pPr>
            <a:lvl3pPr marL="914400" algn="ctr" rtl="0" eaLnBrk="0" fontAlgn="base" hangingPunct="0">
              <a:spcBef>
                <a:spcPct val="0"/>
              </a:spcBef>
              <a:spcAft>
                <a:spcPct val="0"/>
              </a:spcAft>
              <a:defRPr sz="2400" kern="1200">
                <a:solidFill>
                  <a:schemeClr val="tx1"/>
                </a:solidFill>
                <a:latin typeface="Arial" charset="0"/>
                <a:ea typeface="ＭＳ Ｐゴシック" charset="0"/>
                <a:cs typeface="MS PGothic" charset="0"/>
              </a:defRPr>
            </a:lvl3pPr>
            <a:lvl4pPr marL="1371600" algn="ctr" rtl="0" eaLnBrk="0" fontAlgn="base" hangingPunct="0">
              <a:spcBef>
                <a:spcPct val="0"/>
              </a:spcBef>
              <a:spcAft>
                <a:spcPct val="0"/>
              </a:spcAft>
              <a:defRPr sz="2400" kern="1200">
                <a:solidFill>
                  <a:schemeClr val="tx1"/>
                </a:solidFill>
                <a:latin typeface="Arial" charset="0"/>
                <a:ea typeface="ＭＳ Ｐゴシック" charset="0"/>
                <a:cs typeface="MS PGothic" charset="0"/>
              </a:defRPr>
            </a:lvl4pPr>
            <a:lvl5pPr marL="1828800" algn="ctr" rtl="0" eaLnBrk="0" fontAlgn="base" hangingPunct="0">
              <a:spcBef>
                <a:spcPct val="0"/>
              </a:spcBef>
              <a:spcAft>
                <a:spcPct val="0"/>
              </a:spcAft>
              <a:defRPr sz="2400" kern="1200">
                <a:solidFill>
                  <a:schemeClr val="tx1"/>
                </a:solidFill>
                <a:latin typeface="Arial" charset="0"/>
                <a:ea typeface="ＭＳ Ｐゴシック" charset="0"/>
                <a:cs typeface="MS PGothic" charset="0"/>
              </a:defRPr>
            </a:lvl5pPr>
            <a:lvl6pPr marL="457200" algn="l" defTabSz="457200" rtl="0" eaLnBrk="0" fontAlgn="base" latinLnBrk="0" hangingPunct="0">
              <a:spcBef>
                <a:spcPct val="0"/>
              </a:spcBef>
              <a:spcAft>
                <a:spcPct val="0"/>
              </a:spcAft>
              <a:defRPr sz="2400" kern="1200">
                <a:solidFill>
                  <a:schemeClr val="tx1"/>
                </a:solidFill>
                <a:latin typeface="Arial" charset="0"/>
                <a:ea typeface="ＭＳ Ｐゴシック" charset="0"/>
                <a:cs typeface="MS PGothic" charset="0"/>
              </a:defRPr>
            </a:lvl6pPr>
            <a:lvl7pPr marL="914400" algn="l" defTabSz="457200" rtl="0" eaLnBrk="0" fontAlgn="base" latinLnBrk="0" hangingPunct="0">
              <a:spcBef>
                <a:spcPct val="0"/>
              </a:spcBef>
              <a:spcAft>
                <a:spcPct val="0"/>
              </a:spcAft>
              <a:defRPr sz="2400" kern="1200">
                <a:solidFill>
                  <a:schemeClr val="tx1"/>
                </a:solidFill>
                <a:latin typeface="Arial" charset="0"/>
                <a:ea typeface="ＭＳ Ｐゴシック" charset="0"/>
                <a:cs typeface="MS PGothic" charset="0"/>
              </a:defRPr>
            </a:lvl7pPr>
            <a:lvl8pPr marL="1371600" algn="l" defTabSz="457200" rtl="0" eaLnBrk="0" fontAlgn="base" latinLnBrk="0" hangingPunct="0">
              <a:spcBef>
                <a:spcPct val="0"/>
              </a:spcBef>
              <a:spcAft>
                <a:spcPct val="0"/>
              </a:spcAft>
              <a:defRPr sz="2400" kern="1200">
                <a:solidFill>
                  <a:schemeClr val="tx1"/>
                </a:solidFill>
                <a:latin typeface="Arial" charset="0"/>
                <a:ea typeface="ＭＳ Ｐゴシック" charset="0"/>
                <a:cs typeface="MS PGothic" charset="0"/>
              </a:defRPr>
            </a:lvl8pPr>
            <a:lvl9pPr marL="1828800" algn="l" defTabSz="457200" rtl="0" eaLnBrk="0" fontAlgn="base" latinLnBrk="0" hangingPunct="0">
              <a:spcBef>
                <a:spcPct val="0"/>
              </a:spcBef>
              <a:spcAft>
                <a:spcPct val="0"/>
              </a:spcAft>
              <a:defRPr sz="2400" kern="1200">
                <a:solidFill>
                  <a:schemeClr val="tx1"/>
                </a:solidFill>
                <a:latin typeface="Arial" charset="0"/>
                <a:ea typeface="ＭＳ Ｐゴシック" charset="0"/>
                <a:cs typeface="MS PGothic" charset="0"/>
              </a:defRPr>
            </a:lvl9pPr>
          </a:lstStyle>
          <a:p>
            <a:pPr eaLnBrk="1" hangingPunct="1"/>
            <a:r>
              <a:rPr lang="en-US" sz="1200" smtClean="0"/>
              <a:t>Craig Knoblock</a:t>
            </a:r>
            <a:endParaRPr lang="en-US" sz="1200"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Footer Placeholder 4"/>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MS PGothic" charset="0"/>
                <a:cs typeface="MS PGothic" charset="0"/>
              </a:defRPr>
            </a:lvl1pPr>
            <a:lvl2pPr marL="37931725" indent="-37474525" eaLnBrk="0" hangingPunct="0">
              <a:defRPr sz="2400">
                <a:solidFill>
                  <a:schemeClr val="tx1"/>
                </a:solidFill>
                <a:latin typeface="Arial" charset="0"/>
                <a:ea typeface="MS PGothic" charset="0"/>
                <a:cs typeface="MS PGothic" charset="0"/>
              </a:defRPr>
            </a:lvl2pPr>
            <a:lvl3pPr eaLnBrk="0" hangingPunct="0">
              <a:defRPr sz="2400">
                <a:solidFill>
                  <a:schemeClr val="tx1"/>
                </a:solidFill>
                <a:latin typeface="Arial" charset="0"/>
                <a:ea typeface="MS PGothic" charset="0"/>
                <a:cs typeface="MS PGothic" charset="0"/>
              </a:defRPr>
            </a:lvl3pPr>
            <a:lvl4pPr eaLnBrk="0" hangingPunct="0">
              <a:defRPr sz="2400">
                <a:solidFill>
                  <a:schemeClr val="tx1"/>
                </a:solidFill>
                <a:latin typeface="Arial" charset="0"/>
                <a:ea typeface="MS PGothic" charset="0"/>
                <a:cs typeface="MS PGothic" charset="0"/>
              </a:defRPr>
            </a:lvl4pPr>
            <a:lvl5pPr eaLnBrk="0" hangingPunct="0">
              <a:defRPr sz="2400">
                <a:solidFill>
                  <a:schemeClr val="tx1"/>
                </a:solidFill>
                <a:latin typeface="Arial" charset="0"/>
                <a:ea typeface="MS PGothic" charset="0"/>
                <a:cs typeface="MS PGothic" charset="0"/>
              </a:defRPr>
            </a:lvl5pPr>
            <a:lvl6pPr marL="457200" eaLnBrk="0" fontAlgn="base" hangingPunct="0">
              <a:spcBef>
                <a:spcPct val="0"/>
              </a:spcBef>
              <a:spcAft>
                <a:spcPct val="0"/>
              </a:spcAft>
              <a:defRPr sz="2400">
                <a:solidFill>
                  <a:schemeClr val="tx1"/>
                </a:solidFill>
                <a:latin typeface="Arial" charset="0"/>
                <a:ea typeface="MS PGothic" charset="0"/>
                <a:cs typeface="MS PGothic" charset="0"/>
              </a:defRPr>
            </a:lvl6pPr>
            <a:lvl7pPr marL="914400" eaLnBrk="0" fontAlgn="base" hangingPunct="0">
              <a:spcBef>
                <a:spcPct val="0"/>
              </a:spcBef>
              <a:spcAft>
                <a:spcPct val="0"/>
              </a:spcAft>
              <a:defRPr sz="2400">
                <a:solidFill>
                  <a:schemeClr val="tx1"/>
                </a:solidFill>
                <a:latin typeface="Arial" charset="0"/>
                <a:ea typeface="MS PGothic" charset="0"/>
                <a:cs typeface="MS PGothic" charset="0"/>
              </a:defRPr>
            </a:lvl7pPr>
            <a:lvl8pPr marL="1371600" eaLnBrk="0" fontAlgn="base" hangingPunct="0">
              <a:spcBef>
                <a:spcPct val="0"/>
              </a:spcBef>
              <a:spcAft>
                <a:spcPct val="0"/>
              </a:spcAft>
              <a:defRPr sz="2400">
                <a:solidFill>
                  <a:schemeClr val="tx1"/>
                </a:solidFill>
                <a:latin typeface="Arial" charset="0"/>
                <a:ea typeface="MS PGothic" charset="0"/>
                <a:cs typeface="MS PGothic" charset="0"/>
              </a:defRPr>
            </a:lvl8pPr>
            <a:lvl9pPr marL="1828800" eaLnBrk="0" fontAlgn="base" hangingPunct="0">
              <a:spcBef>
                <a:spcPct val="0"/>
              </a:spcBef>
              <a:spcAft>
                <a:spcPct val="0"/>
              </a:spcAft>
              <a:defRPr sz="2400">
                <a:solidFill>
                  <a:schemeClr val="tx1"/>
                </a:solidFill>
                <a:latin typeface="Arial" charset="0"/>
                <a:ea typeface="MS PGothic" charset="0"/>
                <a:cs typeface="MS PGothic" charset="0"/>
              </a:defRPr>
            </a:lvl9pPr>
          </a:lstStyle>
          <a:p>
            <a:pPr eaLnBrk="1" hangingPunct="1"/>
            <a:r>
              <a:rPr lang="en-US" sz="1200"/>
              <a:t>University of Southern California</a:t>
            </a:r>
          </a:p>
        </p:txBody>
      </p:sp>
      <p:sp>
        <p:nvSpPr>
          <p:cNvPr id="35844" name="Slide Number Placeholder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MS PGothic" charset="0"/>
                <a:cs typeface="MS PGothic" charset="0"/>
              </a:defRPr>
            </a:lvl1pPr>
            <a:lvl2pPr marL="37931725" indent="-37474525" eaLnBrk="0" hangingPunct="0">
              <a:defRPr sz="2400">
                <a:solidFill>
                  <a:schemeClr val="tx1"/>
                </a:solidFill>
                <a:latin typeface="Arial" charset="0"/>
                <a:ea typeface="MS PGothic" charset="0"/>
                <a:cs typeface="MS PGothic" charset="0"/>
              </a:defRPr>
            </a:lvl2pPr>
            <a:lvl3pPr eaLnBrk="0" hangingPunct="0">
              <a:defRPr sz="2400">
                <a:solidFill>
                  <a:schemeClr val="tx1"/>
                </a:solidFill>
                <a:latin typeface="Arial" charset="0"/>
                <a:ea typeface="MS PGothic" charset="0"/>
                <a:cs typeface="MS PGothic" charset="0"/>
              </a:defRPr>
            </a:lvl3pPr>
            <a:lvl4pPr eaLnBrk="0" hangingPunct="0">
              <a:defRPr sz="2400">
                <a:solidFill>
                  <a:schemeClr val="tx1"/>
                </a:solidFill>
                <a:latin typeface="Arial" charset="0"/>
                <a:ea typeface="MS PGothic" charset="0"/>
                <a:cs typeface="MS PGothic" charset="0"/>
              </a:defRPr>
            </a:lvl4pPr>
            <a:lvl5pPr eaLnBrk="0" hangingPunct="0">
              <a:defRPr sz="2400">
                <a:solidFill>
                  <a:schemeClr val="tx1"/>
                </a:solidFill>
                <a:latin typeface="Arial" charset="0"/>
                <a:ea typeface="MS PGothic" charset="0"/>
                <a:cs typeface="MS PGothic" charset="0"/>
              </a:defRPr>
            </a:lvl5pPr>
            <a:lvl6pPr marL="457200" eaLnBrk="0" fontAlgn="base" hangingPunct="0">
              <a:spcBef>
                <a:spcPct val="0"/>
              </a:spcBef>
              <a:spcAft>
                <a:spcPct val="0"/>
              </a:spcAft>
              <a:defRPr sz="2400">
                <a:solidFill>
                  <a:schemeClr val="tx1"/>
                </a:solidFill>
                <a:latin typeface="Arial" charset="0"/>
                <a:ea typeface="MS PGothic" charset="0"/>
                <a:cs typeface="MS PGothic" charset="0"/>
              </a:defRPr>
            </a:lvl6pPr>
            <a:lvl7pPr marL="914400" eaLnBrk="0" fontAlgn="base" hangingPunct="0">
              <a:spcBef>
                <a:spcPct val="0"/>
              </a:spcBef>
              <a:spcAft>
                <a:spcPct val="0"/>
              </a:spcAft>
              <a:defRPr sz="2400">
                <a:solidFill>
                  <a:schemeClr val="tx1"/>
                </a:solidFill>
                <a:latin typeface="Arial" charset="0"/>
                <a:ea typeface="MS PGothic" charset="0"/>
                <a:cs typeface="MS PGothic" charset="0"/>
              </a:defRPr>
            </a:lvl7pPr>
            <a:lvl8pPr marL="1371600" eaLnBrk="0" fontAlgn="base" hangingPunct="0">
              <a:spcBef>
                <a:spcPct val="0"/>
              </a:spcBef>
              <a:spcAft>
                <a:spcPct val="0"/>
              </a:spcAft>
              <a:defRPr sz="2400">
                <a:solidFill>
                  <a:schemeClr val="tx1"/>
                </a:solidFill>
                <a:latin typeface="Arial" charset="0"/>
                <a:ea typeface="MS PGothic" charset="0"/>
                <a:cs typeface="MS PGothic" charset="0"/>
              </a:defRPr>
            </a:lvl8pPr>
            <a:lvl9pPr marL="1828800" eaLnBrk="0" fontAlgn="base" hangingPunct="0">
              <a:spcBef>
                <a:spcPct val="0"/>
              </a:spcBef>
              <a:spcAft>
                <a:spcPct val="0"/>
              </a:spcAft>
              <a:defRPr sz="2400">
                <a:solidFill>
                  <a:schemeClr val="tx1"/>
                </a:solidFill>
                <a:latin typeface="Arial" charset="0"/>
                <a:ea typeface="MS PGothic" charset="0"/>
                <a:cs typeface="MS PGothic" charset="0"/>
              </a:defRPr>
            </a:lvl9pPr>
          </a:lstStyle>
          <a:p>
            <a:pPr eaLnBrk="1" hangingPunct="1"/>
            <a:fld id="{EBC25E01-1A12-AC45-AEBD-DA0A2A08921E}" type="slidenum">
              <a:rPr lang="en-US" sz="1200"/>
              <a:pPr eaLnBrk="1" hangingPunct="1"/>
              <a:t>22</a:t>
            </a:fld>
            <a:endParaRPr lang="en-US" sz="1200"/>
          </a:p>
        </p:txBody>
      </p:sp>
      <p:sp>
        <p:nvSpPr>
          <p:cNvPr id="1258498" name="Rectangle 2"/>
          <p:cNvSpPr>
            <a:spLocks noGrp="1" noChangeArrowheads="1"/>
          </p:cNvSpPr>
          <p:nvPr>
            <p:ph type="title"/>
          </p:nvPr>
        </p:nvSpPr>
        <p:spPr/>
        <p:txBody>
          <a:bodyPr/>
          <a:lstStyle/>
          <a:p>
            <a:pPr eaLnBrk="1" hangingPunct="1"/>
            <a:r>
              <a:rPr lang="en-US">
                <a:latin typeface="Palatino Linotype" charset="0"/>
              </a:rPr>
              <a:t>Copyright Law</a:t>
            </a:r>
          </a:p>
        </p:txBody>
      </p:sp>
      <p:sp>
        <p:nvSpPr>
          <p:cNvPr id="35846" name="Rectangle 3"/>
          <p:cNvSpPr>
            <a:spLocks noGrp="1" noChangeArrowheads="1"/>
          </p:cNvSpPr>
          <p:nvPr>
            <p:ph type="body" idx="1"/>
          </p:nvPr>
        </p:nvSpPr>
        <p:spPr/>
        <p:txBody>
          <a:bodyPr/>
          <a:lstStyle/>
          <a:p>
            <a:pPr eaLnBrk="1" hangingPunct="1"/>
            <a:r>
              <a:rPr lang="en-US">
                <a:latin typeface="Arial" charset="0"/>
              </a:rPr>
              <a:t>Fair-Use Cases</a:t>
            </a:r>
          </a:p>
          <a:p>
            <a:pPr lvl="1" eaLnBrk="1" hangingPunct="1"/>
            <a:r>
              <a:rPr lang="en-US" i="1">
                <a:latin typeface="Arial" charset="0"/>
              </a:rPr>
              <a:t>Sony vs. Universal City Studios</a:t>
            </a:r>
            <a:endParaRPr lang="en-US">
              <a:latin typeface="Arial" charset="0"/>
            </a:endParaRPr>
          </a:p>
          <a:p>
            <a:pPr lvl="2" eaLnBrk="1" hangingPunct="1"/>
            <a:r>
              <a:rPr lang="en-US">
                <a:latin typeface="Arial" charset="0"/>
              </a:rPr>
              <a:t>1984: U.S. Supreme Court ruled that non-commercial copying of a movie for viewing at a later time was fair use</a:t>
            </a:r>
          </a:p>
          <a:p>
            <a:pPr lvl="2" eaLnBrk="1" hangingPunct="1"/>
            <a:r>
              <a:rPr lang="en-US">
                <a:latin typeface="Arial" charset="0"/>
              </a:rPr>
              <a:t>Court ruled that copying devices (e.g., Betamax VCR) should not be banned if they have significant legal uses</a:t>
            </a:r>
          </a:p>
          <a:p>
            <a:pPr lvl="1" eaLnBrk="1" hangingPunct="1"/>
            <a:r>
              <a:rPr lang="en-US" i="1">
                <a:latin typeface="Arial" charset="0"/>
              </a:rPr>
              <a:t>Sega Enterprises vs. Accolade</a:t>
            </a:r>
            <a:endParaRPr lang="en-US">
              <a:latin typeface="Arial" charset="0"/>
            </a:endParaRPr>
          </a:p>
          <a:p>
            <a:pPr lvl="2" eaLnBrk="1" hangingPunct="1"/>
            <a:r>
              <a:rPr lang="en-US">
                <a:latin typeface="Arial" charset="0"/>
              </a:rPr>
              <a:t>1992: Reverse engineering a complete program in order to produce new, creative work was ruled as fair use</a:t>
            </a:r>
          </a:p>
        </p:txBody>
      </p:sp>
      <p:sp>
        <p:nvSpPr>
          <p:cNvPr id="6" name="Date Placeholder 3"/>
          <p:cNvSpPr txBox="1">
            <a:spLocks/>
          </p:cNvSpPr>
          <p:nvPr/>
        </p:nvSpPr>
        <p:spPr bwMode="auto">
          <a:xfrm>
            <a:off x="495300" y="6324600"/>
            <a:ext cx="2628900" cy="457200"/>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defPPr>
              <a:defRPr lang="en-US"/>
            </a:defPPr>
            <a:lvl1pPr algn="ctr" rtl="0" eaLnBrk="0" fontAlgn="base" hangingPunct="0">
              <a:spcBef>
                <a:spcPct val="0"/>
              </a:spcBef>
              <a:spcAft>
                <a:spcPct val="0"/>
              </a:spcAft>
              <a:defRPr sz="2400" kern="1200">
                <a:solidFill>
                  <a:schemeClr val="tx1"/>
                </a:solidFill>
                <a:latin typeface="Arial" charset="0"/>
                <a:ea typeface="ＭＳ Ｐゴシック" charset="0"/>
                <a:cs typeface="ＭＳ Ｐゴシック" charset="0"/>
              </a:defRPr>
            </a:lvl1pPr>
            <a:lvl2pPr marL="37931725" indent="-37474525" algn="ctr" rtl="0" eaLnBrk="0" fontAlgn="base" hangingPunct="0">
              <a:spcBef>
                <a:spcPct val="0"/>
              </a:spcBef>
              <a:spcAft>
                <a:spcPct val="0"/>
              </a:spcAft>
              <a:defRPr sz="2400" kern="1200">
                <a:solidFill>
                  <a:schemeClr val="tx1"/>
                </a:solidFill>
                <a:latin typeface="Arial" charset="0"/>
                <a:ea typeface="ＭＳ Ｐゴシック" charset="0"/>
                <a:cs typeface="MS PGothic" charset="0"/>
              </a:defRPr>
            </a:lvl2pPr>
            <a:lvl3pPr marL="914400" algn="ctr" rtl="0" eaLnBrk="0" fontAlgn="base" hangingPunct="0">
              <a:spcBef>
                <a:spcPct val="0"/>
              </a:spcBef>
              <a:spcAft>
                <a:spcPct val="0"/>
              </a:spcAft>
              <a:defRPr sz="2400" kern="1200">
                <a:solidFill>
                  <a:schemeClr val="tx1"/>
                </a:solidFill>
                <a:latin typeface="Arial" charset="0"/>
                <a:ea typeface="ＭＳ Ｐゴシック" charset="0"/>
                <a:cs typeface="MS PGothic" charset="0"/>
              </a:defRPr>
            </a:lvl3pPr>
            <a:lvl4pPr marL="1371600" algn="ctr" rtl="0" eaLnBrk="0" fontAlgn="base" hangingPunct="0">
              <a:spcBef>
                <a:spcPct val="0"/>
              </a:spcBef>
              <a:spcAft>
                <a:spcPct val="0"/>
              </a:spcAft>
              <a:defRPr sz="2400" kern="1200">
                <a:solidFill>
                  <a:schemeClr val="tx1"/>
                </a:solidFill>
                <a:latin typeface="Arial" charset="0"/>
                <a:ea typeface="ＭＳ Ｐゴシック" charset="0"/>
                <a:cs typeface="MS PGothic" charset="0"/>
              </a:defRPr>
            </a:lvl4pPr>
            <a:lvl5pPr marL="1828800" algn="ctr" rtl="0" eaLnBrk="0" fontAlgn="base" hangingPunct="0">
              <a:spcBef>
                <a:spcPct val="0"/>
              </a:spcBef>
              <a:spcAft>
                <a:spcPct val="0"/>
              </a:spcAft>
              <a:defRPr sz="2400" kern="1200">
                <a:solidFill>
                  <a:schemeClr val="tx1"/>
                </a:solidFill>
                <a:latin typeface="Arial" charset="0"/>
                <a:ea typeface="ＭＳ Ｐゴシック" charset="0"/>
                <a:cs typeface="MS PGothic" charset="0"/>
              </a:defRPr>
            </a:lvl5pPr>
            <a:lvl6pPr marL="457200" algn="l" defTabSz="457200" rtl="0" eaLnBrk="0" fontAlgn="base" latinLnBrk="0" hangingPunct="0">
              <a:spcBef>
                <a:spcPct val="0"/>
              </a:spcBef>
              <a:spcAft>
                <a:spcPct val="0"/>
              </a:spcAft>
              <a:defRPr sz="2400" kern="1200">
                <a:solidFill>
                  <a:schemeClr val="tx1"/>
                </a:solidFill>
                <a:latin typeface="Arial" charset="0"/>
                <a:ea typeface="ＭＳ Ｐゴシック" charset="0"/>
                <a:cs typeface="MS PGothic" charset="0"/>
              </a:defRPr>
            </a:lvl6pPr>
            <a:lvl7pPr marL="914400" algn="l" defTabSz="457200" rtl="0" eaLnBrk="0" fontAlgn="base" latinLnBrk="0" hangingPunct="0">
              <a:spcBef>
                <a:spcPct val="0"/>
              </a:spcBef>
              <a:spcAft>
                <a:spcPct val="0"/>
              </a:spcAft>
              <a:defRPr sz="2400" kern="1200">
                <a:solidFill>
                  <a:schemeClr val="tx1"/>
                </a:solidFill>
                <a:latin typeface="Arial" charset="0"/>
                <a:ea typeface="ＭＳ Ｐゴシック" charset="0"/>
                <a:cs typeface="MS PGothic" charset="0"/>
              </a:defRPr>
            </a:lvl7pPr>
            <a:lvl8pPr marL="1371600" algn="l" defTabSz="457200" rtl="0" eaLnBrk="0" fontAlgn="base" latinLnBrk="0" hangingPunct="0">
              <a:spcBef>
                <a:spcPct val="0"/>
              </a:spcBef>
              <a:spcAft>
                <a:spcPct val="0"/>
              </a:spcAft>
              <a:defRPr sz="2400" kern="1200">
                <a:solidFill>
                  <a:schemeClr val="tx1"/>
                </a:solidFill>
                <a:latin typeface="Arial" charset="0"/>
                <a:ea typeface="ＭＳ Ｐゴシック" charset="0"/>
                <a:cs typeface="MS PGothic" charset="0"/>
              </a:defRPr>
            </a:lvl8pPr>
            <a:lvl9pPr marL="1828800" algn="l" defTabSz="457200" rtl="0" eaLnBrk="0" fontAlgn="base" latinLnBrk="0" hangingPunct="0">
              <a:spcBef>
                <a:spcPct val="0"/>
              </a:spcBef>
              <a:spcAft>
                <a:spcPct val="0"/>
              </a:spcAft>
              <a:defRPr sz="2400" kern="1200">
                <a:solidFill>
                  <a:schemeClr val="tx1"/>
                </a:solidFill>
                <a:latin typeface="Arial" charset="0"/>
                <a:ea typeface="ＭＳ Ｐゴシック" charset="0"/>
                <a:cs typeface="MS PGothic" charset="0"/>
              </a:defRPr>
            </a:lvl9pPr>
          </a:lstStyle>
          <a:p>
            <a:pPr eaLnBrk="1" hangingPunct="1"/>
            <a:r>
              <a:rPr lang="en-US" sz="1200" smtClean="0"/>
              <a:t>Craig Knoblock</a:t>
            </a:r>
            <a:endParaRPr lang="en-US" sz="1200" dirty="0"/>
          </a:p>
        </p:txBody>
      </p:sp>
    </p:spTree>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noFill/>
          <a:extLst>
            <a:ext uri="{909E8E84-426E-40dd-AFC4-6F175D3DCCD1}">
              <a14:hiddenFill xmlns:a14="http://schemas.microsoft.com/office/drawing/2010/main">
                <a:solidFill>
                  <a:srgbClr val="FFFFFF"/>
                </a:solidFill>
              </a14:hiddenFill>
            </a:ext>
          </a:extLst>
        </p:spPr>
        <p:txBody>
          <a:bodyPr/>
          <a:lstStyle/>
          <a:p>
            <a:r>
              <a:rPr lang="en-US">
                <a:effectLst/>
                <a:latin typeface="Palatino Linotype" charset="0"/>
              </a:rPr>
              <a:t>More Fair-Use Cases</a:t>
            </a:r>
          </a:p>
        </p:txBody>
      </p:sp>
      <p:sp>
        <p:nvSpPr>
          <p:cNvPr id="36867" name="Rectangle 3"/>
          <p:cNvSpPr>
            <a:spLocks noGrp="1" noChangeArrowheads="1"/>
          </p:cNvSpPr>
          <p:nvPr>
            <p:ph type="body" idx="1"/>
          </p:nvPr>
        </p:nvSpPr>
        <p:spPr/>
        <p:txBody>
          <a:bodyPr/>
          <a:lstStyle/>
          <a:p>
            <a:pPr lvl="1">
              <a:lnSpc>
                <a:spcPct val="90000"/>
              </a:lnSpc>
            </a:pPr>
            <a:r>
              <a:rPr lang="en-US" sz="2000" i="1">
                <a:latin typeface="Arial" charset="0"/>
              </a:rPr>
              <a:t>Kelly v. Arriba Soft Corporation</a:t>
            </a:r>
          </a:p>
          <a:p>
            <a:pPr lvl="2">
              <a:lnSpc>
                <a:spcPct val="90000"/>
              </a:lnSpc>
            </a:pPr>
            <a:r>
              <a:rPr lang="en-US" sz="1800">
                <a:latin typeface="Arial" charset="0"/>
              </a:rPr>
              <a:t>2003: Appeals court ruled that use of thumbnail images and inline linking in search engine results do not violate copyright since thumbnails are </a:t>
            </a:r>
            <a:r>
              <a:rPr lang="ja-JP" altLang="en-US" sz="1800">
                <a:latin typeface="Arial" charset="0"/>
              </a:rPr>
              <a:t>“</a:t>
            </a:r>
            <a:r>
              <a:rPr lang="en-US" sz="1800">
                <a:latin typeface="Arial" charset="0"/>
              </a:rPr>
              <a:t>highly transformative</a:t>
            </a:r>
            <a:r>
              <a:rPr lang="ja-JP" altLang="en-US" sz="1800">
                <a:latin typeface="Arial" charset="0"/>
              </a:rPr>
              <a:t>”</a:t>
            </a:r>
            <a:endParaRPr lang="en-US" sz="1800">
              <a:latin typeface="Arial" charset="0"/>
            </a:endParaRPr>
          </a:p>
          <a:p>
            <a:pPr lvl="2">
              <a:lnSpc>
                <a:spcPct val="90000"/>
              </a:lnSpc>
            </a:pPr>
            <a:r>
              <a:rPr lang="en-US" sz="1800">
                <a:latin typeface="Arial" charset="0"/>
              </a:rPr>
              <a:t>Also applies to Google quoting portions of web pages in search results</a:t>
            </a:r>
          </a:p>
          <a:p>
            <a:pPr lvl="1">
              <a:lnSpc>
                <a:spcPct val="90000"/>
              </a:lnSpc>
            </a:pPr>
            <a:r>
              <a:rPr lang="en-US" sz="2000" i="1">
                <a:latin typeface="Arial" charset="0"/>
              </a:rPr>
              <a:t>Online copyright policing</a:t>
            </a:r>
          </a:p>
          <a:p>
            <a:pPr lvl="2">
              <a:lnSpc>
                <a:spcPct val="90000"/>
              </a:lnSpc>
            </a:pPr>
            <a:r>
              <a:rPr lang="en-US" sz="1800">
                <a:latin typeface="Arial" charset="0"/>
              </a:rPr>
              <a:t>2008: Court ruled that copyright holders cannot order a deletion of an online file without first determining that it reflects </a:t>
            </a:r>
            <a:r>
              <a:rPr lang="ja-JP" altLang="en-US" sz="1800">
                <a:latin typeface="Arial" charset="0"/>
              </a:rPr>
              <a:t>“</a:t>
            </a:r>
            <a:r>
              <a:rPr lang="en-US" sz="1800">
                <a:latin typeface="Arial" charset="0"/>
              </a:rPr>
              <a:t>fair use</a:t>
            </a:r>
            <a:r>
              <a:rPr lang="ja-JP" altLang="en-US" sz="1800">
                <a:latin typeface="Arial" charset="0"/>
              </a:rPr>
              <a:t>”</a:t>
            </a:r>
            <a:r>
              <a:rPr lang="en-US" sz="1800">
                <a:latin typeface="Arial" charset="0"/>
              </a:rPr>
              <a:t> of the copyrighted work</a:t>
            </a:r>
          </a:p>
          <a:p>
            <a:pPr lvl="3">
              <a:lnSpc>
                <a:spcPct val="90000"/>
              </a:lnSpc>
            </a:pPr>
            <a:r>
              <a:rPr lang="en-US" sz="1800">
                <a:latin typeface="Arial" charset="0"/>
              </a:rPr>
              <a:t>Case involved a mom posting a video on YouTube of her baby dancing to a Prince song</a:t>
            </a:r>
          </a:p>
          <a:p>
            <a:pPr lvl="3">
              <a:lnSpc>
                <a:spcPct val="90000"/>
              </a:lnSpc>
            </a:pPr>
            <a:r>
              <a:rPr lang="en-US" sz="1800">
                <a:latin typeface="Arial" charset="0"/>
              </a:rPr>
              <a:t>Universal Music, copyright owner, ordered YouTube to remove the video</a:t>
            </a:r>
          </a:p>
          <a:p>
            <a:pPr lvl="3">
              <a:lnSpc>
                <a:spcPct val="90000"/>
              </a:lnSpc>
            </a:pPr>
            <a:r>
              <a:rPr lang="en-US" sz="1800">
                <a:latin typeface="Arial" charset="0"/>
              </a:rPr>
              <a:t>Mom sued Universal Music for her legal costs</a:t>
            </a:r>
          </a:p>
        </p:txBody>
      </p:sp>
      <p:sp>
        <p:nvSpPr>
          <p:cNvPr id="4" name="TextBox 3"/>
          <p:cNvSpPr txBox="1"/>
          <p:nvPr/>
        </p:nvSpPr>
        <p:spPr>
          <a:xfrm>
            <a:off x="906144" y="6495767"/>
            <a:ext cx="2442721" cy="276999"/>
          </a:xfrm>
          <a:prstGeom prst="rect">
            <a:avLst/>
          </a:prstGeom>
          <a:noFill/>
        </p:spPr>
        <p:txBody>
          <a:bodyPr wrap="none" rtlCol="0">
            <a:spAutoFit/>
          </a:bodyPr>
          <a:lstStyle/>
          <a:p>
            <a:r>
              <a:rPr lang="en-US" sz="1200" dirty="0" smtClean="0"/>
              <a:t>Slide courtesy of Kristina </a:t>
            </a:r>
            <a:r>
              <a:rPr lang="en-US" sz="1200" dirty="0" err="1" smtClean="0"/>
              <a:t>Lerman</a:t>
            </a:r>
            <a:endParaRPr lang="en-US" sz="1200" dirty="0"/>
          </a:p>
        </p:txBody>
      </p:sp>
      <p:sp>
        <p:nvSpPr>
          <p:cNvPr id="2" name="Footer Placeholder 1"/>
          <p:cNvSpPr>
            <a:spLocks noGrp="1"/>
          </p:cNvSpPr>
          <p:nvPr>
            <p:ph type="ftr" sz="quarter" idx="10"/>
          </p:nvPr>
        </p:nvSpPr>
        <p:spPr/>
        <p:txBody>
          <a:bodyPr/>
          <a:lstStyle/>
          <a:p>
            <a:pPr>
              <a:defRPr/>
            </a:pPr>
            <a:r>
              <a:rPr lang="en-US" smtClean="0"/>
              <a:t>University of Southern California</a:t>
            </a:r>
            <a:endParaRPr lang="en-US"/>
          </a:p>
        </p:txBody>
      </p:sp>
      <p:sp>
        <p:nvSpPr>
          <p:cNvPr id="3" name="Slide Number Placeholder 2"/>
          <p:cNvSpPr>
            <a:spLocks noGrp="1"/>
          </p:cNvSpPr>
          <p:nvPr>
            <p:ph type="sldNum" sz="quarter" idx="11"/>
          </p:nvPr>
        </p:nvSpPr>
        <p:spPr/>
        <p:txBody>
          <a:bodyPr/>
          <a:lstStyle/>
          <a:p>
            <a:fld id="{830C9EBD-5EA1-184E-BE54-97AECDF72AA4}" type="slidenum">
              <a:rPr lang="en-US" smtClean="0"/>
              <a:pPr/>
              <a:t>23</a:t>
            </a:fld>
            <a:endParaRPr lang="en-US"/>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effectLst/>
                <a:latin typeface="Palatino Linotype" charset="0"/>
              </a:rPr>
              <a:t>Google Books</a:t>
            </a:r>
          </a:p>
        </p:txBody>
      </p:sp>
      <p:sp>
        <p:nvSpPr>
          <p:cNvPr id="55299" name="Rectangle 3"/>
          <p:cNvSpPr>
            <a:spLocks noGrp="1" noChangeArrowheads="1"/>
          </p:cNvSpPr>
          <p:nvPr>
            <p:ph type="body" idx="1"/>
          </p:nvPr>
        </p:nvSpPr>
        <p:spPr>
          <a:xfrm>
            <a:off x="341908" y="1628012"/>
            <a:ext cx="8613180" cy="4770075"/>
          </a:xfrm>
        </p:spPr>
        <p:txBody>
          <a:bodyPr/>
          <a:lstStyle/>
          <a:p>
            <a:pPr>
              <a:lnSpc>
                <a:spcPct val="80000"/>
              </a:lnSpc>
            </a:pPr>
            <a:r>
              <a:rPr lang="en-US" sz="2000" dirty="0">
                <a:latin typeface="Arial" charset="0"/>
              </a:rPr>
              <a:t>Google</a:t>
            </a:r>
            <a:r>
              <a:rPr lang="ja-JP" altLang="en-US" sz="2000" dirty="0">
                <a:latin typeface="Arial" charset="0"/>
              </a:rPr>
              <a:t>’</a:t>
            </a:r>
            <a:r>
              <a:rPr lang="en-US" sz="2000" dirty="0">
                <a:latin typeface="Arial" charset="0"/>
              </a:rPr>
              <a:t>s goal is to scan all books and provide search capabilities </a:t>
            </a:r>
          </a:p>
          <a:p>
            <a:pPr lvl="1">
              <a:lnSpc>
                <a:spcPct val="80000"/>
              </a:lnSpc>
            </a:pPr>
            <a:r>
              <a:rPr lang="en-US" sz="1800" dirty="0">
                <a:latin typeface="Arial" charset="0"/>
              </a:rPr>
              <a:t>~130 million books, </a:t>
            </a:r>
            <a:r>
              <a:rPr lang="en-US" sz="1800" dirty="0" smtClean="0">
                <a:latin typeface="Arial" charset="0"/>
              </a:rPr>
              <a:t>~30 </a:t>
            </a:r>
            <a:r>
              <a:rPr lang="en-US" sz="1800" dirty="0">
                <a:latin typeface="Arial" charset="0"/>
              </a:rPr>
              <a:t>million scanned (so far)</a:t>
            </a:r>
          </a:p>
          <a:p>
            <a:pPr lvl="1">
              <a:lnSpc>
                <a:spcPct val="80000"/>
              </a:lnSpc>
            </a:pPr>
            <a:r>
              <a:rPr lang="en-US" sz="1800" dirty="0">
                <a:latin typeface="Arial" charset="0"/>
              </a:rPr>
              <a:t>Most books out-of-print</a:t>
            </a:r>
          </a:p>
          <a:p>
            <a:pPr>
              <a:lnSpc>
                <a:spcPct val="80000"/>
              </a:lnSpc>
            </a:pPr>
            <a:r>
              <a:rPr lang="en-US" sz="2000" dirty="0">
                <a:latin typeface="Arial" charset="0"/>
              </a:rPr>
              <a:t>Google books library project</a:t>
            </a:r>
          </a:p>
          <a:p>
            <a:pPr lvl="1">
              <a:lnSpc>
                <a:spcPct val="80000"/>
              </a:lnSpc>
            </a:pPr>
            <a:r>
              <a:rPr lang="en-US" sz="1800" dirty="0">
                <a:latin typeface="Arial" charset="0"/>
              </a:rPr>
              <a:t>Many libraries allowing Google to scan their book</a:t>
            </a:r>
          </a:p>
          <a:p>
            <a:pPr>
              <a:lnSpc>
                <a:spcPct val="80000"/>
              </a:lnSpc>
            </a:pPr>
            <a:r>
              <a:rPr lang="en-US" sz="2000" dirty="0">
                <a:latin typeface="Arial" charset="0"/>
              </a:rPr>
              <a:t>Copyright infringement lawsuit/settlement</a:t>
            </a:r>
          </a:p>
          <a:p>
            <a:pPr lvl="1">
              <a:lnSpc>
                <a:spcPct val="80000"/>
              </a:lnSpc>
            </a:pPr>
            <a:r>
              <a:rPr lang="en-US" sz="1800" dirty="0">
                <a:latin typeface="Arial" charset="0"/>
              </a:rPr>
              <a:t>2005 Sep: Authors Guild sues Google </a:t>
            </a:r>
          </a:p>
          <a:p>
            <a:pPr lvl="1">
              <a:lnSpc>
                <a:spcPct val="80000"/>
              </a:lnSpc>
            </a:pPr>
            <a:r>
              <a:rPr lang="en-US" sz="1800" dirty="0">
                <a:latin typeface="Arial" charset="0"/>
              </a:rPr>
              <a:t>2008 Oct: $125M settlement</a:t>
            </a:r>
          </a:p>
          <a:p>
            <a:pPr lvl="2">
              <a:lnSpc>
                <a:spcPct val="80000"/>
              </a:lnSpc>
            </a:pPr>
            <a:r>
              <a:rPr lang="en-US" sz="1600" dirty="0">
                <a:latin typeface="Arial" charset="0"/>
              </a:rPr>
              <a:t>Opt-out clause for out-of-print works, orphan books </a:t>
            </a:r>
          </a:p>
          <a:p>
            <a:pPr lvl="2">
              <a:lnSpc>
                <a:spcPct val="80000"/>
              </a:lnSpc>
            </a:pPr>
            <a:r>
              <a:rPr lang="en-US" sz="1600" dirty="0">
                <a:latin typeface="Arial" charset="0"/>
              </a:rPr>
              <a:t>Authors get: </a:t>
            </a:r>
            <a:r>
              <a:rPr lang="en-US" sz="1600" dirty="0" smtClean="0">
                <a:latin typeface="Arial" charset="0"/>
              </a:rPr>
              <a:t>63</a:t>
            </a:r>
            <a:r>
              <a:rPr lang="en-US" sz="1600" dirty="0">
                <a:latin typeface="Arial" charset="0"/>
              </a:rPr>
              <a:t>% of all associated </a:t>
            </a:r>
            <a:r>
              <a:rPr lang="en-US" sz="1600" dirty="0" smtClean="0">
                <a:latin typeface="Arial" charset="0"/>
              </a:rPr>
              <a:t>revenues, $</a:t>
            </a:r>
            <a:r>
              <a:rPr lang="en-US" sz="1600" dirty="0">
                <a:latin typeface="Arial" charset="0"/>
              </a:rPr>
              <a:t>60 per scanned book </a:t>
            </a:r>
          </a:p>
          <a:p>
            <a:pPr lvl="2">
              <a:lnSpc>
                <a:spcPct val="80000"/>
              </a:lnSpc>
            </a:pPr>
            <a:r>
              <a:rPr lang="en-US" sz="1600" dirty="0">
                <a:latin typeface="Arial" charset="0"/>
              </a:rPr>
              <a:t>Google gets to:</a:t>
            </a:r>
          </a:p>
          <a:p>
            <a:pPr lvl="3">
              <a:lnSpc>
                <a:spcPct val="80000"/>
              </a:lnSpc>
            </a:pPr>
            <a:r>
              <a:rPr lang="en-US" sz="1600" dirty="0">
                <a:latin typeface="Arial" charset="0"/>
              </a:rPr>
              <a:t>index the books and display snippets in search </a:t>
            </a:r>
            <a:r>
              <a:rPr lang="en-US" sz="1600" dirty="0" err="1" smtClean="0">
                <a:latin typeface="Arial" charset="0"/>
              </a:rPr>
              <a:t>resultsshow</a:t>
            </a:r>
            <a:r>
              <a:rPr lang="en-US" sz="1600" dirty="0" smtClean="0">
                <a:latin typeface="Arial" charset="0"/>
              </a:rPr>
              <a:t> </a:t>
            </a:r>
            <a:r>
              <a:rPr lang="en-US" sz="1600" dirty="0">
                <a:latin typeface="Arial" charset="0"/>
              </a:rPr>
              <a:t>ads on these pages and</a:t>
            </a:r>
          </a:p>
          <a:p>
            <a:pPr lvl="3">
              <a:lnSpc>
                <a:spcPct val="80000"/>
              </a:lnSpc>
            </a:pPr>
            <a:r>
              <a:rPr lang="en-US" sz="1600" dirty="0">
                <a:latin typeface="Arial" charset="0"/>
              </a:rPr>
              <a:t>make available for sale digital versions of each book. </a:t>
            </a:r>
          </a:p>
          <a:p>
            <a:pPr lvl="1">
              <a:lnSpc>
                <a:spcPct val="80000"/>
              </a:lnSpc>
            </a:pPr>
            <a:r>
              <a:rPr lang="en-US" sz="1800" dirty="0">
                <a:latin typeface="Arial" charset="0"/>
              </a:rPr>
              <a:t>2011 Mar: Judge rejects settlement: </a:t>
            </a:r>
          </a:p>
          <a:p>
            <a:pPr lvl="2">
              <a:lnSpc>
                <a:spcPct val="80000"/>
              </a:lnSpc>
            </a:pPr>
            <a:r>
              <a:rPr lang="ja-JP" altLang="en-US" sz="1600" dirty="0">
                <a:latin typeface="Arial" charset="0"/>
              </a:rPr>
              <a:t>“</a:t>
            </a:r>
            <a:r>
              <a:rPr lang="en-US" sz="1600" dirty="0">
                <a:latin typeface="Arial" charset="0"/>
              </a:rPr>
              <a:t>would grant Google significant rights to exploit entire books, without permission of the copyright owners". </a:t>
            </a:r>
          </a:p>
          <a:p>
            <a:pPr lvl="1">
              <a:lnSpc>
                <a:spcPct val="80000"/>
              </a:lnSpc>
            </a:pPr>
            <a:r>
              <a:rPr lang="en-US" sz="1800" dirty="0" smtClean="0">
                <a:latin typeface="Arial" charset="0"/>
              </a:rPr>
              <a:t>2013 Nov: District court sides with Google citing fair use, authors appeal…</a:t>
            </a:r>
            <a:endParaRPr lang="en-US" sz="1800" dirty="0">
              <a:latin typeface="Arial" charset="0"/>
            </a:endParaRPr>
          </a:p>
        </p:txBody>
      </p:sp>
      <p:sp>
        <p:nvSpPr>
          <p:cNvPr id="4" name="TextBox 3"/>
          <p:cNvSpPr txBox="1"/>
          <p:nvPr/>
        </p:nvSpPr>
        <p:spPr>
          <a:xfrm>
            <a:off x="906144" y="6495767"/>
            <a:ext cx="2442721" cy="276999"/>
          </a:xfrm>
          <a:prstGeom prst="rect">
            <a:avLst/>
          </a:prstGeom>
          <a:noFill/>
        </p:spPr>
        <p:txBody>
          <a:bodyPr wrap="none" rtlCol="0">
            <a:spAutoFit/>
          </a:bodyPr>
          <a:lstStyle/>
          <a:p>
            <a:r>
              <a:rPr lang="en-US" sz="1200" dirty="0" smtClean="0"/>
              <a:t>Slide courtesy of Kristina </a:t>
            </a:r>
            <a:r>
              <a:rPr lang="en-US" sz="1200" dirty="0" err="1" smtClean="0"/>
              <a:t>Lerman</a:t>
            </a:r>
            <a:endParaRPr lang="en-US" sz="1200" dirty="0"/>
          </a:p>
        </p:txBody>
      </p:sp>
      <p:sp>
        <p:nvSpPr>
          <p:cNvPr id="2" name="Footer Placeholder 1"/>
          <p:cNvSpPr>
            <a:spLocks noGrp="1"/>
          </p:cNvSpPr>
          <p:nvPr>
            <p:ph type="ftr" sz="quarter" idx="10"/>
          </p:nvPr>
        </p:nvSpPr>
        <p:spPr/>
        <p:txBody>
          <a:bodyPr/>
          <a:lstStyle/>
          <a:p>
            <a:pPr>
              <a:defRPr/>
            </a:pPr>
            <a:r>
              <a:rPr lang="en-US" smtClean="0"/>
              <a:t>University of Southern California</a:t>
            </a:r>
            <a:endParaRPr lang="en-US"/>
          </a:p>
        </p:txBody>
      </p:sp>
      <p:sp>
        <p:nvSpPr>
          <p:cNvPr id="3" name="Slide Number Placeholder 2"/>
          <p:cNvSpPr>
            <a:spLocks noGrp="1"/>
          </p:cNvSpPr>
          <p:nvPr>
            <p:ph type="sldNum" sz="quarter" idx="11"/>
          </p:nvPr>
        </p:nvSpPr>
        <p:spPr/>
        <p:txBody>
          <a:bodyPr/>
          <a:lstStyle/>
          <a:p>
            <a:fld id="{830C9EBD-5EA1-184E-BE54-97AECDF72AA4}" type="slidenum">
              <a:rPr lang="en-US" smtClean="0"/>
              <a:pPr/>
              <a:t>24</a:t>
            </a:fld>
            <a:endParaRPr lang="en-US"/>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Palatino Linotype" charset="0"/>
              </a:rPr>
              <a:t>Public Domain</a:t>
            </a:r>
          </a:p>
        </p:txBody>
      </p:sp>
      <p:sp>
        <p:nvSpPr>
          <p:cNvPr id="37891" name="Content Placeholder 2"/>
          <p:cNvSpPr>
            <a:spLocks noGrp="1"/>
          </p:cNvSpPr>
          <p:nvPr>
            <p:ph idx="1"/>
          </p:nvPr>
        </p:nvSpPr>
        <p:spPr/>
        <p:txBody>
          <a:bodyPr/>
          <a:lstStyle/>
          <a:p>
            <a:pPr>
              <a:buFontTx/>
              <a:buNone/>
            </a:pPr>
            <a:r>
              <a:rPr lang="en-US">
                <a:latin typeface="Arial" charset="0"/>
              </a:rPr>
              <a:t>Works in the public domain are not covered by IP rights</a:t>
            </a:r>
          </a:p>
          <a:p>
            <a:r>
              <a:rPr lang="en-US">
                <a:latin typeface="Arial" charset="0"/>
              </a:rPr>
              <a:t>Works not covered by copyright law</a:t>
            </a:r>
          </a:p>
          <a:p>
            <a:pPr lvl="1"/>
            <a:r>
              <a:rPr lang="en-US">
                <a:latin typeface="Arial" charset="0"/>
              </a:rPr>
              <a:t>Ideas (e.g., mathematical formulas)</a:t>
            </a:r>
          </a:p>
          <a:p>
            <a:pPr lvl="1"/>
            <a:r>
              <a:rPr lang="en-US">
                <a:latin typeface="Arial" charset="0"/>
              </a:rPr>
              <a:t>Works pre-dating copyright law (e.g., Bible)</a:t>
            </a:r>
          </a:p>
          <a:p>
            <a:r>
              <a:rPr lang="en-US">
                <a:latin typeface="Arial" charset="0"/>
              </a:rPr>
              <a:t>Expired copyright</a:t>
            </a:r>
          </a:p>
          <a:p>
            <a:pPr lvl="1"/>
            <a:r>
              <a:rPr lang="en-US">
                <a:latin typeface="Arial" charset="0"/>
              </a:rPr>
              <a:t>E.g., novels of Jane Austen</a:t>
            </a:r>
          </a:p>
          <a:p>
            <a:r>
              <a:rPr lang="en-US">
                <a:latin typeface="Arial" charset="0"/>
              </a:rPr>
              <a:t>Government works</a:t>
            </a:r>
          </a:p>
          <a:p>
            <a:r>
              <a:rPr lang="en-US">
                <a:latin typeface="Arial" charset="0"/>
              </a:rPr>
              <a:t>Traditional knowledge, folklore</a:t>
            </a:r>
          </a:p>
        </p:txBody>
      </p:sp>
      <p:sp>
        <p:nvSpPr>
          <p:cNvPr id="37893" name="Footer Placeholder 4"/>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MS PGothic" charset="0"/>
                <a:cs typeface="MS PGothic" charset="0"/>
              </a:defRPr>
            </a:lvl1pPr>
            <a:lvl2pPr marL="37931725" indent="-37474525" eaLnBrk="0" hangingPunct="0">
              <a:defRPr sz="2400">
                <a:solidFill>
                  <a:schemeClr val="tx1"/>
                </a:solidFill>
                <a:latin typeface="Arial" charset="0"/>
                <a:ea typeface="MS PGothic" charset="0"/>
                <a:cs typeface="MS PGothic" charset="0"/>
              </a:defRPr>
            </a:lvl2pPr>
            <a:lvl3pPr eaLnBrk="0" hangingPunct="0">
              <a:defRPr sz="2400">
                <a:solidFill>
                  <a:schemeClr val="tx1"/>
                </a:solidFill>
                <a:latin typeface="Arial" charset="0"/>
                <a:ea typeface="MS PGothic" charset="0"/>
                <a:cs typeface="MS PGothic" charset="0"/>
              </a:defRPr>
            </a:lvl3pPr>
            <a:lvl4pPr eaLnBrk="0" hangingPunct="0">
              <a:defRPr sz="2400">
                <a:solidFill>
                  <a:schemeClr val="tx1"/>
                </a:solidFill>
                <a:latin typeface="Arial" charset="0"/>
                <a:ea typeface="MS PGothic" charset="0"/>
                <a:cs typeface="MS PGothic" charset="0"/>
              </a:defRPr>
            </a:lvl4pPr>
            <a:lvl5pPr eaLnBrk="0" hangingPunct="0">
              <a:defRPr sz="2400">
                <a:solidFill>
                  <a:schemeClr val="tx1"/>
                </a:solidFill>
                <a:latin typeface="Arial" charset="0"/>
                <a:ea typeface="MS PGothic" charset="0"/>
                <a:cs typeface="MS PGothic" charset="0"/>
              </a:defRPr>
            </a:lvl5pPr>
            <a:lvl6pPr marL="457200" eaLnBrk="0" fontAlgn="base" hangingPunct="0">
              <a:spcBef>
                <a:spcPct val="0"/>
              </a:spcBef>
              <a:spcAft>
                <a:spcPct val="0"/>
              </a:spcAft>
              <a:defRPr sz="2400">
                <a:solidFill>
                  <a:schemeClr val="tx1"/>
                </a:solidFill>
                <a:latin typeface="Arial" charset="0"/>
                <a:ea typeface="MS PGothic" charset="0"/>
                <a:cs typeface="MS PGothic" charset="0"/>
              </a:defRPr>
            </a:lvl6pPr>
            <a:lvl7pPr marL="914400" eaLnBrk="0" fontAlgn="base" hangingPunct="0">
              <a:spcBef>
                <a:spcPct val="0"/>
              </a:spcBef>
              <a:spcAft>
                <a:spcPct val="0"/>
              </a:spcAft>
              <a:defRPr sz="2400">
                <a:solidFill>
                  <a:schemeClr val="tx1"/>
                </a:solidFill>
                <a:latin typeface="Arial" charset="0"/>
                <a:ea typeface="MS PGothic" charset="0"/>
                <a:cs typeface="MS PGothic" charset="0"/>
              </a:defRPr>
            </a:lvl7pPr>
            <a:lvl8pPr marL="1371600" eaLnBrk="0" fontAlgn="base" hangingPunct="0">
              <a:spcBef>
                <a:spcPct val="0"/>
              </a:spcBef>
              <a:spcAft>
                <a:spcPct val="0"/>
              </a:spcAft>
              <a:defRPr sz="2400">
                <a:solidFill>
                  <a:schemeClr val="tx1"/>
                </a:solidFill>
                <a:latin typeface="Arial" charset="0"/>
                <a:ea typeface="MS PGothic" charset="0"/>
                <a:cs typeface="MS PGothic" charset="0"/>
              </a:defRPr>
            </a:lvl8pPr>
            <a:lvl9pPr marL="1828800" eaLnBrk="0" fontAlgn="base" hangingPunct="0">
              <a:spcBef>
                <a:spcPct val="0"/>
              </a:spcBef>
              <a:spcAft>
                <a:spcPct val="0"/>
              </a:spcAft>
              <a:defRPr sz="2400">
                <a:solidFill>
                  <a:schemeClr val="tx1"/>
                </a:solidFill>
                <a:latin typeface="Arial" charset="0"/>
                <a:ea typeface="MS PGothic" charset="0"/>
                <a:cs typeface="MS PGothic" charset="0"/>
              </a:defRPr>
            </a:lvl9pPr>
          </a:lstStyle>
          <a:p>
            <a:pPr eaLnBrk="1" hangingPunct="1"/>
            <a:r>
              <a:rPr lang="en-US" sz="1200"/>
              <a:t>University of Southern California</a:t>
            </a:r>
          </a:p>
        </p:txBody>
      </p:sp>
      <p:sp>
        <p:nvSpPr>
          <p:cNvPr id="37894" name="Slide Number Placeholder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MS PGothic" charset="0"/>
                <a:cs typeface="MS PGothic" charset="0"/>
              </a:defRPr>
            </a:lvl1pPr>
            <a:lvl2pPr marL="37931725" indent="-37474525" eaLnBrk="0" hangingPunct="0">
              <a:defRPr sz="2400">
                <a:solidFill>
                  <a:schemeClr val="tx1"/>
                </a:solidFill>
                <a:latin typeface="Arial" charset="0"/>
                <a:ea typeface="MS PGothic" charset="0"/>
                <a:cs typeface="MS PGothic" charset="0"/>
              </a:defRPr>
            </a:lvl2pPr>
            <a:lvl3pPr eaLnBrk="0" hangingPunct="0">
              <a:defRPr sz="2400">
                <a:solidFill>
                  <a:schemeClr val="tx1"/>
                </a:solidFill>
                <a:latin typeface="Arial" charset="0"/>
                <a:ea typeface="MS PGothic" charset="0"/>
                <a:cs typeface="MS PGothic" charset="0"/>
              </a:defRPr>
            </a:lvl3pPr>
            <a:lvl4pPr eaLnBrk="0" hangingPunct="0">
              <a:defRPr sz="2400">
                <a:solidFill>
                  <a:schemeClr val="tx1"/>
                </a:solidFill>
                <a:latin typeface="Arial" charset="0"/>
                <a:ea typeface="MS PGothic" charset="0"/>
                <a:cs typeface="MS PGothic" charset="0"/>
              </a:defRPr>
            </a:lvl4pPr>
            <a:lvl5pPr eaLnBrk="0" hangingPunct="0">
              <a:defRPr sz="2400">
                <a:solidFill>
                  <a:schemeClr val="tx1"/>
                </a:solidFill>
                <a:latin typeface="Arial" charset="0"/>
                <a:ea typeface="MS PGothic" charset="0"/>
                <a:cs typeface="MS PGothic" charset="0"/>
              </a:defRPr>
            </a:lvl5pPr>
            <a:lvl6pPr marL="457200" eaLnBrk="0" fontAlgn="base" hangingPunct="0">
              <a:spcBef>
                <a:spcPct val="0"/>
              </a:spcBef>
              <a:spcAft>
                <a:spcPct val="0"/>
              </a:spcAft>
              <a:defRPr sz="2400">
                <a:solidFill>
                  <a:schemeClr val="tx1"/>
                </a:solidFill>
                <a:latin typeface="Arial" charset="0"/>
                <a:ea typeface="MS PGothic" charset="0"/>
                <a:cs typeface="MS PGothic" charset="0"/>
              </a:defRPr>
            </a:lvl6pPr>
            <a:lvl7pPr marL="914400" eaLnBrk="0" fontAlgn="base" hangingPunct="0">
              <a:spcBef>
                <a:spcPct val="0"/>
              </a:spcBef>
              <a:spcAft>
                <a:spcPct val="0"/>
              </a:spcAft>
              <a:defRPr sz="2400">
                <a:solidFill>
                  <a:schemeClr val="tx1"/>
                </a:solidFill>
                <a:latin typeface="Arial" charset="0"/>
                <a:ea typeface="MS PGothic" charset="0"/>
                <a:cs typeface="MS PGothic" charset="0"/>
              </a:defRPr>
            </a:lvl7pPr>
            <a:lvl8pPr marL="1371600" eaLnBrk="0" fontAlgn="base" hangingPunct="0">
              <a:spcBef>
                <a:spcPct val="0"/>
              </a:spcBef>
              <a:spcAft>
                <a:spcPct val="0"/>
              </a:spcAft>
              <a:defRPr sz="2400">
                <a:solidFill>
                  <a:schemeClr val="tx1"/>
                </a:solidFill>
                <a:latin typeface="Arial" charset="0"/>
                <a:ea typeface="MS PGothic" charset="0"/>
                <a:cs typeface="MS PGothic" charset="0"/>
              </a:defRPr>
            </a:lvl8pPr>
            <a:lvl9pPr marL="1828800" eaLnBrk="0" fontAlgn="base" hangingPunct="0">
              <a:spcBef>
                <a:spcPct val="0"/>
              </a:spcBef>
              <a:spcAft>
                <a:spcPct val="0"/>
              </a:spcAft>
              <a:defRPr sz="2400">
                <a:solidFill>
                  <a:schemeClr val="tx1"/>
                </a:solidFill>
                <a:latin typeface="Arial" charset="0"/>
                <a:ea typeface="MS PGothic" charset="0"/>
                <a:cs typeface="MS PGothic" charset="0"/>
              </a:defRPr>
            </a:lvl9pPr>
          </a:lstStyle>
          <a:p>
            <a:pPr eaLnBrk="1" hangingPunct="1"/>
            <a:fld id="{7A3C3E35-FBF1-E04E-A39D-1966EDACF585}" type="slidenum">
              <a:rPr lang="en-US" sz="1200"/>
              <a:pPr eaLnBrk="1" hangingPunct="1"/>
              <a:t>25</a:t>
            </a:fld>
            <a:endParaRPr lang="en-US" sz="1200"/>
          </a:p>
        </p:txBody>
      </p:sp>
      <p:sp>
        <p:nvSpPr>
          <p:cNvPr id="6" name="TextBox 5"/>
          <p:cNvSpPr txBox="1"/>
          <p:nvPr/>
        </p:nvSpPr>
        <p:spPr>
          <a:xfrm>
            <a:off x="906144" y="6495767"/>
            <a:ext cx="2442721" cy="276999"/>
          </a:xfrm>
          <a:prstGeom prst="rect">
            <a:avLst/>
          </a:prstGeom>
          <a:noFill/>
        </p:spPr>
        <p:txBody>
          <a:bodyPr wrap="none" rtlCol="0">
            <a:spAutoFit/>
          </a:bodyPr>
          <a:lstStyle/>
          <a:p>
            <a:r>
              <a:rPr lang="en-US" sz="1200" dirty="0" smtClean="0"/>
              <a:t>Slide courtesy of Kristina </a:t>
            </a:r>
            <a:r>
              <a:rPr lang="en-US" sz="1200" dirty="0" err="1" smtClean="0"/>
              <a:t>Lerman</a:t>
            </a:r>
            <a:endParaRPr lang="en-US" sz="1200"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noFill/>
          <a:extLst>
            <a:ext uri="{909E8E84-426E-40dd-AFC4-6F175D3DCCD1}">
              <a14:hiddenFill xmlns:a14="http://schemas.microsoft.com/office/drawing/2010/main">
                <a:solidFill>
                  <a:srgbClr val="FFFFFF"/>
                </a:solidFill>
              </a14:hiddenFill>
            </a:ext>
          </a:extLst>
        </p:spPr>
        <p:txBody>
          <a:bodyPr/>
          <a:lstStyle/>
          <a:p>
            <a:r>
              <a:rPr lang="en-US">
                <a:effectLst/>
                <a:latin typeface="Palatino Linotype" charset="0"/>
              </a:rPr>
              <a:t>Creative Commons (CC)</a:t>
            </a:r>
          </a:p>
        </p:txBody>
      </p:sp>
      <p:sp>
        <p:nvSpPr>
          <p:cNvPr id="38915" name="Rectangle 4"/>
          <p:cNvSpPr>
            <a:spLocks noGrp="1" noChangeArrowheads="1"/>
          </p:cNvSpPr>
          <p:nvPr>
            <p:ph type="body" idx="1"/>
          </p:nvPr>
        </p:nvSpPr>
        <p:spPr/>
        <p:txBody>
          <a:bodyPr/>
          <a:lstStyle/>
          <a:p>
            <a:pPr>
              <a:lnSpc>
                <a:spcPct val="90000"/>
              </a:lnSpc>
            </a:pPr>
            <a:r>
              <a:rPr lang="en-US">
                <a:latin typeface="Arial" charset="0"/>
              </a:rPr>
              <a:t>Original CC licenses</a:t>
            </a:r>
          </a:p>
          <a:p>
            <a:pPr lvl="1">
              <a:lnSpc>
                <a:spcPct val="90000"/>
              </a:lnSpc>
            </a:pPr>
            <a:r>
              <a:rPr lang="en-US" b="1">
                <a:latin typeface="Arial" charset="0"/>
              </a:rPr>
              <a:t>Attribution</a:t>
            </a:r>
            <a:r>
              <a:rPr lang="en-US">
                <a:latin typeface="Arial" charset="0"/>
              </a:rPr>
              <a:t>: Licensees may copy, distribute, display and perform the work only if they give owner the credits</a:t>
            </a:r>
          </a:p>
          <a:p>
            <a:pPr lvl="1">
              <a:lnSpc>
                <a:spcPct val="90000"/>
              </a:lnSpc>
            </a:pPr>
            <a:r>
              <a:rPr lang="en-US">
                <a:latin typeface="Arial" charset="0"/>
              </a:rPr>
              <a:t> </a:t>
            </a:r>
            <a:r>
              <a:rPr lang="en-US" b="1">
                <a:latin typeface="Arial" charset="0"/>
              </a:rPr>
              <a:t>Noncommercial</a:t>
            </a:r>
            <a:r>
              <a:rPr lang="en-US">
                <a:latin typeface="Arial" charset="0"/>
              </a:rPr>
              <a:t>: Licensees may copy, distribute, etc. the work only for noncommercial purpose</a:t>
            </a:r>
          </a:p>
          <a:p>
            <a:pPr lvl="1">
              <a:lnSpc>
                <a:spcPct val="90000"/>
              </a:lnSpc>
            </a:pPr>
            <a:r>
              <a:rPr lang="en-US" b="1">
                <a:latin typeface="Arial" charset="0"/>
              </a:rPr>
              <a:t>No Derivative Works</a:t>
            </a:r>
            <a:r>
              <a:rPr lang="en-US">
                <a:latin typeface="Arial" charset="0"/>
              </a:rPr>
              <a:t>: Licensees may copy, distribute, etc. the work, not derivatives based on it. </a:t>
            </a:r>
          </a:p>
          <a:p>
            <a:pPr lvl="1">
              <a:lnSpc>
                <a:spcPct val="90000"/>
              </a:lnSpc>
            </a:pPr>
            <a:r>
              <a:rPr lang="en-US" b="1">
                <a:latin typeface="Arial" charset="0"/>
              </a:rPr>
              <a:t>ShareAlike</a:t>
            </a:r>
            <a:r>
              <a:rPr lang="en-US">
                <a:latin typeface="Arial" charset="0"/>
              </a:rPr>
              <a:t>: Licensees may distribute derivative works only under a license identical to the license that governs the original work. </a:t>
            </a:r>
          </a:p>
          <a:p>
            <a:pPr>
              <a:lnSpc>
                <a:spcPct val="90000"/>
              </a:lnSpc>
            </a:pPr>
            <a:r>
              <a:rPr lang="en-US">
                <a:latin typeface="Arial" charset="0"/>
              </a:rPr>
              <a:t>Some content online is CC</a:t>
            </a:r>
          </a:p>
        </p:txBody>
      </p:sp>
      <p:pic>
        <p:nvPicPr>
          <p:cNvPr id="38916" name="Picture 6" descr="40px-Cc-by_ne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5975" y="2082800"/>
            <a:ext cx="381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917" name="Picture 7" descr="40px-Cc-n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5975" y="3170238"/>
            <a:ext cx="381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918" name="Picture 8" descr="40px-Cc-n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5975" y="3875088"/>
            <a:ext cx="381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919" name="Picture 9" descr="40px-Cc-sa"/>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15975" y="4616450"/>
            <a:ext cx="381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7"/>
          <p:cNvSpPr txBox="1"/>
          <p:nvPr/>
        </p:nvSpPr>
        <p:spPr>
          <a:xfrm>
            <a:off x="906144" y="6495767"/>
            <a:ext cx="2442721" cy="276999"/>
          </a:xfrm>
          <a:prstGeom prst="rect">
            <a:avLst/>
          </a:prstGeom>
          <a:noFill/>
        </p:spPr>
        <p:txBody>
          <a:bodyPr wrap="none" rtlCol="0">
            <a:spAutoFit/>
          </a:bodyPr>
          <a:lstStyle/>
          <a:p>
            <a:r>
              <a:rPr lang="en-US" sz="1200" dirty="0" smtClean="0"/>
              <a:t>Slide courtesy of Kristina </a:t>
            </a:r>
            <a:r>
              <a:rPr lang="en-US" sz="1200" dirty="0" err="1" smtClean="0"/>
              <a:t>Lerman</a:t>
            </a:r>
            <a:endParaRPr lang="en-US" sz="1200" dirty="0"/>
          </a:p>
        </p:txBody>
      </p:sp>
      <p:sp>
        <p:nvSpPr>
          <p:cNvPr id="2" name="Footer Placeholder 1"/>
          <p:cNvSpPr>
            <a:spLocks noGrp="1"/>
          </p:cNvSpPr>
          <p:nvPr>
            <p:ph type="ftr" sz="quarter" idx="10"/>
          </p:nvPr>
        </p:nvSpPr>
        <p:spPr/>
        <p:txBody>
          <a:bodyPr/>
          <a:lstStyle/>
          <a:p>
            <a:pPr>
              <a:defRPr/>
            </a:pPr>
            <a:r>
              <a:rPr lang="en-US" smtClean="0"/>
              <a:t>University of Southern California</a:t>
            </a:r>
            <a:endParaRPr lang="en-US"/>
          </a:p>
        </p:txBody>
      </p:sp>
      <p:sp>
        <p:nvSpPr>
          <p:cNvPr id="3" name="Slide Number Placeholder 2"/>
          <p:cNvSpPr>
            <a:spLocks noGrp="1"/>
          </p:cNvSpPr>
          <p:nvPr>
            <p:ph type="sldNum" sz="quarter" idx="11"/>
          </p:nvPr>
        </p:nvSpPr>
        <p:spPr/>
        <p:txBody>
          <a:bodyPr/>
          <a:lstStyle/>
          <a:p>
            <a:fld id="{830C9EBD-5EA1-184E-BE54-97AECDF72AA4}" type="slidenum">
              <a:rPr lang="en-US" smtClean="0"/>
              <a:pPr/>
              <a:t>26</a:t>
            </a:fld>
            <a:endParaRPr lang="en-US"/>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Footer Placeholder 4"/>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MS PGothic" charset="0"/>
                <a:cs typeface="MS PGothic" charset="0"/>
              </a:defRPr>
            </a:lvl1pPr>
            <a:lvl2pPr marL="37931725" indent="-37474525" eaLnBrk="0" hangingPunct="0">
              <a:defRPr sz="2400">
                <a:solidFill>
                  <a:schemeClr val="tx1"/>
                </a:solidFill>
                <a:latin typeface="Arial" charset="0"/>
                <a:ea typeface="MS PGothic" charset="0"/>
                <a:cs typeface="MS PGothic" charset="0"/>
              </a:defRPr>
            </a:lvl2pPr>
            <a:lvl3pPr eaLnBrk="0" hangingPunct="0">
              <a:defRPr sz="2400">
                <a:solidFill>
                  <a:schemeClr val="tx1"/>
                </a:solidFill>
                <a:latin typeface="Arial" charset="0"/>
                <a:ea typeface="MS PGothic" charset="0"/>
                <a:cs typeface="MS PGothic" charset="0"/>
              </a:defRPr>
            </a:lvl3pPr>
            <a:lvl4pPr eaLnBrk="0" hangingPunct="0">
              <a:defRPr sz="2400">
                <a:solidFill>
                  <a:schemeClr val="tx1"/>
                </a:solidFill>
                <a:latin typeface="Arial" charset="0"/>
                <a:ea typeface="MS PGothic" charset="0"/>
                <a:cs typeface="MS PGothic" charset="0"/>
              </a:defRPr>
            </a:lvl4pPr>
            <a:lvl5pPr eaLnBrk="0" hangingPunct="0">
              <a:defRPr sz="2400">
                <a:solidFill>
                  <a:schemeClr val="tx1"/>
                </a:solidFill>
                <a:latin typeface="Arial" charset="0"/>
                <a:ea typeface="MS PGothic" charset="0"/>
                <a:cs typeface="MS PGothic" charset="0"/>
              </a:defRPr>
            </a:lvl5pPr>
            <a:lvl6pPr marL="457200" eaLnBrk="0" fontAlgn="base" hangingPunct="0">
              <a:spcBef>
                <a:spcPct val="0"/>
              </a:spcBef>
              <a:spcAft>
                <a:spcPct val="0"/>
              </a:spcAft>
              <a:defRPr sz="2400">
                <a:solidFill>
                  <a:schemeClr val="tx1"/>
                </a:solidFill>
                <a:latin typeface="Arial" charset="0"/>
                <a:ea typeface="MS PGothic" charset="0"/>
                <a:cs typeface="MS PGothic" charset="0"/>
              </a:defRPr>
            </a:lvl6pPr>
            <a:lvl7pPr marL="914400" eaLnBrk="0" fontAlgn="base" hangingPunct="0">
              <a:spcBef>
                <a:spcPct val="0"/>
              </a:spcBef>
              <a:spcAft>
                <a:spcPct val="0"/>
              </a:spcAft>
              <a:defRPr sz="2400">
                <a:solidFill>
                  <a:schemeClr val="tx1"/>
                </a:solidFill>
                <a:latin typeface="Arial" charset="0"/>
                <a:ea typeface="MS PGothic" charset="0"/>
                <a:cs typeface="MS PGothic" charset="0"/>
              </a:defRPr>
            </a:lvl7pPr>
            <a:lvl8pPr marL="1371600" eaLnBrk="0" fontAlgn="base" hangingPunct="0">
              <a:spcBef>
                <a:spcPct val="0"/>
              </a:spcBef>
              <a:spcAft>
                <a:spcPct val="0"/>
              </a:spcAft>
              <a:defRPr sz="2400">
                <a:solidFill>
                  <a:schemeClr val="tx1"/>
                </a:solidFill>
                <a:latin typeface="Arial" charset="0"/>
                <a:ea typeface="MS PGothic" charset="0"/>
                <a:cs typeface="MS PGothic" charset="0"/>
              </a:defRPr>
            </a:lvl8pPr>
            <a:lvl9pPr marL="1828800" eaLnBrk="0" fontAlgn="base" hangingPunct="0">
              <a:spcBef>
                <a:spcPct val="0"/>
              </a:spcBef>
              <a:spcAft>
                <a:spcPct val="0"/>
              </a:spcAft>
              <a:defRPr sz="2400">
                <a:solidFill>
                  <a:schemeClr val="tx1"/>
                </a:solidFill>
                <a:latin typeface="Arial" charset="0"/>
                <a:ea typeface="MS PGothic" charset="0"/>
                <a:cs typeface="MS PGothic" charset="0"/>
              </a:defRPr>
            </a:lvl9pPr>
          </a:lstStyle>
          <a:p>
            <a:pPr eaLnBrk="1" hangingPunct="1"/>
            <a:r>
              <a:rPr lang="en-US" sz="1200"/>
              <a:t>University of Southern California</a:t>
            </a:r>
          </a:p>
        </p:txBody>
      </p:sp>
      <p:sp>
        <p:nvSpPr>
          <p:cNvPr id="39940" name="Slide Number Placeholder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MS PGothic" charset="0"/>
                <a:cs typeface="MS PGothic" charset="0"/>
              </a:defRPr>
            </a:lvl1pPr>
            <a:lvl2pPr marL="37931725" indent="-37474525" eaLnBrk="0" hangingPunct="0">
              <a:defRPr sz="2400">
                <a:solidFill>
                  <a:schemeClr val="tx1"/>
                </a:solidFill>
                <a:latin typeface="Arial" charset="0"/>
                <a:ea typeface="MS PGothic" charset="0"/>
                <a:cs typeface="MS PGothic" charset="0"/>
              </a:defRPr>
            </a:lvl2pPr>
            <a:lvl3pPr eaLnBrk="0" hangingPunct="0">
              <a:defRPr sz="2400">
                <a:solidFill>
                  <a:schemeClr val="tx1"/>
                </a:solidFill>
                <a:latin typeface="Arial" charset="0"/>
                <a:ea typeface="MS PGothic" charset="0"/>
                <a:cs typeface="MS PGothic" charset="0"/>
              </a:defRPr>
            </a:lvl3pPr>
            <a:lvl4pPr eaLnBrk="0" hangingPunct="0">
              <a:defRPr sz="2400">
                <a:solidFill>
                  <a:schemeClr val="tx1"/>
                </a:solidFill>
                <a:latin typeface="Arial" charset="0"/>
                <a:ea typeface="MS PGothic" charset="0"/>
                <a:cs typeface="MS PGothic" charset="0"/>
              </a:defRPr>
            </a:lvl4pPr>
            <a:lvl5pPr eaLnBrk="0" hangingPunct="0">
              <a:defRPr sz="2400">
                <a:solidFill>
                  <a:schemeClr val="tx1"/>
                </a:solidFill>
                <a:latin typeface="Arial" charset="0"/>
                <a:ea typeface="MS PGothic" charset="0"/>
                <a:cs typeface="MS PGothic" charset="0"/>
              </a:defRPr>
            </a:lvl5pPr>
            <a:lvl6pPr marL="457200" eaLnBrk="0" fontAlgn="base" hangingPunct="0">
              <a:spcBef>
                <a:spcPct val="0"/>
              </a:spcBef>
              <a:spcAft>
                <a:spcPct val="0"/>
              </a:spcAft>
              <a:defRPr sz="2400">
                <a:solidFill>
                  <a:schemeClr val="tx1"/>
                </a:solidFill>
                <a:latin typeface="Arial" charset="0"/>
                <a:ea typeface="MS PGothic" charset="0"/>
                <a:cs typeface="MS PGothic" charset="0"/>
              </a:defRPr>
            </a:lvl6pPr>
            <a:lvl7pPr marL="914400" eaLnBrk="0" fontAlgn="base" hangingPunct="0">
              <a:spcBef>
                <a:spcPct val="0"/>
              </a:spcBef>
              <a:spcAft>
                <a:spcPct val="0"/>
              </a:spcAft>
              <a:defRPr sz="2400">
                <a:solidFill>
                  <a:schemeClr val="tx1"/>
                </a:solidFill>
                <a:latin typeface="Arial" charset="0"/>
                <a:ea typeface="MS PGothic" charset="0"/>
                <a:cs typeface="MS PGothic" charset="0"/>
              </a:defRPr>
            </a:lvl7pPr>
            <a:lvl8pPr marL="1371600" eaLnBrk="0" fontAlgn="base" hangingPunct="0">
              <a:spcBef>
                <a:spcPct val="0"/>
              </a:spcBef>
              <a:spcAft>
                <a:spcPct val="0"/>
              </a:spcAft>
              <a:defRPr sz="2400">
                <a:solidFill>
                  <a:schemeClr val="tx1"/>
                </a:solidFill>
                <a:latin typeface="Arial" charset="0"/>
                <a:ea typeface="MS PGothic" charset="0"/>
                <a:cs typeface="MS PGothic" charset="0"/>
              </a:defRPr>
            </a:lvl8pPr>
            <a:lvl9pPr marL="1828800" eaLnBrk="0" fontAlgn="base" hangingPunct="0">
              <a:spcBef>
                <a:spcPct val="0"/>
              </a:spcBef>
              <a:spcAft>
                <a:spcPct val="0"/>
              </a:spcAft>
              <a:defRPr sz="2400">
                <a:solidFill>
                  <a:schemeClr val="tx1"/>
                </a:solidFill>
                <a:latin typeface="Arial" charset="0"/>
                <a:ea typeface="MS PGothic" charset="0"/>
                <a:cs typeface="MS PGothic" charset="0"/>
              </a:defRPr>
            </a:lvl9pPr>
          </a:lstStyle>
          <a:p>
            <a:pPr eaLnBrk="1" hangingPunct="1"/>
            <a:fld id="{CA8CC3C6-2EE4-0549-AD73-B8539C3BF4AC}" type="slidenum">
              <a:rPr lang="en-US" sz="1200"/>
              <a:pPr eaLnBrk="1" hangingPunct="1"/>
              <a:t>27</a:t>
            </a:fld>
            <a:endParaRPr lang="en-US" sz="1200"/>
          </a:p>
        </p:txBody>
      </p:sp>
      <p:sp>
        <p:nvSpPr>
          <p:cNvPr id="1244162" name="Rectangle 2"/>
          <p:cNvSpPr>
            <a:spLocks noGrp="1" noChangeArrowheads="1"/>
          </p:cNvSpPr>
          <p:nvPr>
            <p:ph type="title"/>
          </p:nvPr>
        </p:nvSpPr>
        <p:spPr/>
        <p:txBody>
          <a:bodyPr/>
          <a:lstStyle/>
          <a:p>
            <a:pPr eaLnBrk="1" hangingPunct="1"/>
            <a:r>
              <a:rPr lang="en-US">
                <a:latin typeface="Palatino Linotype" charset="0"/>
              </a:rPr>
              <a:t>Outline</a:t>
            </a:r>
          </a:p>
        </p:txBody>
      </p:sp>
      <p:sp>
        <p:nvSpPr>
          <p:cNvPr id="39942" name="Rectangle 3"/>
          <p:cNvSpPr>
            <a:spLocks noGrp="1" noChangeArrowheads="1"/>
          </p:cNvSpPr>
          <p:nvPr>
            <p:ph type="body" idx="1"/>
          </p:nvPr>
        </p:nvSpPr>
        <p:spPr/>
        <p:txBody>
          <a:bodyPr/>
          <a:lstStyle/>
          <a:p>
            <a:pPr eaLnBrk="1" hangingPunct="1"/>
            <a:r>
              <a:rPr lang="en-US" dirty="0">
                <a:latin typeface="Arial" charset="0"/>
              </a:rPr>
              <a:t>Patents</a:t>
            </a:r>
          </a:p>
          <a:p>
            <a:pPr eaLnBrk="1" hangingPunct="1"/>
            <a:r>
              <a:rPr lang="en-US" dirty="0">
                <a:latin typeface="Arial" charset="0"/>
              </a:rPr>
              <a:t>Copyrights</a:t>
            </a:r>
          </a:p>
          <a:p>
            <a:pPr eaLnBrk="1" hangingPunct="1"/>
            <a:r>
              <a:rPr lang="en-US" dirty="0">
                <a:solidFill>
                  <a:srgbClr val="FF0000"/>
                </a:solidFill>
                <a:latin typeface="Arial" charset="0"/>
              </a:rPr>
              <a:t>Trademarks</a:t>
            </a:r>
          </a:p>
          <a:p>
            <a:pPr eaLnBrk="1" hangingPunct="1"/>
            <a:r>
              <a:rPr lang="en-US" dirty="0">
                <a:latin typeface="Arial" charset="0"/>
              </a:rPr>
              <a:t>Trade Secrets</a:t>
            </a:r>
          </a:p>
          <a:p>
            <a:pPr eaLnBrk="1" hangingPunct="1"/>
            <a:r>
              <a:rPr lang="en-US" dirty="0">
                <a:latin typeface="Arial" charset="0"/>
              </a:rPr>
              <a:t>Data </a:t>
            </a:r>
            <a:r>
              <a:rPr lang="en-US" dirty="0" smtClean="0">
                <a:latin typeface="Arial" charset="0"/>
              </a:rPr>
              <a:t>Aggregation</a:t>
            </a:r>
          </a:p>
          <a:p>
            <a:pPr eaLnBrk="1" hangingPunct="1"/>
            <a:r>
              <a:rPr lang="en-US" dirty="0">
                <a:latin typeface="Arial" charset="0"/>
              </a:rPr>
              <a:t>Software Licenses</a:t>
            </a:r>
          </a:p>
          <a:p>
            <a:pPr eaLnBrk="1" hangingPunct="1"/>
            <a:endParaRPr lang="en-US" dirty="0">
              <a:latin typeface="Arial" charset="0"/>
            </a:endParaRPr>
          </a:p>
        </p:txBody>
      </p:sp>
      <p:sp>
        <p:nvSpPr>
          <p:cNvPr id="6" name="Date Placeholder 3"/>
          <p:cNvSpPr txBox="1">
            <a:spLocks/>
          </p:cNvSpPr>
          <p:nvPr/>
        </p:nvSpPr>
        <p:spPr bwMode="auto">
          <a:xfrm>
            <a:off x="495300" y="6324600"/>
            <a:ext cx="2628900" cy="457200"/>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defPPr>
              <a:defRPr lang="en-US"/>
            </a:defPPr>
            <a:lvl1pPr algn="ctr" rtl="0" eaLnBrk="0" fontAlgn="base" hangingPunct="0">
              <a:spcBef>
                <a:spcPct val="0"/>
              </a:spcBef>
              <a:spcAft>
                <a:spcPct val="0"/>
              </a:spcAft>
              <a:defRPr sz="2400" kern="1200">
                <a:solidFill>
                  <a:schemeClr val="tx1"/>
                </a:solidFill>
                <a:latin typeface="Arial" charset="0"/>
                <a:ea typeface="ＭＳ Ｐゴシック" charset="0"/>
                <a:cs typeface="ＭＳ Ｐゴシック" charset="0"/>
              </a:defRPr>
            </a:lvl1pPr>
            <a:lvl2pPr marL="37931725" indent="-37474525" algn="ctr" rtl="0" eaLnBrk="0" fontAlgn="base" hangingPunct="0">
              <a:spcBef>
                <a:spcPct val="0"/>
              </a:spcBef>
              <a:spcAft>
                <a:spcPct val="0"/>
              </a:spcAft>
              <a:defRPr sz="2400" kern="1200">
                <a:solidFill>
                  <a:schemeClr val="tx1"/>
                </a:solidFill>
                <a:latin typeface="Arial" charset="0"/>
                <a:ea typeface="ＭＳ Ｐゴシック" charset="0"/>
                <a:cs typeface="MS PGothic" charset="0"/>
              </a:defRPr>
            </a:lvl2pPr>
            <a:lvl3pPr marL="914400" algn="ctr" rtl="0" eaLnBrk="0" fontAlgn="base" hangingPunct="0">
              <a:spcBef>
                <a:spcPct val="0"/>
              </a:spcBef>
              <a:spcAft>
                <a:spcPct val="0"/>
              </a:spcAft>
              <a:defRPr sz="2400" kern="1200">
                <a:solidFill>
                  <a:schemeClr val="tx1"/>
                </a:solidFill>
                <a:latin typeface="Arial" charset="0"/>
                <a:ea typeface="ＭＳ Ｐゴシック" charset="0"/>
                <a:cs typeface="MS PGothic" charset="0"/>
              </a:defRPr>
            </a:lvl3pPr>
            <a:lvl4pPr marL="1371600" algn="ctr" rtl="0" eaLnBrk="0" fontAlgn="base" hangingPunct="0">
              <a:spcBef>
                <a:spcPct val="0"/>
              </a:spcBef>
              <a:spcAft>
                <a:spcPct val="0"/>
              </a:spcAft>
              <a:defRPr sz="2400" kern="1200">
                <a:solidFill>
                  <a:schemeClr val="tx1"/>
                </a:solidFill>
                <a:latin typeface="Arial" charset="0"/>
                <a:ea typeface="ＭＳ Ｐゴシック" charset="0"/>
                <a:cs typeface="MS PGothic" charset="0"/>
              </a:defRPr>
            </a:lvl4pPr>
            <a:lvl5pPr marL="1828800" algn="ctr" rtl="0" eaLnBrk="0" fontAlgn="base" hangingPunct="0">
              <a:spcBef>
                <a:spcPct val="0"/>
              </a:spcBef>
              <a:spcAft>
                <a:spcPct val="0"/>
              </a:spcAft>
              <a:defRPr sz="2400" kern="1200">
                <a:solidFill>
                  <a:schemeClr val="tx1"/>
                </a:solidFill>
                <a:latin typeface="Arial" charset="0"/>
                <a:ea typeface="ＭＳ Ｐゴシック" charset="0"/>
                <a:cs typeface="MS PGothic" charset="0"/>
              </a:defRPr>
            </a:lvl5pPr>
            <a:lvl6pPr marL="457200" algn="l" defTabSz="457200" rtl="0" eaLnBrk="0" fontAlgn="base" latinLnBrk="0" hangingPunct="0">
              <a:spcBef>
                <a:spcPct val="0"/>
              </a:spcBef>
              <a:spcAft>
                <a:spcPct val="0"/>
              </a:spcAft>
              <a:defRPr sz="2400" kern="1200">
                <a:solidFill>
                  <a:schemeClr val="tx1"/>
                </a:solidFill>
                <a:latin typeface="Arial" charset="0"/>
                <a:ea typeface="ＭＳ Ｐゴシック" charset="0"/>
                <a:cs typeface="MS PGothic" charset="0"/>
              </a:defRPr>
            </a:lvl6pPr>
            <a:lvl7pPr marL="914400" algn="l" defTabSz="457200" rtl="0" eaLnBrk="0" fontAlgn="base" latinLnBrk="0" hangingPunct="0">
              <a:spcBef>
                <a:spcPct val="0"/>
              </a:spcBef>
              <a:spcAft>
                <a:spcPct val="0"/>
              </a:spcAft>
              <a:defRPr sz="2400" kern="1200">
                <a:solidFill>
                  <a:schemeClr val="tx1"/>
                </a:solidFill>
                <a:latin typeface="Arial" charset="0"/>
                <a:ea typeface="ＭＳ Ｐゴシック" charset="0"/>
                <a:cs typeface="MS PGothic" charset="0"/>
              </a:defRPr>
            </a:lvl7pPr>
            <a:lvl8pPr marL="1371600" algn="l" defTabSz="457200" rtl="0" eaLnBrk="0" fontAlgn="base" latinLnBrk="0" hangingPunct="0">
              <a:spcBef>
                <a:spcPct val="0"/>
              </a:spcBef>
              <a:spcAft>
                <a:spcPct val="0"/>
              </a:spcAft>
              <a:defRPr sz="2400" kern="1200">
                <a:solidFill>
                  <a:schemeClr val="tx1"/>
                </a:solidFill>
                <a:latin typeface="Arial" charset="0"/>
                <a:ea typeface="ＭＳ Ｐゴシック" charset="0"/>
                <a:cs typeface="MS PGothic" charset="0"/>
              </a:defRPr>
            </a:lvl8pPr>
            <a:lvl9pPr marL="1828800" algn="l" defTabSz="457200" rtl="0" eaLnBrk="0" fontAlgn="base" latinLnBrk="0" hangingPunct="0">
              <a:spcBef>
                <a:spcPct val="0"/>
              </a:spcBef>
              <a:spcAft>
                <a:spcPct val="0"/>
              </a:spcAft>
              <a:defRPr sz="2400" kern="1200">
                <a:solidFill>
                  <a:schemeClr val="tx1"/>
                </a:solidFill>
                <a:latin typeface="Arial" charset="0"/>
                <a:ea typeface="ＭＳ Ｐゴシック" charset="0"/>
                <a:cs typeface="MS PGothic" charset="0"/>
              </a:defRPr>
            </a:lvl9pPr>
          </a:lstStyle>
          <a:p>
            <a:pPr eaLnBrk="1" hangingPunct="1"/>
            <a:r>
              <a:rPr lang="en-US" sz="1200" smtClean="0"/>
              <a:t>Craig Knoblock</a:t>
            </a:r>
            <a:endParaRPr lang="en-US" sz="1200"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Footer Placeholder 4"/>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MS PGothic" charset="0"/>
                <a:cs typeface="MS PGothic" charset="0"/>
              </a:defRPr>
            </a:lvl1pPr>
            <a:lvl2pPr marL="37931725" indent="-37474525" eaLnBrk="0" hangingPunct="0">
              <a:defRPr sz="2400">
                <a:solidFill>
                  <a:schemeClr val="tx1"/>
                </a:solidFill>
                <a:latin typeface="Arial" charset="0"/>
                <a:ea typeface="MS PGothic" charset="0"/>
                <a:cs typeface="MS PGothic" charset="0"/>
              </a:defRPr>
            </a:lvl2pPr>
            <a:lvl3pPr eaLnBrk="0" hangingPunct="0">
              <a:defRPr sz="2400">
                <a:solidFill>
                  <a:schemeClr val="tx1"/>
                </a:solidFill>
                <a:latin typeface="Arial" charset="0"/>
                <a:ea typeface="MS PGothic" charset="0"/>
                <a:cs typeface="MS PGothic" charset="0"/>
              </a:defRPr>
            </a:lvl3pPr>
            <a:lvl4pPr eaLnBrk="0" hangingPunct="0">
              <a:defRPr sz="2400">
                <a:solidFill>
                  <a:schemeClr val="tx1"/>
                </a:solidFill>
                <a:latin typeface="Arial" charset="0"/>
                <a:ea typeface="MS PGothic" charset="0"/>
                <a:cs typeface="MS PGothic" charset="0"/>
              </a:defRPr>
            </a:lvl4pPr>
            <a:lvl5pPr eaLnBrk="0" hangingPunct="0">
              <a:defRPr sz="2400">
                <a:solidFill>
                  <a:schemeClr val="tx1"/>
                </a:solidFill>
                <a:latin typeface="Arial" charset="0"/>
                <a:ea typeface="MS PGothic" charset="0"/>
                <a:cs typeface="MS PGothic" charset="0"/>
              </a:defRPr>
            </a:lvl5pPr>
            <a:lvl6pPr marL="457200" eaLnBrk="0" fontAlgn="base" hangingPunct="0">
              <a:spcBef>
                <a:spcPct val="0"/>
              </a:spcBef>
              <a:spcAft>
                <a:spcPct val="0"/>
              </a:spcAft>
              <a:defRPr sz="2400">
                <a:solidFill>
                  <a:schemeClr val="tx1"/>
                </a:solidFill>
                <a:latin typeface="Arial" charset="0"/>
                <a:ea typeface="MS PGothic" charset="0"/>
                <a:cs typeface="MS PGothic" charset="0"/>
              </a:defRPr>
            </a:lvl6pPr>
            <a:lvl7pPr marL="914400" eaLnBrk="0" fontAlgn="base" hangingPunct="0">
              <a:spcBef>
                <a:spcPct val="0"/>
              </a:spcBef>
              <a:spcAft>
                <a:spcPct val="0"/>
              </a:spcAft>
              <a:defRPr sz="2400">
                <a:solidFill>
                  <a:schemeClr val="tx1"/>
                </a:solidFill>
                <a:latin typeface="Arial" charset="0"/>
                <a:ea typeface="MS PGothic" charset="0"/>
                <a:cs typeface="MS PGothic" charset="0"/>
              </a:defRPr>
            </a:lvl7pPr>
            <a:lvl8pPr marL="1371600" eaLnBrk="0" fontAlgn="base" hangingPunct="0">
              <a:spcBef>
                <a:spcPct val="0"/>
              </a:spcBef>
              <a:spcAft>
                <a:spcPct val="0"/>
              </a:spcAft>
              <a:defRPr sz="2400">
                <a:solidFill>
                  <a:schemeClr val="tx1"/>
                </a:solidFill>
                <a:latin typeface="Arial" charset="0"/>
                <a:ea typeface="MS PGothic" charset="0"/>
                <a:cs typeface="MS PGothic" charset="0"/>
              </a:defRPr>
            </a:lvl8pPr>
            <a:lvl9pPr marL="1828800" eaLnBrk="0" fontAlgn="base" hangingPunct="0">
              <a:spcBef>
                <a:spcPct val="0"/>
              </a:spcBef>
              <a:spcAft>
                <a:spcPct val="0"/>
              </a:spcAft>
              <a:defRPr sz="2400">
                <a:solidFill>
                  <a:schemeClr val="tx1"/>
                </a:solidFill>
                <a:latin typeface="Arial" charset="0"/>
                <a:ea typeface="MS PGothic" charset="0"/>
                <a:cs typeface="MS PGothic" charset="0"/>
              </a:defRPr>
            </a:lvl9pPr>
          </a:lstStyle>
          <a:p>
            <a:pPr eaLnBrk="1" hangingPunct="1"/>
            <a:r>
              <a:rPr lang="en-US" sz="1200"/>
              <a:t>University of Southern California</a:t>
            </a:r>
          </a:p>
        </p:txBody>
      </p:sp>
      <p:sp>
        <p:nvSpPr>
          <p:cNvPr id="40964" name="Slide Number Placeholder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MS PGothic" charset="0"/>
                <a:cs typeface="MS PGothic" charset="0"/>
              </a:defRPr>
            </a:lvl1pPr>
            <a:lvl2pPr marL="37931725" indent="-37474525" eaLnBrk="0" hangingPunct="0">
              <a:defRPr sz="2400">
                <a:solidFill>
                  <a:schemeClr val="tx1"/>
                </a:solidFill>
                <a:latin typeface="Arial" charset="0"/>
                <a:ea typeface="MS PGothic" charset="0"/>
                <a:cs typeface="MS PGothic" charset="0"/>
              </a:defRPr>
            </a:lvl2pPr>
            <a:lvl3pPr eaLnBrk="0" hangingPunct="0">
              <a:defRPr sz="2400">
                <a:solidFill>
                  <a:schemeClr val="tx1"/>
                </a:solidFill>
                <a:latin typeface="Arial" charset="0"/>
                <a:ea typeface="MS PGothic" charset="0"/>
                <a:cs typeface="MS PGothic" charset="0"/>
              </a:defRPr>
            </a:lvl3pPr>
            <a:lvl4pPr eaLnBrk="0" hangingPunct="0">
              <a:defRPr sz="2400">
                <a:solidFill>
                  <a:schemeClr val="tx1"/>
                </a:solidFill>
                <a:latin typeface="Arial" charset="0"/>
                <a:ea typeface="MS PGothic" charset="0"/>
                <a:cs typeface="MS PGothic" charset="0"/>
              </a:defRPr>
            </a:lvl4pPr>
            <a:lvl5pPr eaLnBrk="0" hangingPunct="0">
              <a:defRPr sz="2400">
                <a:solidFill>
                  <a:schemeClr val="tx1"/>
                </a:solidFill>
                <a:latin typeface="Arial" charset="0"/>
                <a:ea typeface="MS PGothic" charset="0"/>
                <a:cs typeface="MS PGothic" charset="0"/>
              </a:defRPr>
            </a:lvl5pPr>
            <a:lvl6pPr marL="457200" eaLnBrk="0" fontAlgn="base" hangingPunct="0">
              <a:spcBef>
                <a:spcPct val="0"/>
              </a:spcBef>
              <a:spcAft>
                <a:spcPct val="0"/>
              </a:spcAft>
              <a:defRPr sz="2400">
                <a:solidFill>
                  <a:schemeClr val="tx1"/>
                </a:solidFill>
                <a:latin typeface="Arial" charset="0"/>
                <a:ea typeface="MS PGothic" charset="0"/>
                <a:cs typeface="MS PGothic" charset="0"/>
              </a:defRPr>
            </a:lvl6pPr>
            <a:lvl7pPr marL="914400" eaLnBrk="0" fontAlgn="base" hangingPunct="0">
              <a:spcBef>
                <a:spcPct val="0"/>
              </a:spcBef>
              <a:spcAft>
                <a:spcPct val="0"/>
              </a:spcAft>
              <a:defRPr sz="2400">
                <a:solidFill>
                  <a:schemeClr val="tx1"/>
                </a:solidFill>
                <a:latin typeface="Arial" charset="0"/>
                <a:ea typeface="MS PGothic" charset="0"/>
                <a:cs typeface="MS PGothic" charset="0"/>
              </a:defRPr>
            </a:lvl7pPr>
            <a:lvl8pPr marL="1371600" eaLnBrk="0" fontAlgn="base" hangingPunct="0">
              <a:spcBef>
                <a:spcPct val="0"/>
              </a:spcBef>
              <a:spcAft>
                <a:spcPct val="0"/>
              </a:spcAft>
              <a:defRPr sz="2400">
                <a:solidFill>
                  <a:schemeClr val="tx1"/>
                </a:solidFill>
                <a:latin typeface="Arial" charset="0"/>
                <a:ea typeface="MS PGothic" charset="0"/>
                <a:cs typeface="MS PGothic" charset="0"/>
              </a:defRPr>
            </a:lvl8pPr>
            <a:lvl9pPr marL="1828800" eaLnBrk="0" fontAlgn="base" hangingPunct="0">
              <a:spcBef>
                <a:spcPct val="0"/>
              </a:spcBef>
              <a:spcAft>
                <a:spcPct val="0"/>
              </a:spcAft>
              <a:defRPr sz="2400">
                <a:solidFill>
                  <a:schemeClr val="tx1"/>
                </a:solidFill>
                <a:latin typeface="Arial" charset="0"/>
                <a:ea typeface="MS PGothic" charset="0"/>
                <a:cs typeface="MS PGothic" charset="0"/>
              </a:defRPr>
            </a:lvl9pPr>
          </a:lstStyle>
          <a:p>
            <a:pPr eaLnBrk="1" hangingPunct="1"/>
            <a:fld id="{5E68AC0B-2FB9-8648-A27F-E2C5F8B5D618}" type="slidenum">
              <a:rPr lang="en-US" sz="1200"/>
              <a:pPr eaLnBrk="1" hangingPunct="1"/>
              <a:t>28</a:t>
            </a:fld>
            <a:endParaRPr lang="en-US" sz="1200"/>
          </a:p>
        </p:txBody>
      </p:sp>
      <p:sp>
        <p:nvSpPr>
          <p:cNvPr id="1247234" name="Rectangle 2"/>
          <p:cNvSpPr>
            <a:spLocks noGrp="1" noChangeArrowheads="1"/>
          </p:cNvSpPr>
          <p:nvPr>
            <p:ph type="title"/>
          </p:nvPr>
        </p:nvSpPr>
        <p:spPr/>
        <p:txBody>
          <a:bodyPr/>
          <a:lstStyle/>
          <a:p>
            <a:pPr eaLnBrk="1" hangingPunct="1"/>
            <a:r>
              <a:rPr lang="en-US">
                <a:latin typeface="Palatino Linotype" charset="0"/>
              </a:rPr>
              <a:t>Trademarks</a:t>
            </a:r>
          </a:p>
        </p:txBody>
      </p:sp>
      <p:sp>
        <p:nvSpPr>
          <p:cNvPr id="40966" name="Rectangle 3"/>
          <p:cNvSpPr>
            <a:spLocks noGrp="1" noChangeArrowheads="1"/>
          </p:cNvSpPr>
          <p:nvPr>
            <p:ph type="body" idx="1"/>
          </p:nvPr>
        </p:nvSpPr>
        <p:spPr/>
        <p:txBody>
          <a:bodyPr/>
          <a:lstStyle/>
          <a:p>
            <a:pPr eaLnBrk="1" hangingPunct="1"/>
            <a:r>
              <a:rPr lang="en-US" b="1">
                <a:latin typeface="Arial" charset="0"/>
              </a:rPr>
              <a:t>TRADEMARKS </a:t>
            </a:r>
            <a:r>
              <a:rPr lang="en-US">
                <a:latin typeface="Arial" charset="0"/>
              </a:rPr>
              <a:t>protect words, names, symbols, sounds, or colors that distinguish goods and services from other manufacturer</a:t>
            </a:r>
            <a:r>
              <a:rPr lang="ja-JP" altLang="en-US">
                <a:latin typeface="Arial" charset="0"/>
              </a:rPr>
              <a:t>’</a:t>
            </a:r>
            <a:r>
              <a:rPr lang="en-US">
                <a:latin typeface="Arial" charset="0"/>
              </a:rPr>
              <a:t>s products </a:t>
            </a:r>
          </a:p>
          <a:p>
            <a:pPr lvl="1" eaLnBrk="1" hangingPunct="1"/>
            <a:r>
              <a:rPr lang="en-US">
                <a:latin typeface="Arial" charset="0"/>
              </a:rPr>
              <a:t>Trademarks, unlike patents, can be renewed forever as long as they are being used in business. </a:t>
            </a:r>
          </a:p>
          <a:p>
            <a:pPr lvl="1" eaLnBrk="1" hangingPunct="1"/>
            <a:r>
              <a:rPr lang="en-US">
                <a:latin typeface="Arial" charset="0"/>
              </a:rPr>
              <a:t>The roar of the </a:t>
            </a:r>
            <a:r>
              <a:rPr lang="en-US" i="1">
                <a:latin typeface="Arial" charset="0"/>
              </a:rPr>
              <a:t>MGM</a:t>
            </a:r>
            <a:r>
              <a:rPr lang="en-US">
                <a:latin typeface="Arial" charset="0"/>
              </a:rPr>
              <a:t> lion, the pink of the</a:t>
            </a:r>
            <a:r>
              <a:rPr lang="en-US" i="1">
                <a:latin typeface="Arial" charset="0"/>
              </a:rPr>
              <a:t> Owens-Corning</a:t>
            </a:r>
            <a:r>
              <a:rPr lang="en-US">
                <a:latin typeface="Arial" charset="0"/>
              </a:rPr>
              <a:t> insulation, and the shape of a </a:t>
            </a:r>
            <a:r>
              <a:rPr lang="en-US" i="1">
                <a:latin typeface="Arial" charset="0"/>
              </a:rPr>
              <a:t>Coca-Cola </a:t>
            </a:r>
            <a:r>
              <a:rPr lang="en-US">
                <a:latin typeface="Arial" charset="0"/>
              </a:rPr>
              <a:t>bottle are familiar trademarks. </a:t>
            </a:r>
            <a:r>
              <a:rPr lang="en-US" b="1">
                <a:latin typeface="Arial" charset="0"/>
              </a:rPr>
              <a:t> </a:t>
            </a:r>
          </a:p>
          <a:p>
            <a:pPr lvl="1" eaLnBrk="1" hangingPunct="1"/>
            <a:r>
              <a:rPr lang="en-US">
                <a:latin typeface="Arial" charset="0"/>
              </a:rPr>
              <a:t> No Fair-Use provision in Trademark law</a:t>
            </a:r>
          </a:p>
        </p:txBody>
      </p:sp>
      <p:sp>
        <p:nvSpPr>
          <p:cNvPr id="6" name="Date Placeholder 3"/>
          <p:cNvSpPr txBox="1">
            <a:spLocks/>
          </p:cNvSpPr>
          <p:nvPr/>
        </p:nvSpPr>
        <p:spPr bwMode="auto">
          <a:xfrm>
            <a:off x="495300" y="6324600"/>
            <a:ext cx="2628900" cy="457200"/>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defPPr>
              <a:defRPr lang="en-US"/>
            </a:defPPr>
            <a:lvl1pPr algn="ctr" rtl="0" eaLnBrk="0" fontAlgn="base" hangingPunct="0">
              <a:spcBef>
                <a:spcPct val="0"/>
              </a:spcBef>
              <a:spcAft>
                <a:spcPct val="0"/>
              </a:spcAft>
              <a:defRPr sz="2400" kern="1200">
                <a:solidFill>
                  <a:schemeClr val="tx1"/>
                </a:solidFill>
                <a:latin typeface="Arial" charset="0"/>
                <a:ea typeface="ＭＳ Ｐゴシック" charset="0"/>
                <a:cs typeface="ＭＳ Ｐゴシック" charset="0"/>
              </a:defRPr>
            </a:lvl1pPr>
            <a:lvl2pPr marL="37931725" indent="-37474525" algn="ctr" rtl="0" eaLnBrk="0" fontAlgn="base" hangingPunct="0">
              <a:spcBef>
                <a:spcPct val="0"/>
              </a:spcBef>
              <a:spcAft>
                <a:spcPct val="0"/>
              </a:spcAft>
              <a:defRPr sz="2400" kern="1200">
                <a:solidFill>
                  <a:schemeClr val="tx1"/>
                </a:solidFill>
                <a:latin typeface="Arial" charset="0"/>
                <a:ea typeface="ＭＳ Ｐゴシック" charset="0"/>
                <a:cs typeface="MS PGothic" charset="0"/>
              </a:defRPr>
            </a:lvl2pPr>
            <a:lvl3pPr marL="914400" algn="ctr" rtl="0" eaLnBrk="0" fontAlgn="base" hangingPunct="0">
              <a:spcBef>
                <a:spcPct val="0"/>
              </a:spcBef>
              <a:spcAft>
                <a:spcPct val="0"/>
              </a:spcAft>
              <a:defRPr sz="2400" kern="1200">
                <a:solidFill>
                  <a:schemeClr val="tx1"/>
                </a:solidFill>
                <a:latin typeface="Arial" charset="0"/>
                <a:ea typeface="ＭＳ Ｐゴシック" charset="0"/>
                <a:cs typeface="MS PGothic" charset="0"/>
              </a:defRPr>
            </a:lvl3pPr>
            <a:lvl4pPr marL="1371600" algn="ctr" rtl="0" eaLnBrk="0" fontAlgn="base" hangingPunct="0">
              <a:spcBef>
                <a:spcPct val="0"/>
              </a:spcBef>
              <a:spcAft>
                <a:spcPct val="0"/>
              </a:spcAft>
              <a:defRPr sz="2400" kern="1200">
                <a:solidFill>
                  <a:schemeClr val="tx1"/>
                </a:solidFill>
                <a:latin typeface="Arial" charset="0"/>
                <a:ea typeface="ＭＳ Ｐゴシック" charset="0"/>
                <a:cs typeface="MS PGothic" charset="0"/>
              </a:defRPr>
            </a:lvl4pPr>
            <a:lvl5pPr marL="1828800" algn="ctr" rtl="0" eaLnBrk="0" fontAlgn="base" hangingPunct="0">
              <a:spcBef>
                <a:spcPct val="0"/>
              </a:spcBef>
              <a:spcAft>
                <a:spcPct val="0"/>
              </a:spcAft>
              <a:defRPr sz="2400" kern="1200">
                <a:solidFill>
                  <a:schemeClr val="tx1"/>
                </a:solidFill>
                <a:latin typeface="Arial" charset="0"/>
                <a:ea typeface="ＭＳ Ｐゴシック" charset="0"/>
                <a:cs typeface="MS PGothic" charset="0"/>
              </a:defRPr>
            </a:lvl5pPr>
            <a:lvl6pPr marL="457200" algn="l" defTabSz="457200" rtl="0" eaLnBrk="0" fontAlgn="base" latinLnBrk="0" hangingPunct="0">
              <a:spcBef>
                <a:spcPct val="0"/>
              </a:spcBef>
              <a:spcAft>
                <a:spcPct val="0"/>
              </a:spcAft>
              <a:defRPr sz="2400" kern="1200">
                <a:solidFill>
                  <a:schemeClr val="tx1"/>
                </a:solidFill>
                <a:latin typeface="Arial" charset="0"/>
                <a:ea typeface="ＭＳ Ｐゴシック" charset="0"/>
                <a:cs typeface="MS PGothic" charset="0"/>
              </a:defRPr>
            </a:lvl6pPr>
            <a:lvl7pPr marL="914400" algn="l" defTabSz="457200" rtl="0" eaLnBrk="0" fontAlgn="base" latinLnBrk="0" hangingPunct="0">
              <a:spcBef>
                <a:spcPct val="0"/>
              </a:spcBef>
              <a:spcAft>
                <a:spcPct val="0"/>
              </a:spcAft>
              <a:defRPr sz="2400" kern="1200">
                <a:solidFill>
                  <a:schemeClr val="tx1"/>
                </a:solidFill>
                <a:latin typeface="Arial" charset="0"/>
                <a:ea typeface="ＭＳ Ｐゴシック" charset="0"/>
                <a:cs typeface="MS PGothic" charset="0"/>
              </a:defRPr>
            </a:lvl7pPr>
            <a:lvl8pPr marL="1371600" algn="l" defTabSz="457200" rtl="0" eaLnBrk="0" fontAlgn="base" latinLnBrk="0" hangingPunct="0">
              <a:spcBef>
                <a:spcPct val="0"/>
              </a:spcBef>
              <a:spcAft>
                <a:spcPct val="0"/>
              </a:spcAft>
              <a:defRPr sz="2400" kern="1200">
                <a:solidFill>
                  <a:schemeClr val="tx1"/>
                </a:solidFill>
                <a:latin typeface="Arial" charset="0"/>
                <a:ea typeface="ＭＳ Ｐゴシック" charset="0"/>
                <a:cs typeface="MS PGothic" charset="0"/>
              </a:defRPr>
            </a:lvl8pPr>
            <a:lvl9pPr marL="1828800" algn="l" defTabSz="457200" rtl="0" eaLnBrk="0" fontAlgn="base" latinLnBrk="0" hangingPunct="0">
              <a:spcBef>
                <a:spcPct val="0"/>
              </a:spcBef>
              <a:spcAft>
                <a:spcPct val="0"/>
              </a:spcAft>
              <a:defRPr sz="2400" kern="1200">
                <a:solidFill>
                  <a:schemeClr val="tx1"/>
                </a:solidFill>
                <a:latin typeface="Arial" charset="0"/>
                <a:ea typeface="ＭＳ Ｐゴシック" charset="0"/>
                <a:cs typeface="MS PGothic" charset="0"/>
              </a:defRPr>
            </a:lvl9pPr>
          </a:lstStyle>
          <a:p>
            <a:pPr eaLnBrk="1" hangingPunct="1"/>
            <a:r>
              <a:rPr lang="en-US" sz="1200" smtClean="0"/>
              <a:t>Craig Knoblock</a:t>
            </a:r>
            <a:endParaRPr lang="en-US" sz="1200"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noFill/>
          <a:extLst>
            <a:ext uri="{909E8E84-426E-40dd-AFC4-6F175D3DCCD1}">
              <a14:hiddenFill xmlns:a14="http://schemas.microsoft.com/office/drawing/2010/main">
                <a:solidFill>
                  <a:srgbClr val="FFFFFF"/>
                </a:solidFill>
              </a14:hiddenFill>
            </a:ext>
          </a:extLst>
        </p:spPr>
        <p:txBody>
          <a:bodyPr/>
          <a:lstStyle/>
          <a:p>
            <a:r>
              <a:rPr lang="en-US">
                <a:effectLst/>
                <a:latin typeface="Palatino Linotype" charset="0"/>
              </a:rPr>
              <a:t>Types of Trademarks</a:t>
            </a:r>
          </a:p>
        </p:txBody>
      </p:sp>
      <p:sp>
        <p:nvSpPr>
          <p:cNvPr id="41987" name="Rectangle 3"/>
          <p:cNvSpPr>
            <a:spLocks noGrp="1" noChangeArrowheads="1"/>
          </p:cNvSpPr>
          <p:nvPr>
            <p:ph type="body" idx="1"/>
          </p:nvPr>
        </p:nvSpPr>
        <p:spPr/>
        <p:txBody>
          <a:bodyPr/>
          <a:lstStyle/>
          <a:p>
            <a:r>
              <a:rPr lang="en-US">
                <a:latin typeface="Arial" charset="0"/>
              </a:rPr>
              <a:t>™ </a:t>
            </a:r>
          </a:p>
          <a:p>
            <a:pPr lvl="1"/>
            <a:r>
              <a:rPr lang="en-US">
                <a:latin typeface="Arial" charset="0"/>
              </a:rPr>
              <a:t>unregistered trade mark used to promote or brand goods</a:t>
            </a:r>
          </a:p>
          <a:p>
            <a:r>
              <a:rPr lang="en-US">
                <a:latin typeface="Arial" charset="0"/>
              </a:rPr>
              <a:t>℠ </a:t>
            </a:r>
          </a:p>
          <a:p>
            <a:pPr lvl="1"/>
            <a:r>
              <a:rPr lang="en-US">
                <a:latin typeface="Arial" charset="0"/>
              </a:rPr>
              <a:t>unregistered service mark used to promote or brand services</a:t>
            </a:r>
          </a:p>
          <a:p>
            <a:r>
              <a:rPr lang="en-US">
                <a:latin typeface="Arial" charset="0"/>
              </a:rPr>
              <a:t>® </a:t>
            </a:r>
          </a:p>
          <a:p>
            <a:pPr lvl="1"/>
            <a:r>
              <a:rPr lang="en-US">
                <a:latin typeface="Arial" charset="0"/>
              </a:rPr>
              <a:t>registered trademark</a:t>
            </a:r>
          </a:p>
          <a:p>
            <a:endParaRPr lang="en-US">
              <a:latin typeface="Arial" charset="0"/>
            </a:endParaRPr>
          </a:p>
        </p:txBody>
      </p:sp>
      <p:sp>
        <p:nvSpPr>
          <p:cNvPr id="4" name="TextBox 3"/>
          <p:cNvSpPr txBox="1"/>
          <p:nvPr/>
        </p:nvSpPr>
        <p:spPr>
          <a:xfrm>
            <a:off x="906144" y="6495767"/>
            <a:ext cx="2442721" cy="276999"/>
          </a:xfrm>
          <a:prstGeom prst="rect">
            <a:avLst/>
          </a:prstGeom>
          <a:noFill/>
        </p:spPr>
        <p:txBody>
          <a:bodyPr wrap="none" rtlCol="0">
            <a:spAutoFit/>
          </a:bodyPr>
          <a:lstStyle/>
          <a:p>
            <a:r>
              <a:rPr lang="en-US" sz="1200" dirty="0" smtClean="0"/>
              <a:t>Slide courtesy of Kristina </a:t>
            </a:r>
            <a:r>
              <a:rPr lang="en-US" sz="1200" dirty="0" err="1" smtClean="0"/>
              <a:t>Lerman</a:t>
            </a:r>
            <a:endParaRPr lang="en-US" sz="1200" dirty="0"/>
          </a:p>
        </p:txBody>
      </p:sp>
      <p:sp>
        <p:nvSpPr>
          <p:cNvPr id="2" name="Footer Placeholder 1"/>
          <p:cNvSpPr>
            <a:spLocks noGrp="1"/>
          </p:cNvSpPr>
          <p:nvPr>
            <p:ph type="ftr" sz="quarter" idx="10"/>
          </p:nvPr>
        </p:nvSpPr>
        <p:spPr/>
        <p:txBody>
          <a:bodyPr/>
          <a:lstStyle/>
          <a:p>
            <a:pPr>
              <a:defRPr/>
            </a:pPr>
            <a:r>
              <a:rPr lang="en-US" smtClean="0"/>
              <a:t>University of Southern California</a:t>
            </a:r>
            <a:endParaRPr lang="en-US"/>
          </a:p>
        </p:txBody>
      </p:sp>
      <p:sp>
        <p:nvSpPr>
          <p:cNvPr id="3" name="Slide Number Placeholder 2"/>
          <p:cNvSpPr>
            <a:spLocks noGrp="1"/>
          </p:cNvSpPr>
          <p:nvPr>
            <p:ph type="sldNum" sz="quarter" idx="11"/>
          </p:nvPr>
        </p:nvSpPr>
        <p:spPr/>
        <p:txBody>
          <a:bodyPr/>
          <a:lstStyle/>
          <a:p>
            <a:fld id="{830C9EBD-5EA1-184E-BE54-97AECDF72AA4}" type="slidenum">
              <a:rPr lang="en-US" smtClean="0"/>
              <a:pPr/>
              <a:t>29</a:t>
            </a:fld>
            <a:endParaRPr lang="en-US"/>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Footer Placeholder 4"/>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MS PGothic" charset="0"/>
                <a:cs typeface="MS PGothic" charset="0"/>
              </a:defRPr>
            </a:lvl1pPr>
            <a:lvl2pPr marL="37931725" indent="-37474525" eaLnBrk="0" hangingPunct="0">
              <a:defRPr sz="2400">
                <a:solidFill>
                  <a:schemeClr val="tx1"/>
                </a:solidFill>
                <a:latin typeface="Arial" charset="0"/>
                <a:ea typeface="MS PGothic" charset="0"/>
                <a:cs typeface="MS PGothic" charset="0"/>
              </a:defRPr>
            </a:lvl2pPr>
            <a:lvl3pPr eaLnBrk="0" hangingPunct="0">
              <a:defRPr sz="2400">
                <a:solidFill>
                  <a:schemeClr val="tx1"/>
                </a:solidFill>
                <a:latin typeface="Arial" charset="0"/>
                <a:ea typeface="MS PGothic" charset="0"/>
                <a:cs typeface="MS PGothic" charset="0"/>
              </a:defRPr>
            </a:lvl3pPr>
            <a:lvl4pPr eaLnBrk="0" hangingPunct="0">
              <a:defRPr sz="2400">
                <a:solidFill>
                  <a:schemeClr val="tx1"/>
                </a:solidFill>
                <a:latin typeface="Arial" charset="0"/>
                <a:ea typeface="MS PGothic" charset="0"/>
                <a:cs typeface="MS PGothic" charset="0"/>
              </a:defRPr>
            </a:lvl4pPr>
            <a:lvl5pPr eaLnBrk="0" hangingPunct="0">
              <a:defRPr sz="2400">
                <a:solidFill>
                  <a:schemeClr val="tx1"/>
                </a:solidFill>
                <a:latin typeface="Arial" charset="0"/>
                <a:ea typeface="MS PGothic" charset="0"/>
                <a:cs typeface="MS PGothic" charset="0"/>
              </a:defRPr>
            </a:lvl5pPr>
            <a:lvl6pPr marL="457200" eaLnBrk="0" fontAlgn="base" hangingPunct="0">
              <a:spcBef>
                <a:spcPct val="0"/>
              </a:spcBef>
              <a:spcAft>
                <a:spcPct val="0"/>
              </a:spcAft>
              <a:defRPr sz="2400">
                <a:solidFill>
                  <a:schemeClr val="tx1"/>
                </a:solidFill>
                <a:latin typeface="Arial" charset="0"/>
                <a:ea typeface="MS PGothic" charset="0"/>
                <a:cs typeface="MS PGothic" charset="0"/>
              </a:defRPr>
            </a:lvl6pPr>
            <a:lvl7pPr marL="914400" eaLnBrk="0" fontAlgn="base" hangingPunct="0">
              <a:spcBef>
                <a:spcPct val="0"/>
              </a:spcBef>
              <a:spcAft>
                <a:spcPct val="0"/>
              </a:spcAft>
              <a:defRPr sz="2400">
                <a:solidFill>
                  <a:schemeClr val="tx1"/>
                </a:solidFill>
                <a:latin typeface="Arial" charset="0"/>
                <a:ea typeface="MS PGothic" charset="0"/>
                <a:cs typeface="MS PGothic" charset="0"/>
              </a:defRPr>
            </a:lvl7pPr>
            <a:lvl8pPr marL="1371600" eaLnBrk="0" fontAlgn="base" hangingPunct="0">
              <a:spcBef>
                <a:spcPct val="0"/>
              </a:spcBef>
              <a:spcAft>
                <a:spcPct val="0"/>
              </a:spcAft>
              <a:defRPr sz="2400">
                <a:solidFill>
                  <a:schemeClr val="tx1"/>
                </a:solidFill>
                <a:latin typeface="Arial" charset="0"/>
                <a:ea typeface="MS PGothic" charset="0"/>
                <a:cs typeface="MS PGothic" charset="0"/>
              </a:defRPr>
            </a:lvl8pPr>
            <a:lvl9pPr marL="1828800" eaLnBrk="0" fontAlgn="base" hangingPunct="0">
              <a:spcBef>
                <a:spcPct val="0"/>
              </a:spcBef>
              <a:spcAft>
                <a:spcPct val="0"/>
              </a:spcAft>
              <a:defRPr sz="2400">
                <a:solidFill>
                  <a:schemeClr val="tx1"/>
                </a:solidFill>
                <a:latin typeface="Arial" charset="0"/>
                <a:ea typeface="MS PGothic" charset="0"/>
                <a:cs typeface="MS PGothic" charset="0"/>
              </a:defRPr>
            </a:lvl9pPr>
          </a:lstStyle>
          <a:p>
            <a:pPr eaLnBrk="1" hangingPunct="1"/>
            <a:r>
              <a:rPr lang="en-US" sz="1200"/>
              <a:t>University of Southern California</a:t>
            </a:r>
          </a:p>
        </p:txBody>
      </p:sp>
      <p:sp>
        <p:nvSpPr>
          <p:cNvPr id="17412" name="Slide Number Placeholder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MS PGothic" charset="0"/>
                <a:cs typeface="MS PGothic" charset="0"/>
              </a:defRPr>
            </a:lvl1pPr>
            <a:lvl2pPr marL="37931725" indent="-37474525" eaLnBrk="0" hangingPunct="0">
              <a:defRPr sz="2400">
                <a:solidFill>
                  <a:schemeClr val="tx1"/>
                </a:solidFill>
                <a:latin typeface="Arial" charset="0"/>
                <a:ea typeface="MS PGothic" charset="0"/>
                <a:cs typeface="MS PGothic" charset="0"/>
              </a:defRPr>
            </a:lvl2pPr>
            <a:lvl3pPr eaLnBrk="0" hangingPunct="0">
              <a:defRPr sz="2400">
                <a:solidFill>
                  <a:schemeClr val="tx1"/>
                </a:solidFill>
                <a:latin typeface="Arial" charset="0"/>
                <a:ea typeface="MS PGothic" charset="0"/>
                <a:cs typeface="MS PGothic" charset="0"/>
              </a:defRPr>
            </a:lvl3pPr>
            <a:lvl4pPr eaLnBrk="0" hangingPunct="0">
              <a:defRPr sz="2400">
                <a:solidFill>
                  <a:schemeClr val="tx1"/>
                </a:solidFill>
                <a:latin typeface="Arial" charset="0"/>
                <a:ea typeface="MS PGothic" charset="0"/>
                <a:cs typeface="MS PGothic" charset="0"/>
              </a:defRPr>
            </a:lvl4pPr>
            <a:lvl5pPr eaLnBrk="0" hangingPunct="0">
              <a:defRPr sz="2400">
                <a:solidFill>
                  <a:schemeClr val="tx1"/>
                </a:solidFill>
                <a:latin typeface="Arial" charset="0"/>
                <a:ea typeface="MS PGothic" charset="0"/>
                <a:cs typeface="MS PGothic" charset="0"/>
              </a:defRPr>
            </a:lvl5pPr>
            <a:lvl6pPr marL="457200" eaLnBrk="0" fontAlgn="base" hangingPunct="0">
              <a:spcBef>
                <a:spcPct val="0"/>
              </a:spcBef>
              <a:spcAft>
                <a:spcPct val="0"/>
              </a:spcAft>
              <a:defRPr sz="2400">
                <a:solidFill>
                  <a:schemeClr val="tx1"/>
                </a:solidFill>
                <a:latin typeface="Arial" charset="0"/>
                <a:ea typeface="MS PGothic" charset="0"/>
                <a:cs typeface="MS PGothic" charset="0"/>
              </a:defRPr>
            </a:lvl6pPr>
            <a:lvl7pPr marL="914400" eaLnBrk="0" fontAlgn="base" hangingPunct="0">
              <a:spcBef>
                <a:spcPct val="0"/>
              </a:spcBef>
              <a:spcAft>
                <a:spcPct val="0"/>
              </a:spcAft>
              <a:defRPr sz="2400">
                <a:solidFill>
                  <a:schemeClr val="tx1"/>
                </a:solidFill>
                <a:latin typeface="Arial" charset="0"/>
                <a:ea typeface="MS PGothic" charset="0"/>
                <a:cs typeface="MS PGothic" charset="0"/>
              </a:defRPr>
            </a:lvl7pPr>
            <a:lvl8pPr marL="1371600" eaLnBrk="0" fontAlgn="base" hangingPunct="0">
              <a:spcBef>
                <a:spcPct val="0"/>
              </a:spcBef>
              <a:spcAft>
                <a:spcPct val="0"/>
              </a:spcAft>
              <a:defRPr sz="2400">
                <a:solidFill>
                  <a:schemeClr val="tx1"/>
                </a:solidFill>
                <a:latin typeface="Arial" charset="0"/>
                <a:ea typeface="MS PGothic" charset="0"/>
                <a:cs typeface="MS PGothic" charset="0"/>
              </a:defRPr>
            </a:lvl8pPr>
            <a:lvl9pPr marL="1828800" eaLnBrk="0" fontAlgn="base" hangingPunct="0">
              <a:spcBef>
                <a:spcPct val="0"/>
              </a:spcBef>
              <a:spcAft>
                <a:spcPct val="0"/>
              </a:spcAft>
              <a:defRPr sz="2400">
                <a:solidFill>
                  <a:schemeClr val="tx1"/>
                </a:solidFill>
                <a:latin typeface="Arial" charset="0"/>
                <a:ea typeface="MS PGothic" charset="0"/>
                <a:cs typeface="MS PGothic" charset="0"/>
              </a:defRPr>
            </a:lvl9pPr>
          </a:lstStyle>
          <a:p>
            <a:pPr eaLnBrk="1" hangingPunct="1"/>
            <a:fld id="{C039B7CE-3D69-284B-A50C-45D31EDA4C15}" type="slidenum">
              <a:rPr lang="en-US" sz="1200"/>
              <a:pPr eaLnBrk="1" hangingPunct="1"/>
              <a:t>3</a:t>
            </a:fld>
            <a:endParaRPr lang="en-US" sz="1200"/>
          </a:p>
        </p:txBody>
      </p:sp>
      <p:sp>
        <p:nvSpPr>
          <p:cNvPr id="1253378" name="Rectangle 2"/>
          <p:cNvSpPr>
            <a:spLocks noGrp="1" noChangeArrowheads="1"/>
          </p:cNvSpPr>
          <p:nvPr>
            <p:ph type="title"/>
          </p:nvPr>
        </p:nvSpPr>
        <p:spPr/>
        <p:txBody>
          <a:bodyPr/>
          <a:lstStyle/>
          <a:p>
            <a:pPr eaLnBrk="1" hangingPunct="1"/>
            <a:r>
              <a:rPr lang="en-US">
                <a:latin typeface="Palatino Linotype" charset="0"/>
              </a:rPr>
              <a:t>Intellectual Property</a:t>
            </a:r>
          </a:p>
        </p:txBody>
      </p:sp>
      <p:sp>
        <p:nvSpPr>
          <p:cNvPr id="17414" name="Rectangle 3"/>
          <p:cNvSpPr>
            <a:spLocks noGrp="1" noChangeArrowheads="1"/>
          </p:cNvSpPr>
          <p:nvPr>
            <p:ph type="body" idx="1"/>
          </p:nvPr>
        </p:nvSpPr>
        <p:spPr/>
        <p:txBody>
          <a:bodyPr/>
          <a:lstStyle/>
          <a:p>
            <a:pPr eaLnBrk="1" hangingPunct="1"/>
            <a:r>
              <a:rPr lang="en-US">
                <a:latin typeface="Arial" charset="0"/>
              </a:rPr>
              <a:t>Intellectual property (IP) is an intangible creative work</a:t>
            </a:r>
          </a:p>
          <a:p>
            <a:pPr lvl="1" eaLnBrk="1" hangingPunct="1"/>
            <a:r>
              <a:rPr lang="en-US">
                <a:latin typeface="Arial" charset="0"/>
              </a:rPr>
              <a:t>It is not the physical form on which it is stored or delivered</a:t>
            </a:r>
          </a:p>
          <a:p>
            <a:pPr eaLnBrk="1" hangingPunct="1"/>
            <a:r>
              <a:rPr lang="en-US">
                <a:latin typeface="Arial" charset="0"/>
              </a:rPr>
              <a:t>IP can be protected through the use of </a:t>
            </a:r>
          </a:p>
          <a:p>
            <a:pPr lvl="1" eaLnBrk="1" hangingPunct="1"/>
            <a:r>
              <a:rPr lang="en-US">
                <a:latin typeface="Arial" charset="0"/>
              </a:rPr>
              <a:t>patents, </a:t>
            </a:r>
          </a:p>
          <a:p>
            <a:pPr lvl="1" eaLnBrk="1" hangingPunct="1"/>
            <a:r>
              <a:rPr lang="en-US">
                <a:latin typeface="Arial" charset="0"/>
              </a:rPr>
              <a:t>copyrights, </a:t>
            </a:r>
          </a:p>
          <a:p>
            <a:pPr lvl="1" eaLnBrk="1" hangingPunct="1"/>
            <a:r>
              <a:rPr lang="en-US">
                <a:latin typeface="Arial" charset="0"/>
              </a:rPr>
              <a:t>trademarks, and </a:t>
            </a:r>
          </a:p>
          <a:p>
            <a:pPr lvl="1" eaLnBrk="1" hangingPunct="1"/>
            <a:r>
              <a:rPr lang="en-US">
                <a:latin typeface="Arial" charset="0"/>
              </a:rPr>
              <a:t>trade secret laws</a:t>
            </a:r>
          </a:p>
          <a:p>
            <a:pPr eaLnBrk="1" hangingPunct="1">
              <a:buFontTx/>
              <a:buNone/>
            </a:pPr>
            <a:endParaRPr lang="en-US">
              <a:latin typeface="Arial" charset="0"/>
            </a:endParaRPr>
          </a:p>
        </p:txBody>
      </p:sp>
      <p:sp>
        <p:nvSpPr>
          <p:cNvPr id="6" name="Date Placeholder 3"/>
          <p:cNvSpPr txBox="1">
            <a:spLocks/>
          </p:cNvSpPr>
          <p:nvPr/>
        </p:nvSpPr>
        <p:spPr bwMode="auto">
          <a:xfrm>
            <a:off x="495300" y="6324600"/>
            <a:ext cx="2628900" cy="457200"/>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defPPr>
              <a:defRPr lang="en-US"/>
            </a:defPPr>
            <a:lvl1pPr algn="ctr" rtl="0" eaLnBrk="0" fontAlgn="base" hangingPunct="0">
              <a:spcBef>
                <a:spcPct val="0"/>
              </a:spcBef>
              <a:spcAft>
                <a:spcPct val="0"/>
              </a:spcAft>
              <a:defRPr sz="2400" kern="1200">
                <a:solidFill>
                  <a:schemeClr val="tx1"/>
                </a:solidFill>
                <a:latin typeface="Arial" charset="0"/>
                <a:ea typeface="ＭＳ Ｐゴシック" charset="0"/>
                <a:cs typeface="ＭＳ Ｐゴシック" charset="0"/>
              </a:defRPr>
            </a:lvl1pPr>
            <a:lvl2pPr marL="37931725" indent="-37474525" algn="ctr" rtl="0" eaLnBrk="0" fontAlgn="base" hangingPunct="0">
              <a:spcBef>
                <a:spcPct val="0"/>
              </a:spcBef>
              <a:spcAft>
                <a:spcPct val="0"/>
              </a:spcAft>
              <a:defRPr sz="2400" kern="1200">
                <a:solidFill>
                  <a:schemeClr val="tx1"/>
                </a:solidFill>
                <a:latin typeface="Arial" charset="0"/>
                <a:ea typeface="ＭＳ Ｐゴシック" charset="0"/>
                <a:cs typeface="MS PGothic" charset="0"/>
              </a:defRPr>
            </a:lvl2pPr>
            <a:lvl3pPr marL="914400" algn="ctr" rtl="0" eaLnBrk="0" fontAlgn="base" hangingPunct="0">
              <a:spcBef>
                <a:spcPct val="0"/>
              </a:spcBef>
              <a:spcAft>
                <a:spcPct val="0"/>
              </a:spcAft>
              <a:defRPr sz="2400" kern="1200">
                <a:solidFill>
                  <a:schemeClr val="tx1"/>
                </a:solidFill>
                <a:latin typeface="Arial" charset="0"/>
                <a:ea typeface="ＭＳ Ｐゴシック" charset="0"/>
                <a:cs typeface="MS PGothic" charset="0"/>
              </a:defRPr>
            </a:lvl3pPr>
            <a:lvl4pPr marL="1371600" algn="ctr" rtl="0" eaLnBrk="0" fontAlgn="base" hangingPunct="0">
              <a:spcBef>
                <a:spcPct val="0"/>
              </a:spcBef>
              <a:spcAft>
                <a:spcPct val="0"/>
              </a:spcAft>
              <a:defRPr sz="2400" kern="1200">
                <a:solidFill>
                  <a:schemeClr val="tx1"/>
                </a:solidFill>
                <a:latin typeface="Arial" charset="0"/>
                <a:ea typeface="ＭＳ Ｐゴシック" charset="0"/>
                <a:cs typeface="MS PGothic" charset="0"/>
              </a:defRPr>
            </a:lvl4pPr>
            <a:lvl5pPr marL="1828800" algn="ctr" rtl="0" eaLnBrk="0" fontAlgn="base" hangingPunct="0">
              <a:spcBef>
                <a:spcPct val="0"/>
              </a:spcBef>
              <a:spcAft>
                <a:spcPct val="0"/>
              </a:spcAft>
              <a:defRPr sz="2400" kern="1200">
                <a:solidFill>
                  <a:schemeClr val="tx1"/>
                </a:solidFill>
                <a:latin typeface="Arial" charset="0"/>
                <a:ea typeface="ＭＳ Ｐゴシック" charset="0"/>
                <a:cs typeface="MS PGothic" charset="0"/>
              </a:defRPr>
            </a:lvl5pPr>
            <a:lvl6pPr marL="457200" algn="l" defTabSz="457200" rtl="0" eaLnBrk="0" fontAlgn="base" latinLnBrk="0" hangingPunct="0">
              <a:spcBef>
                <a:spcPct val="0"/>
              </a:spcBef>
              <a:spcAft>
                <a:spcPct val="0"/>
              </a:spcAft>
              <a:defRPr sz="2400" kern="1200">
                <a:solidFill>
                  <a:schemeClr val="tx1"/>
                </a:solidFill>
                <a:latin typeface="Arial" charset="0"/>
                <a:ea typeface="ＭＳ Ｐゴシック" charset="0"/>
                <a:cs typeface="MS PGothic" charset="0"/>
              </a:defRPr>
            </a:lvl6pPr>
            <a:lvl7pPr marL="914400" algn="l" defTabSz="457200" rtl="0" eaLnBrk="0" fontAlgn="base" latinLnBrk="0" hangingPunct="0">
              <a:spcBef>
                <a:spcPct val="0"/>
              </a:spcBef>
              <a:spcAft>
                <a:spcPct val="0"/>
              </a:spcAft>
              <a:defRPr sz="2400" kern="1200">
                <a:solidFill>
                  <a:schemeClr val="tx1"/>
                </a:solidFill>
                <a:latin typeface="Arial" charset="0"/>
                <a:ea typeface="ＭＳ Ｐゴシック" charset="0"/>
                <a:cs typeface="MS PGothic" charset="0"/>
              </a:defRPr>
            </a:lvl7pPr>
            <a:lvl8pPr marL="1371600" algn="l" defTabSz="457200" rtl="0" eaLnBrk="0" fontAlgn="base" latinLnBrk="0" hangingPunct="0">
              <a:spcBef>
                <a:spcPct val="0"/>
              </a:spcBef>
              <a:spcAft>
                <a:spcPct val="0"/>
              </a:spcAft>
              <a:defRPr sz="2400" kern="1200">
                <a:solidFill>
                  <a:schemeClr val="tx1"/>
                </a:solidFill>
                <a:latin typeface="Arial" charset="0"/>
                <a:ea typeface="ＭＳ Ｐゴシック" charset="0"/>
                <a:cs typeface="MS PGothic" charset="0"/>
              </a:defRPr>
            </a:lvl8pPr>
            <a:lvl9pPr marL="1828800" algn="l" defTabSz="457200" rtl="0" eaLnBrk="0" fontAlgn="base" latinLnBrk="0" hangingPunct="0">
              <a:spcBef>
                <a:spcPct val="0"/>
              </a:spcBef>
              <a:spcAft>
                <a:spcPct val="0"/>
              </a:spcAft>
              <a:defRPr sz="2400" kern="1200">
                <a:solidFill>
                  <a:schemeClr val="tx1"/>
                </a:solidFill>
                <a:latin typeface="Arial" charset="0"/>
                <a:ea typeface="ＭＳ Ｐゴシック" charset="0"/>
                <a:cs typeface="MS PGothic" charset="0"/>
              </a:defRPr>
            </a:lvl9pPr>
          </a:lstStyle>
          <a:p>
            <a:pPr eaLnBrk="1" hangingPunct="1"/>
            <a:r>
              <a:rPr lang="en-US" sz="1200" smtClean="0"/>
              <a:t>Craig Knoblock</a:t>
            </a:r>
            <a:endParaRPr lang="en-US" sz="1200"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noFill/>
          <a:extLst>
            <a:ext uri="{909E8E84-426E-40dd-AFC4-6F175D3DCCD1}">
              <a14:hiddenFill xmlns:a14="http://schemas.microsoft.com/office/drawing/2010/main">
                <a:solidFill>
                  <a:srgbClr val="FFFFFF"/>
                </a:solidFill>
              </a14:hiddenFill>
            </a:ext>
          </a:extLst>
        </p:spPr>
        <p:txBody>
          <a:bodyPr/>
          <a:lstStyle/>
          <a:p>
            <a:r>
              <a:rPr lang="en-US">
                <a:effectLst/>
                <a:latin typeface="Palatino Linotype" charset="0"/>
              </a:rPr>
              <a:t>Trademarks and the Internet</a:t>
            </a:r>
          </a:p>
        </p:txBody>
      </p:sp>
      <p:sp>
        <p:nvSpPr>
          <p:cNvPr id="43011" name="Rectangle 3"/>
          <p:cNvSpPr>
            <a:spLocks noGrp="1" noChangeArrowheads="1"/>
          </p:cNvSpPr>
          <p:nvPr>
            <p:ph type="body" idx="1"/>
          </p:nvPr>
        </p:nvSpPr>
        <p:spPr/>
        <p:txBody>
          <a:bodyPr/>
          <a:lstStyle/>
          <a:p>
            <a:r>
              <a:rPr lang="en-US">
                <a:latin typeface="Arial" charset="0"/>
              </a:rPr>
              <a:t>Companies use trademark &amp; copyright law to silence criticism online</a:t>
            </a:r>
          </a:p>
          <a:p>
            <a:pPr lvl="1"/>
            <a:r>
              <a:rPr lang="en-US">
                <a:latin typeface="Arial" charset="0"/>
              </a:rPr>
              <a:t>Court ruled in favor of Church of Scientology in its dispute with church dissidents</a:t>
            </a:r>
          </a:p>
          <a:p>
            <a:r>
              <a:rPr lang="en-US">
                <a:latin typeface="Arial" charset="0"/>
              </a:rPr>
              <a:t>Domain names</a:t>
            </a:r>
          </a:p>
          <a:p>
            <a:pPr lvl="1"/>
            <a:r>
              <a:rPr lang="en-US">
                <a:latin typeface="Arial" charset="0"/>
              </a:rPr>
              <a:t>Courts ruled in favor of trademark-owners in </a:t>
            </a:r>
            <a:r>
              <a:rPr lang="ja-JP" altLang="en-US">
                <a:latin typeface="Arial" charset="0"/>
              </a:rPr>
              <a:t>“</a:t>
            </a:r>
            <a:r>
              <a:rPr lang="en-US">
                <a:latin typeface="Arial" charset="0"/>
              </a:rPr>
              <a:t>cyber-squatting</a:t>
            </a:r>
            <a:r>
              <a:rPr lang="ja-JP" altLang="en-US">
                <a:latin typeface="Arial" charset="0"/>
              </a:rPr>
              <a:t>”</a:t>
            </a:r>
            <a:r>
              <a:rPr lang="en-US">
                <a:latin typeface="Arial" charset="0"/>
              </a:rPr>
              <a:t> cases. </a:t>
            </a:r>
          </a:p>
          <a:p>
            <a:pPr lvl="1"/>
            <a:r>
              <a:rPr lang="en-US">
                <a:latin typeface="Arial" charset="0"/>
              </a:rPr>
              <a:t>1999 Congress passed a law with penalties up to $100k for people who use trademarked names in their domain names (e.g., "CokeSucks.com</a:t>
            </a:r>
            <a:r>
              <a:rPr lang="ja-JP" altLang="en-US">
                <a:latin typeface="Arial" charset="0"/>
              </a:rPr>
              <a:t>“</a:t>
            </a:r>
            <a:r>
              <a:rPr lang="en-US">
                <a:latin typeface="Arial" charset="0"/>
              </a:rPr>
              <a:t>)</a:t>
            </a:r>
          </a:p>
        </p:txBody>
      </p:sp>
      <p:sp>
        <p:nvSpPr>
          <p:cNvPr id="4" name="TextBox 3"/>
          <p:cNvSpPr txBox="1"/>
          <p:nvPr/>
        </p:nvSpPr>
        <p:spPr>
          <a:xfrm>
            <a:off x="906144" y="6495767"/>
            <a:ext cx="2442721" cy="276999"/>
          </a:xfrm>
          <a:prstGeom prst="rect">
            <a:avLst/>
          </a:prstGeom>
          <a:noFill/>
        </p:spPr>
        <p:txBody>
          <a:bodyPr wrap="none" rtlCol="0">
            <a:spAutoFit/>
          </a:bodyPr>
          <a:lstStyle/>
          <a:p>
            <a:r>
              <a:rPr lang="en-US" sz="1200" dirty="0" smtClean="0"/>
              <a:t>Slide courtesy of Kristina </a:t>
            </a:r>
            <a:r>
              <a:rPr lang="en-US" sz="1200" dirty="0" err="1" smtClean="0"/>
              <a:t>Lerman</a:t>
            </a:r>
            <a:endParaRPr lang="en-US" sz="1200" dirty="0"/>
          </a:p>
        </p:txBody>
      </p:sp>
      <p:sp>
        <p:nvSpPr>
          <p:cNvPr id="2" name="Footer Placeholder 1"/>
          <p:cNvSpPr>
            <a:spLocks noGrp="1"/>
          </p:cNvSpPr>
          <p:nvPr>
            <p:ph type="ftr" sz="quarter" idx="10"/>
          </p:nvPr>
        </p:nvSpPr>
        <p:spPr/>
        <p:txBody>
          <a:bodyPr/>
          <a:lstStyle/>
          <a:p>
            <a:pPr>
              <a:defRPr/>
            </a:pPr>
            <a:r>
              <a:rPr lang="en-US" smtClean="0"/>
              <a:t>University of Southern California</a:t>
            </a:r>
            <a:endParaRPr lang="en-US"/>
          </a:p>
        </p:txBody>
      </p:sp>
      <p:sp>
        <p:nvSpPr>
          <p:cNvPr id="3" name="Slide Number Placeholder 2"/>
          <p:cNvSpPr>
            <a:spLocks noGrp="1"/>
          </p:cNvSpPr>
          <p:nvPr>
            <p:ph type="sldNum" sz="quarter" idx="11"/>
          </p:nvPr>
        </p:nvSpPr>
        <p:spPr/>
        <p:txBody>
          <a:bodyPr/>
          <a:lstStyle/>
          <a:p>
            <a:fld id="{830C9EBD-5EA1-184E-BE54-97AECDF72AA4}" type="slidenum">
              <a:rPr lang="en-US" smtClean="0"/>
              <a:pPr/>
              <a:t>30</a:t>
            </a:fld>
            <a:endParaRPr lang="en-US"/>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Footer Placeholder 4"/>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MS PGothic" charset="0"/>
                <a:cs typeface="MS PGothic" charset="0"/>
              </a:defRPr>
            </a:lvl1pPr>
            <a:lvl2pPr marL="37931725" indent="-37474525" eaLnBrk="0" hangingPunct="0">
              <a:defRPr sz="2400">
                <a:solidFill>
                  <a:schemeClr val="tx1"/>
                </a:solidFill>
                <a:latin typeface="Arial" charset="0"/>
                <a:ea typeface="MS PGothic" charset="0"/>
                <a:cs typeface="MS PGothic" charset="0"/>
              </a:defRPr>
            </a:lvl2pPr>
            <a:lvl3pPr eaLnBrk="0" hangingPunct="0">
              <a:defRPr sz="2400">
                <a:solidFill>
                  <a:schemeClr val="tx1"/>
                </a:solidFill>
                <a:latin typeface="Arial" charset="0"/>
                <a:ea typeface="MS PGothic" charset="0"/>
                <a:cs typeface="MS PGothic" charset="0"/>
              </a:defRPr>
            </a:lvl3pPr>
            <a:lvl4pPr eaLnBrk="0" hangingPunct="0">
              <a:defRPr sz="2400">
                <a:solidFill>
                  <a:schemeClr val="tx1"/>
                </a:solidFill>
                <a:latin typeface="Arial" charset="0"/>
                <a:ea typeface="MS PGothic" charset="0"/>
                <a:cs typeface="MS PGothic" charset="0"/>
              </a:defRPr>
            </a:lvl4pPr>
            <a:lvl5pPr eaLnBrk="0" hangingPunct="0">
              <a:defRPr sz="2400">
                <a:solidFill>
                  <a:schemeClr val="tx1"/>
                </a:solidFill>
                <a:latin typeface="Arial" charset="0"/>
                <a:ea typeface="MS PGothic" charset="0"/>
                <a:cs typeface="MS PGothic" charset="0"/>
              </a:defRPr>
            </a:lvl5pPr>
            <a:lvl6pPr marL="457200" eaLnBrk="0" fontAlgn="base" hangingPunct="0">
              <a:spcBef>
                <a:spcPct val="0"/>
              </a:spcBef>
              <a:spcAft>
                <a:spcPct val="0"/>
              </a:spcAft>
              <a:defRPr sz="2400">
                <a:solidFill>
                  <a:schemeClr val="tx1"/>
                </a:solidFill>
                <a:latin typeface="Arial" charset="0"/>
                <a:ea typeface="MS PGothic" charset="0"/>
                <a:cs typeface="MS PGothic" charset="0"/>
              </a:defRPr>
            </a:lvl6pPr>
            <a:lvl7pPr marL="914400" eaLnBrk="0" fontAlgn="base" hangingPunct="0">
              <a:spcBef>
                <a:spcPct val="0"/>
              </a:spcBef>
              <a:spcAft>
                <a:spcPct val="0"/>
              </a:spcAft>
              <a:defRPr sz="2400">
                <a:solidFill>
                  <a:schemeClr val="tx1"/>
                </a:solidFill>
                <a:latin typeface="Arial" charset="0"/>
                <a:ea typeface="MS PGothic" charset="0"/>
                <a:cs typeface="MS PGothic" charset="0"/>
              </a:defRPr>
            </a:lvl7pPr>
            <a:lvl8pPr marL="1371600" eaLnBrk="0" fontAlgn="base" hangingPunct="0">
              <a:spcBef>
                <a:spcPct val="0"/>
              </a:spcBef>
              <a:spcAft>
                <a:spcPct val="0"/>
              </a:spcAft>
              <a:defRPr sz="2400">
                <a:solidFill>
                  <a:schemeClr val="tx1"/>
                </a:solidFill>
                <a:latin typeface="Arial" charset="0"/>
                <a:ea typeface="MS PGothic" charset="0"/>
                <a:cs typeface="MS PGothic" charset="0"/>
              </a:defRPr>
            </a:lvl8pPr>
            <a:lvl9pPr marL="1828800" eaLnBrk="0" fontAlgn="base" hangingPunct="0">
              <a:spcBef>
                <a:spcPct val="0"/>
              </a:spcBef>
              <a:spcAft>
                <a:spcPct val="0"/>
              </a:spcAft>
              <a:defRPr sz="2400">
                <a:solidFill>
                  <a:schemeClr val="tx1"/>
                </a:solidFill>
                <a:latin typeface="Arial" charset="0"/>
                <a:ea typeface="MS PGothic" charset="0"/>
                <a:cs typeface="MS PGothic" charset="0"/>
              </a:defRPr>
            </a:lvl9pPr>
          </a:lstStyle>
          <a:p>
            <a:pPr eaLnBrk="1" hangingPunct="1"/>
            <a:r>
              <a:rPr lang="en-US" sz="1200"/>
              <a:t>University of Southern California</a:t>
            </a:r>
          </a:p>
        </p:txBody>
      </p:sp>
      <p:sp>
        <p:nvSpPr>
          <p:cNvPr id="44036" name="Slide Number Placeholder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MS PGothic" charset="0"/>
                <a:cs typeface="MS PGothic" charset="0"/>
              </a:defRPr>
            </a:lvl1pPr>
            <a:lvl2pPr marL="37931725" indent="-37474525" eaLnBrk="0" hangingPunct="0">
              <a:defRPr sz="2400">
                <a:solidFill>
                  <a:schemeClr val="tx1"/>
                </a:solidFill>
                <a:latin typeface="Arial" charset="0"/>
                <a:ea typeface="MS PGothic" charset="0"/>
                <a:cs typeface="MS PGothic" charset="0"/>
              </a:defRPr>
            </a:lvl2pPr>
            <a:lvl3pPr eaLnBrk="0" hangingPunct="0">
              <a:defRPr sz="2400">
                <a:solidFill>
                  <a:schemeClr val="tx1"/>
                </a:solidFill>
                <a:latin typeface="Arial" charset="0"/>
                <a:ea typeface="MS PGothic" charset="0"/>
                <a:cs typeface="MS PGothic" charset="0"/>
              </a:defRPr>
            </a:lvl3pPr>
            <a:lvl4pPr eaLnBrk="0" hangingPunct="0">
              <a:defRPr sz="2400">
                <a:solidFill>
                  <a:schemeClr val="tx1"/>
                </a:solidFill>
                <a:latin typeface="Arial" charset="0"/>
                <a:ea typeface="MS PGothic" charset="0"/>
                <a:cs typeface="MS PGothic" charset="0"/>
              </a:defRPr>
            </a:lvl4pPr>
            <a:lvl5pPr eaLnBrk="0" hangingPunct="0">
              <a:defRPr sz="2400">
                <a:solidFill>
                  <a:schemeClr val="tx1"/>
                </a:solidFill>
                <a:latin typeface="Arial" charset="0"/>
                <a:ea typeface="MS PGothic" charset="0"/>
                <a:cs typeface="MS PGothic" charset="0"/>
              </a:defRPr>
            </a:lvl5pPr>
            <a:lvl6pPr marL="457200" eaLnBrk="0" fontAlgn="base" hangingPunct="0">
              <a:spcBef>
                <a:spcPct val="0"/>
              </a:spcBef>
              <a:spcAft>
                <a:spcPct val="0"/>
              </a:spcAft>
              <a:defRPr sz="2400">
                <a:solidFill>
                  <a:schemeClr val="tx1"/>
                </a:solidFill>
                <a:latin typeface="Arial" charset="0"/>
                <a:ea typeface="MS PGothic" charset="0"/>
                <a:cs typeface="MS PGothic" charset="0"/>
              </a:defRPr>
            </a:lvl6pPr>
            <a:lvl7pPr marL="914400" eaLnBrk="0" fontAlgn="base" hangingPunct="0">
              <a:spcBef>
                <a:spcPct val="0"/>
              </a:spcBef>
              <a:spcAft>
                <a:spcPct val="0"/>
              </a:spcAft>
              <a:defRPr sz="2400">
                <a:solidFill>
                  <a:schemeClr val="tx1"/>
                </a:solidFill>
                <a:latin typeface="Arial" charset="0"/>
                <a:ea typeface="MS PGothic" charset="0"/>
                <a:cs typeface="MS PGothic" charset="0"/>
              </a:defRPr>
            </a:lvl7pPr>
            <a:lvl8pPr marL="1371600" eaLnBrk="0" fontAlgn="base" hangingPunct="0">
              <a:spcBef>
                <a:spcPct val="0"/>
              </a:spcBef>
              <a:spcAft>
                <a:spcPct val="0"/>
              </a:spcAft>
              <a:defRPr sz="2400">
                <a:solidFill>
                  <a:schemeClr val="tx1"/>
                </a:solidFill>
                <a:latin typeface="Arial" charset="0"/>
                <a:ea typeface="MS PGothic" charset="0"/>
                <a:cs typeface="MS PGothic" charset="0"/>
              </a:defRPr>
            </a:lvl8pPr>
            <a:lvl9pPr marL="1828800" eaLnBrk="0" fontAlgn="base" hangingPunct="0">
              <a:spcBef>
                <a:spcPct val="0"/>
              </a:spcBef>
              <a:spcAft>
                <a:spcPct val="0"/>
              </a:spcAft>
              <a:defRPr sz="2400">
                <a:solidFill>
                  <a:schemeClr val="tx1"/>
                </a:solidFill>
                <a:latin typeface="Arial" charset="0"/>
                <a:ea typeface="MS PGothic" charset="0"/>
                <a:cs typeface="MS PGothic" charset="0"/>
              </a:defRPr>
            </a:lvl9pPr>
          </a:lstStyle>
          <a:p>
            <a:pPr eaLnBrk="1" hangingPunct="1"/>
            <a:fld id="{7EEEC944-0DD7-BB4A-A348-FAA005EE35C1}" type="slidenum">
              <a:rPr lang="en-US" sz="1200"/>
              <a:pPr eaLnBrk="1" hangingPunct="1"/>
              <a:t>31</a:t>
            </a:fld>
            <a:endParaRPr lang="en-US" sz="1200"/>
          </a:p>
        </p:txBody>
      </p:sp>
      <p:sp>
        <p:nvSpPr>
          <p:cNvPr id="1244162" name="Rectangle 2"/>
          <p:cNvSpPr>
            <a:spLocks noGrp="1" noChangeArrowheads="1"/>
          </p:cNvSpPr>
          <p:nvPr>
            <p:ph type="title"/>
          </p:nvPr>
        </p:nvSpPr>
        <p:spPr/>
        <p:txBody>
          <a:bodyPr/>
          <a:lstStyle/>
          <a:p>
            <a:pPr eaLnBrk="1" hangingPunct="1"/>
            <a:r>
              <a:rPr lang="en-US">
                <a:latin typeface="Palatino Linotype" charset="0"/>
              </a:rPr>
              <a:t>Outline</a:t>
            </a:r>
          </a:p>
        </p:txBody>
      </p:sp>
      <p:sp>
        <p:nvSpPr>
          <p:cNvPr id="44038" name="Rectangle 3"/>
          <p:cNvSpPr>
            <a:spLocks noGrp="1" noChangeArrowheads="1"/>
          </p:cNvSpPr>
          <p:nvPr>
            <p:ph type="body" idx="1"/>
          </p:nvPr>
        </p:nvSpPr>
        <p:spPr/>
        <p:txBody>
          <a:bodyPr/>
          <a:lstStyle/>
          <a:p>
            <a:pPr eaLnBrk="1" hangingPunct="1"/>
            <a:r>
              <a:rPr lang="en-US" dirty="0">
                <a:latin typeface="Arial" charset="0"/>
              </a:rPr>
              <a:t>Patents</a:t>
            </a:r>
          </a:p>
          <a:p>
            <a:pPr eaLnBrk="1" hangingPunct="1"/>
            <a:r>
              <a:rPr lang="en-US" dirty="0">
                <a:latin typeface="Arial" charset="0"/>
              </a:rPr>
              <a:t>Copyrights</a:t>
            </a:r>
          </a:p>
          <a:p>
            <a:pPr eaLnBrk="1" hangingPunct="1"/>
            <a:r>
              <a:rPr lang="en-US" dirty="0">
                <a:latin typeface="Arial" charset="0"/>
              </a:rPr>
              <a:t>Trademarks</a:t>
            </a:r>
          </a:p>
          <a:p>
            <a:pPr eaLnBrk="1" hangingPunct="1"/>
            <a:r>
              <a:rPr lang="en-US" dirty="0">
                <a:solidFill>
                  <a:srgbClr val="FF0000"/>
                </a:solidFill>
                <a:latin typeface="Arial" charset="0"/>
              </a:rPr>
              <a:t>Trade Secrets</a:t>
            </a:r>
          </a:p>
          <a:p>
            <a:pPr eaLnBrk="1" hangingPunct="1"/>
            <a:r>
              <a:rPr lang="en-US" dirty="0">
                <a:latin typeface="Arial" charset="0"/>
              </a:rPr>
              <a:t>Data </a:t>
            </a:r>
            <a:r>
              <a:rPr lang="en-US" dirty="0" smtClean="0">
                <a:latin typeface="Arial" charset="0"/>
              </a:rPr>
              <a:t>Aggregation</a:t>
            </a:r>
          </a:p>
          <a:p>
            <a:pPr eaLnBrk="1" hangingPunct="1"/>
            <a:r>
              <a:rPr lang="en-US" dirty="0">
                <a:latin typeface="Arial" charset="0"/>
              </a:rPr>
              <a:t>Software Licenses</a:t>
            </a:r>
          </a:p>
          <a:p>
            <a:pPr eaLnBrk="1" hangingPunct="1"/>
            <a:endParaRPr lang="en-US" dirty="0">
              <a:latin typeface="Arial" charset="0"/>
            </a:endParaRPr>
          </a:p>
        </p:txBody>
      </p:sp>
      <p:sp>
        <p:nvSpPr>
          <p:cNvPr id="6" name="Date Placeholder 3"/>
          <p:cNvSpPr txBox="1">
            <a:spLocks/>
          </p:cNvSpPr>
          <p:nvPr/>
        </p:nvSpPr>
        <p:spPr bwMode="auto">
          <a:xfrm>
            <a:off x="495300" y="6324600"/>
            <a:ext cx="2628900" cy="457200"/>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defPPr>
              <a:defRPr lang="en-US"/>
            </a:defPPr>
            <a:lvl1pPr algn="ctr" rtl="0" eaLnBrk="0" fontAlgn="base" hangingPunct="0">
              <a:spcBef>
                <a:spcPct val="0"/>
              </a:spcBef>
              <a:spcAft>
                <a:spcPct val="0"/>
              </a:spcAft>
              <a:defRPr sz="2400" kern="1200">
                <a:solidFill>
                  <a:schemeClr val="tx1"/>
                </a:solidFill>
                <a:latin typeface="Arial" charset="0"/>
                <a:ea typeface="ＭＳ Ｐゴシック" charset="0"/>
                <a:cs typeface="ＭＳ Ｐゴシック" charset="0"/>
              </a:defRPr>
            </a:lvl1pPr>
            <a:lvl2pPr marL="37931725" indent="-37474525" algn="ctr" rtl="0" eaLnBrk="0" fontAlgn="base" hangingPunct="0">
              <a:spcBef>
                <a:spcPct val="0"/>
              </a:spcBef>
              <a:spcAft>
                <a:spcPct val="0"/>
              </a:spcAft>
              <a:defRPr sz="2400" kern="1200">
                <a:solidFill>
                  <a:schemeClr val="tx1"/>
                </a:solidFill>
                <a:latin typeface="Arial" charset="0"/>
                <a:ea typeface="ＭＳ Ｐゴシック" charset="0"/>
                <a:cs typeface="MS PGothic" charset="0"/>
              </a:defRPr>
            </a:lvl2pPr>
            <a:lvl3pPr marL="914400" algn="ctr" rtl="0" eaLnBrk="0" fontAlgn="base" hangingPunct="0">
              <a:spcBef>
                <a:spcPct val="0"/>
              </a:spcBef>
              <a:spcAft>
                <a:spcPct val="0"/>
              </a:spcAft>
              <a:defRPr sz="2400" kern="1200">
                <a:solidFill>
                  <a:schemeClr val="tx1"/>
                </a:solidFill>
                <a:latin typeface="Arial" charset="0"/>
                <a:ea typeface="ＭＳ Ｐゴシック" charset="0"/>
                <a:cs typeface="MS PGothic" charset="0"/>
              </a:defRPr>
            </a:lvl3pPr>
            <a:lvl4pPr marL="1371600" algn="ctr" rtl="0" eaLnBrk="0" fontAlgn="base" hangingPunct="0">
              <a:spcBef>
                <a:spcPct val="0"/>
              </a:spcBef>
              <a:spcAft>
                <a:spcPct val="0"/>
              </a:spcAft>
              <a:defRPr sz="2400" kern="1200">
                <a:solidFill>
                  <a:schemeClr val="tx1"/>
                </a:solidFill>
                <a:latin typeface="Arial" charset="0"/>
                <a:ea typeface="ＭＳ Ｐゴシック" charset="0"/>
                <a:cs typeface="MS PGothic" charset="0"/>
              </a:defRPr>
            </a:lvl4pPr>
            <a:lvl5pPr marL="1828800" algn="ctr" rtl="0" eaLnBrk="0" fontAlgn="base" hangingPunct="0">
              <a:spcBef>
                <a:spcPct val="0"/>
              </a:spcBef>
              <a:spcAft>
                <a:spcPct val="0"/>
              </a:spcAft>
              <a:defRPr sz="2400" kern="1200">
                <a:solidFill>
                  <a:schemeClr val="tx1"/>
                </a:solidFill>
                <a:latin typeface="Arial" charset="0"/>
                <a:ea typeface="ＭＳ Ｐゴシック" charset="0"/>
                <a:cs typeface="MS PGothic" charset="0"/>
              </a:defRPr>
            </a:lvl5pPr>
            <a:lvl6pPr marL="457200" algn="l" defTabSz="457200" rtl="0" eaLnBrk="0" fontAlgn="base" latinLnBrk="0" hangingPunct="0">
              <a:spcBef>
                <a:spcPct val="0"/>
              </a:spcBef>
              <a:spcAft>
                <a:spcPct val="0"/>
              </a:spcAft>
              <a:defRPr sz="2400" kern="1200">
                <a:solidFill>
                  <a:schemeClr val="tx1"/>
                </a:solidFill>
                <a:latin typeface="Arial" charset="0"/>
                <a:ea typeface="ＭＳ Ｐゴシック" charset="0"/>
                <a:cs typeface="MS PGothic" charset="0"/>
              </a:defRPr>
            </a:lvl6pPr>
            <a:lvl7pPr marL="914400" algn="l" defTabSz="457200" rtl="0" eaLnBrk="0" fontAlgn="base" latinLnBrk="0" hangingPunct="0">
              <a:spcBef>
                <a:spcPct val="0"/>
              </a:spcBef>
              <a:spcAft>
                <a:spcPct val="0"/>
              </a:spcAft>
              <a:defRPr sz="2400" kern="1200">
                <a:solidFill>
                  <a:schemeClr val="tx1"/>
                </a:solidFill>
                <a:latin typeface="Arial" charset="0"/>
                <a:ea typeface="ＭＳ Ｐゴシック" charset="0"/>
                <a:cs typeface="MS PGothic" charset="0"/>
              </a:defRPr>
            </a:lvl7pPr>
            <a:lvl8pPr marL="1371600" algn="l" defTabSz="457200" rtl="0" eaLnBrk="0" fontAlgn="base" latinLnBrk="0" hangingPunct="0">
              <a:spcBef>
                <a:spcPct val="0"/>
              </a:spcBef>
              <a:spcAft>
                <a:spcPct val="0"/>
              </a:spcAft>
              <a:defRPr sz="2400" kern="1200">
                <a:solidFill>
                  <a:schemeClr val="tx1"/>
                </a:solidFill>
                <a:latin typeface="Arial" charset="0"/>
                <a:ea typeface="ＭＳ Ｐゴシック" charset="0"/>
                <a:cs typeface="MS PGothic" charset="0"/>
              </a:defRPr>
            </a:lvl8pPr>
            <a:lvl9pPr marL="1828800" algn="l" defTabSz="457200" rtl="0" eaLnBrk="0" fontAlgn="base" latinLnBrk="0" hangingPunct="0">
              <a:spcBef>
                <a:spcPct val="0"/>
              </a:spcBef>
              <a:spcAft>
                <a:spcPct val="0"/>
              </a:spcAft>
              <a:defRPr sz="2400" kern="1200">
                <a:solidFill>
                  <a:schemeClr val="tx1"/>
                </a:solidFill>
                <a:latin typeface="Arial" charset="0"/>
                <a:ea typeface="ＭＳ Ｐゴシック" charset="0"/>
                <a:cs typeface="MS PGothic" charset="0"/>
              </a:defRPr>
            </a:lvl9pPr>
          </a:lstStyle>
          <a:p>
            <a:pPr eaLnBrk="1" hangingPunct="1"/>
            <a:r>
              <a:rPr lang="en-US" sz="1200" smtClean="0"/>
              <a:t>Craig Knoblock</a:t>
            </a:r>
            <a:endParaRPr lang="en-US" sz="1200"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Footer Placeholder 4"/>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MS PGothic" charset="0"/>
                <a:cs typeface="MS PGothic" charset="0"/>
              </a:defRPr>
            </a:lvl1pPr>
            <a:lvl2pPr marL="37931725" indent="-37474525" eaLnBrk="0" hangingPunct="0">
              <a:defRPr sz="2400">
                <a:solidFill>
                  <a:schemeClr val="tx1"/>
                </a:solidFill>
                <a:latin typeface="Arial" charset="0"/>
                <a:ea typeface="MS PGothic" charset="0"/>
                <a:cs typeface="MS PGothic" charset="0"/>
              </a:defRPr>
            </a:lvl2pPr>
            <a:lvl3pPr eaLnBrk="0" hangingPunct="0">
              <a:defRPr sz="2400">
                <a:solidFill>
                  <a:schemeClr val="tx1"/>
                </a:solidFill>
                <a:latin typeface="Arial" charset="0"/>
                <a:ea typeface="MS PGothic" charset="0"/>
                <a:cs typeface="MS PGothic" charset="0"/>
              </a:defRPr>
            </a:lvl3pPr>
            <a:lvl4pPr eaLnBrk="0" hangingPunct="0">
              <a:defRPr sz="2400">
                <a:solidFill>
                  <a:schemeClr val="tx1"/>
                </a:solidFill>
                <a:latin typeface="Arial" charset="0"/>
                <a:ea typeface="MS PGothic" charset="0"/>
                <a:cs typeface="MS PGothic" charset="0"/>
              </a:defRPr>
            </a:lvl4pPr>
            <a:lvl5pPr eaLnBrk="0" hangingPunct="0">
              <a:defRPr sz="2400">
                <a:solidFill>
                  <a:schemeClr val="tx1"/>
                </a:solidFill>
                <a:latin typeface="Arial" charset="0"/>
                <a:ea typeface="MS PGothic" charset="0"/>
                <a:cs typeface="MS PGothic" charset="0"/>
              </a:defRPr>
            </a:lvl5pPr>
            <a:lvl6pPr marL="457200" eaLnBrk="0" fontAlgn="base" hangingPunct="0">
              <a:spcBef>
                <a:spcPct val="0"/>
              </a:spcBef>
              <a:spcAft>
                <a:spcPct val="0"/>
              </a:spcAft>
              <a:defRPr sz="2400">
                <a:solidFill>
                  <a:schemeClr val="tx1"/>
                </a:solidFill>
                <a:latin typeface="Arial" charset="0"/>
                <a:ea typeface="MS PGothic" charset="0"/>
                <a:cs typeface="MS PGothic" charset="0"/>
              </a:defRPr>
            </a:lvl6pPr>
            <a:lvl7pPr marL="914400" eaLnBrk="0" fontAlgn="base" hangingPunct="0">
              <a:spcBef>
                <a:spcPct val="0"/>
              </a:spcBef>
              <a:spcAft>
                <a:spcPct val="0"/>
              </a:spcAft>
              <a:defRPr sz="2400">
                <a:solidFill>
                  <a:schemeClr val="tx1"/>
                </a:solidFill>
                <a:latin typeface="Arial" charset="0"/>
                <a:ea typeface="MS PGothic" charset="0"/>
                <a:cs typeface="MS PGothic" charset="0"/>
              </a:defRPr>
            </a:lvl7pPr>
            <a:lvl8pPr marL="1371600" eaLnBrk="0" fontAlgn="base" hangingPunct="0">
              <a:spcBef>
                <a:spcPct val="0"/>
              </a:spcBef>
              <a:spcAft>
                <a:spcPct val="0"/>
              </a:spcAft>
              <a:defRPr sz="2400">
                <a:solidFill>
                  <a:schemeClr val="tx1"/>
                </a:solidFill>
                <a:latin typeface="Arial" charset="0"/>
                <a:ea typeface="MS PGothic" charset="0"/>
                <a:cs typeface="MS PGothic" charset="0"/>
              </a:defRPr>
            </a:lvl8pPr>
            <a:lvl9pPr marL="1828800" eaLnBrk="0" fontAlgn="base" hangingPunct="0">
              <a:spcBef>
                <a:spcPct val="0"/>
              </a:spcBef>
              <a:spcAft>
                <a:spcPct val="0"/>
              </a:spcAft>
              <a:defRPr sz="2400">
                <a:solidFill>
                  <a:schemeClr val="tx1"/>
                </a:solidFill>
                <a:latin typeface="Arial" charset="0"/>
                <a:ea typeface="MS PGothic" charset="0"/>
                <a:cs typeface="MS PGothic" charset="0"/>
              </a:defRPr>
            </a:lvl9pPr>
          </a:lstStyle>
          <a:p>
            <a:pPr eaLnBrk="1" hangingPunct="1"/>
            <a:r>
              <a:rPr lang="en-US" sz="1200"/>
              <a:t>University of Southern California</a:t>
            </a:r>
          </a:p>
        </p:txBody>
      </p:sp>
      <p:sp>
        <p:nvSpPr>
          <p:cNvPr id="45060" name="Slide Number Placeholder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MS PGothic" charset="0"/>
                <a:cs typeface="MS PGothic" charset="0"/>
              </a:defRPr>
            </a:lvl1pPr>
            <a:lvl2pPr marL="37931725" indent="-37474525" eaLnBrk="0" hangingPunct="0">
              <a:defRPr sz="2400">
                <a:solidFill>
                  <a:schemeClr val="tx1"/>
                </a:solidFill>
                <a:latin typeface="Arial" charset="0"/>
                <a:ea typeface="MS PGothic" charset="0"/>
                <a:cs typeface="MS PGothic" charset="0"/>
              </a:defRPr>
            </a:lvl2pPr>
            <a:lvl3pPr eaLnBrk="0" hangingPunct="0">
              <a:defRPr sz="2400">
                <a:solidFill>
                  <a:schemeClr val="tx1"/>
                </a:solidFill>
                <a:latin typeface="Arial" charset="0"/>
                <a:ea typeface="MS PGothic" charset="0"/>
                <a:cs typeface="MS PGothic" charset="0"/>
              </a:defRPr>
            </a:lvl3pPr>
            <a:lvl4pPr eaLnBrk="0" hangingPunct="0">
              <a:defRPr sz="2400">
                <a:solidFill>
                  <a:schemeClr val="tx1"/>
                </a:solidFill>
                <a:latin typeface="Arial" charset="0"/>
                <a:ea typeface="MS PGothic" charset="0"/>
                <a:cs typeface="MS PGothic" charset="0"/>
              </a:defRPr>
            </a:lvl4pPr>
            <a:lvl5pPr eaLnBrk="0" hangingPunct="0">
              <a:defRPr sz="2400">
                <a:solidFill>
                  <a:schemeClr val="tx1"/>
                </a:solidFill>
                <a:latin typeface="Arial" charset="0"/>
                <a:ea typeface="MS PGothic" charset="0"/>
                <a:cs typeface="MS PGothic" charset="0"/>
              </a:defRPr>
            </a:lvl5pPr>
            <a:lvl6pPr marL="457200" eaLnBrk="0" fontAlgn="base" hangingPunct="0">
              <a:spcBef>
                <a:spcPct val="0"/>
              </a:spcBef>
              <a:spcAft>
                <a:spcPct val="0"/>
              </a:spcAft>
              <a:defRPr sz="2400">
                <a:solidFill>
                  <a:schemeClr val="tx1"/>
                </a:solidFill>
                <a:latin typeface="Arial" charset="0"/>
                <a:ea typeface="MS PGothic" charset="0"/>
                <a:cs typeface="MS PGothic" charset="0"/>
              </a:defRPr>
            </a:lvl6pPr>
            <a:lvl7pPr marL="914400" eaLnBrk="0" fontAlgn="base" hangingPunct="0">
              <a:spcBef>
                <a:spcPct val="0"/>
              </a:spcBef>
              <a:spcAft>
                <a:spcPct val="0"/>
              </a:spcAft>
              <a:defRPr sz="2400">
                <a:solidFill>
                  <a:schemeClr val="tx1"/>
                </a:solidFill>
                <a:latin typeface="Arial" charset="0"/>
                <a:ea typeface="MS PGothic" charset="0"/>
                <a:cs typeface="MS PGothic" charset="0"/>
              </a:defRPr>
            </a:lvl7pPr>
            <a:lvl8pPr marL="1371600" eaLnBrk="0" fontAlgn="base" hangingPunct="0">
              <a:spcBef>
                <a:spcPct val="0"/>
              </a:spcBef>
              <a:spcAft>
                <a:spcPct val="0"/>
              </a:spcAft>
              <a:defRPr sz="2400">
                <a:solidFill>
                  <a:schemeClr val="tx1"/>
                </a:solidFill>
                <a:latin typeface="Arial" charset="0"/>
                <a:ea typeface="MS PGothic" charset="0"/>
                <a:cs typeface="MS PGothic" charset="0"/>
              </a:defRPr>
            </a:lvl8pPr>
            <a:lvl9pPr marL="1828800" eaLnBrk="0" fontAlgn="base" hangingPunct="0">
              <a:spcBef>
                <a:spcPct val="0"/>
              </a:spcBef>
              <a:spcAft>
                <a:spcPct val="0"/>
              </a:spcAft>
              <a:defRPr sz="2400">
                <a:solidFill>
                  <a:schemeClr val="tx1"/>
                </a:solidFill>
                <a:latin typeface="Arial" charset="0"/>
                <a:ea typeface="MS PGothic" charset="0"/>
                <a:cs typeface="MS PGothic" charset="0"/>
              </a:defRPr>
            </a:lvl9pPr>
          </a:lstStyle>
          <a:p>
            <a:pPr eaLnBrk="1" hangingPunct="1"/>
            <a:fld id="{FEB371F8-84E0-434D-AD3E-0B882B081BFB}" type="slidenum">
              <a:rPr lang="en-US" sz="1200"/>
              <a:pPr eaLnBrk="1" hangingPunct="1"/>
              <a:t>32</a:t>
            </a:fld>
            <a:endParaRPr lang="en-US" sz="1200"/>
          </a:p>
        </p:txBody>
      </p:sp>
      <p:sp>
        <p:nvSpPr>
          <p:cNvPr id="1248258" name="Rectangle 2"/>
          <p:cNvSpPr>
            <a:spLocks noGrp="1" noChangeArrowheads="1"/>
          </p:cNvSpPr>
          <p:nvPr>
            <p:ph type="title"/>
          </p:nvPr>
        </p:nvSpPr>
        <p:spPr/>
        <p:txBody>
          <a:bodyPr/>
          <a:lstStyle/>
          <a:p>
            <a:pPr eaLnBrk="1" hangingPunct="1"/>
            <a:r>
              <a:rPr lang="en-US">
                <a:latin typeface="Palatino Linotype" charset="0"/>
              </a:rPr>
              <a:t>Trade Secrets</a:t>
            </a:r>
          </a:p>
        </p:txBody>
      </p:sp>
      <p:sp>
        <p:nvSpPr>
          <p:cNvPr id="45062" name="Rectangle 3"/>
          <p:cNvSpPr>
            <a:spLocks noGrp="1" noChangeArrowheads="1"/>
          </p:cNvSpPr>
          <p:nvPr>
            <p:ph type="body" idx="1"/>
          </p:nvPr>
        </p:nvSpPr>
        <p:spPr>
          <a:xfrm>
            <a:off x="762000" y="1600200"/>
            <a:ext cx="7410450" cy="4532313"/>
          </a:xfrm>
        </p:spPr>
        <p:txBody>
          <a:bodyPr/>
          <a:lstStyle/>
          <a:p>
            <a:pPr eaLnBrk="1" hangingPunct="1"/>
            <a:r>
              <a:rPr lang="en-US" b="1">
                <a:latin typeface="Arial" charset="0"/>
              </a:rPr>
              <a:t>TRADE SECRETS </a:t>
            </a:r>
            <a:r>
              <a:rPr lang="en-US">
                <a:latin typeface="Arial" charset="0"/>
              </a:rPr>
              <a:t>are information that companies keep secret to give them an advantage over their competitors</a:t>
            </a:r>
          </a:p>
          <a:p>
            <a:pPr eaLnBrk="1" hangingPunct="1"/>
            <a:r>
              <a:rPr lang="en-US">
                <a:latin typeface="Arial" charset="0"/>
              </a:rPr>
              <a:t>The formula for </a:t>
            </a:r>
            <a:r>
              <a:rPr lang="en-US" i="1">
                <a:latin typeface="Arial" charset="0"/>
              </a:rPr>
              <a:t>Coca-Cola </a:t>
            </a:r>
            <a:r>
              <a:rPr lang="en-US">
                <a:latin typeface="Arial" charset="0"/>
              </a:rPr>
              <a:t>is one of the most famous trade secrets</a:t>
            </a:r>
          </a:p>
          <a:p>
            <a:pPr marL="37931725" lvl="1" indent="-37474525" eaLnBrk="1" hangingPunct="1"/>
            <a:endParaRPr lang="en-US">
              <a:latin typeface="Arial" charset="0"/>
            </a:endParaRPr>
          </a:p>
        </p:txBody>
      </p:sp>
      <p:pic>
        <p:nvPicPr>
          <p:cNvPr id="45063" name="Picture 4" descr="coca-cola">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29338" y="3638550"/>
            <a:ext cx="2438400" cy="243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Date Placeholder 3"/>
          <p:cNvSpPr txBox="1">
            <a:spLocks/>
          </p:cNvSpPr>
          <p:nvPr/>
        </p:nvSpPr>
        <p:spPr bwMode="auto">
          <a:xfrm>
            <a:off x="495300" y="6324600"/>
            <a:ext cx="2628900" cy="457200"/>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defPPr>
              <a:defRPr lang="en-US"/>
            </a:defPPr>
            <a:lvl1pPr algn="ctr" rtl="0" eaLnBrk="0" fontAlgn="base" hangingPunct="0">
              <a:spcBef>
                <a:spcPct val="0"/>
              </a:spcBef>
              <a:spcAft>
                <a:spcPct val="0"/>
              </a:spcAft>
              <a:defRPr sz="2400" kern="1200">
                <a:solidFill>
                  <a:schemeClr val="tx1"/>
                </a:solidFill>
                <a:latin typeface="Arial" charset="0"/>
                <a:ea typeface="ＭＳ Ｐゴシック" charset="0"/>
                <a:cs typeface="ＭＳ Ｐゴシック" charset="0"/>
              </a:defRPr>
            </a:lvl1pPr>
            <a:lvl2pPr marL="37931725" indent="-37474525" algn="ctr" rtl="0" eaLnBrk="0" fontAlgn="base" hangingPunct="0">
              <a:spcBef>
                <a:spcPct val="0"/>
              </a:spcBef>
              <a:spcAft>
                <a:spcPct val="0"/>
              </a:spcAft>
              <a:defRPr sz="2400" kern="1200">
                <a:solidFill>
                  <a:schemeClr val="tx1"/>
                </a:solidFill>
                <a:latin typeface="Arial" charset="0"/>
                <a:ea typeface="ＭＳ Ｐゴシック" charset="0"/>
                <a:cs typeface="MS PGothic" charset="0"/>
              </a:defRPr>
            </a:lvl2pPr>
            <a:lvl3pPr marL="914400" algn="ctr" rtl="0" eaLnBrk="0" fontAlgn="base" hangingPunct="0">
              <a:spcBef>
                <a:spcPct val="0"/>
              </a:spcBef>
              <a:spcAft>
                <a:spcPct val="0"/>
              </a:spcAft>
              <a:defRPr sz="2400" kern="1200">
                <a:solidFill>
                  <a:schemeClr val="tx1"/>
                </a:solidFill>
                <a:latin typeface="Arial" charset="0"/>
                <a:ea typeface="ＭＳ Ｐゴシック" charset="0"/>
                <a:cs typeface="MS PGothic" charset="0"/>
              </a:defRPr>
            </a:lvl3pPr>
            <a:lvl4pPr marL="1371600" algn="ctr" rtl="0" eaLnBrk="0" fontAlgn="base" hangingPunct="0">
              <a:spcBef>
                <a:spcPct val="0"/>
              </a:spcBef>
              <a:spcAft>
                <a:spcPct val="0"/>
              </a:spcAft>
              <a:defRPr sz="2400" kern="1200">
                <a:solidFill>
                  <a:schemeClr val="tx1"/>
                </a:solidFill>
                <a:latin typeface="Arial" charset="0"/>
                <a:ea typeface="ＭＳ Ｐゴシック" charset="0"/>
                <a:cs typeface="MS PGothic" charset="0"/>
              </a:defRPr>
            </a:lvl4pPr>
            <a:lvl5pPr marL="1828800" algn="ctr" rtl="0" eaLnBrk="0" fontAlgn="base" hangingPunct="0">
              <a:spcBef>
                <a:spcPct val="0"/>
              </a:spcBef>
              <a:spcAft>
                <a:spcPct val="0"/>
              </a:spcAft>
              <a:defRPr sz="2400" kern="1200">
                <a:solidFill>
                  <a:schemeClr val="tx1"/>
                </a:solidFill>
                <a:latin typeface="Arial" charset="0"/>
                <a:ea typeface="ＭＳ Ｐゴシック" charset="0"/>
                <a:cs typeface="MS PGothic" charset="0"/>
              </a:defRPr>
            </a:lvl5pPr>
            <a:lvl6pPr marL="457200" algn="l" defTabSz="457200" rtl="0" eaLnBrk="0" fontAlgn="base" latinLnBrk="0" hangingPunct="0">
              <a:spcBef>
                <a:spcPct val="0"/>
              </a:spcBef>
              <a:spcAft>
                <a:spcPct val="0"/>
              </a:spcAft>
              <a:defRPr sz="2400" kern="1200">
                <a:solidFill>
                  <a:schemeClr val="tx1"/>
                </a:solidFill>
                <a:latin typeface="Arial" charset="0"/>
                <a:ea typeface="ＭＳ Ｐゴシック" charset="0"/>
                <a:cs typeface="MS PGothic" charset="0"/>
              </a:defRPr>
            </a:lvl6pPr>
            <a:lvl7pPr marL="914400" algn="l" defTabSz="457200" rtl="0" eaLnBrk="0" fontAlgn="base" latinLnBrk="0" hangingPunct="0">
              <a:spcBef>
                <a:spcPct val="0"/>
              </a:spcBef>
              <a:spcAft>
                <a:spcPct val="0"/>
              </a:spcAft>
              <a:defRPr sz="2400" kern="1200">
                <a:solidFill>
                  <a:schemeClr val="tx1"/>
                </a:solidFill>
                <a:latin typeface="Arial" charset="0"/>
                <a:ea typeface="ＭＳ Ｐゴシック" charset="0"/>
                <a:cs typeface="MS PGothic" charset="0"/>
              </a:defRPr>
            </a:lvl7pPr>
            <a:lvl8pPr marL="1371600" algn="l" defTabSz="457200" rtl="0" eaLnBrk="0" fontAlgn="base" latinLnBrk="0" hangingPunct="0">
              <a:spcBef>
                <a:spcPct val="0"/>
              </a:spcBef>
              <a:spcAft>
                <a:spcPct val="0"/>
              </a:spcAft>
              <a:defRPr sz="2400" kern="1200">
                <a:solidFill>
                  <a:schemeClr val="tx1"/>
                </a:solidFill>
                <a:latin typeface="Arial" charset="0"/>
                <a:ea typeface="ＭＳ Ｐゴシック" charset="0"/>
                <a:cs typeface="MS PGothic" charset="0"/>
              </a:defRPr>
            </a:lvl8pPr>
            <a:lvl9pPr marL="1828800" algn="l" defTabSz="457200" rtl="0" eaLnBrk="0" fontAlgn="base" latinLnBrk="0" hangingPunct="0">
              <a:spcBef>
                <a:spcPct val="0"/>
              </a:spcBef>
              <a:spcAft>
                <a:spcPct val="0"/>
              </a:spcAft>
              <a:defRPr sz="2400" kern="1200">
                <a:solidFill>
                  <a:schemeClr val="tx1"/>
                </a:solidFill>
                <a:latin typeface="Arial" charset="0"/>
                <a:ea typeface="ＭＳ Ｐゴシック" charset="0"/>
                <a:cs typeface="MS PGothic" charset="0"/>
              </a:defRPr>
            </a:lvl9pPr>
          </a:lstStyle>
          <a:p>
            <a:pPr eaLnBrk="1" hangingPunct="1"/>
            <a:r>
              <a:rPr lang="en-US" sz="1200" smtClean="0"/>
              <a:t>Craig Knoblock</a:t>
            </a:r>
            <a:endParaRPr lang="en-US" sz="1200"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effectLst/>
                <a:latin typeface="Palatino Linotype" charset="0"/>
              </a:rPr>
              <a:t>Legal Protection of Trade Secrets</a:t>
            </a:r>
          </a:p>
        </p:txBody>
      </p:sp>
      <p:sp>
        <p:nvSpPr>
          <p:cNvPr id="54275" name="Rectangle 3"/>
          <p:cNvSpPr>
            <a:spLocks noGrp="1" noChangeArrowheads="1"/>
          </p:cNvSpPr>
          <p:nvPr>
            <p:ph type="body" idx="1"/>
          </p:nvPr>
        </p:nvSpPr>
        <p:spPr/>
        <p:txBody>
          <a:bodyPr/>
          <a:lstStyle/>
          <a:p>
            <a:r>
              <a:rPr lang="en-US">
                <a:latin typeface="Arial" charset="0"/>
              </a:rPr>
              <a:t>Treated by law as confidential information</a:t>
            </a:r>
          </a:p>
          <a:p>
            <a:pPr lvl="1"/>
            <a:r>
              <a:rPr lang="en-US">
                <a:latin typeface="Arial" charset="0"/>
              </a:rPr>
              <a:t>Must be protected by non-disclosure agreement (NDA) or non-compete contracts</a:t>
            </a:r>
          </a:p>
          <a:p>
            <a:pPr lvl="1"/>
            <a:r>
              <a:rPr lang="en-US">
                <a:latin typeface="Arial" charset="0"/>
              </a:rPr>
              <a:t>Gives owner perpetual monopoly on secret information</a:t>
            </a:r>
          </a:p>
          <a:p>
            <a:pPr lvl="2"/>
            <a:r>
              <a:rPr lang="en-US">
                <a:latin typeface="Arial" charset="0"/>
              </a:rPr>
              <a:t>Does not expire like a patent</a:t>
            </a:r>
          </a:p>
        </p:txBody>
      </p:sp>
      <p:sp>
        <p:nvSpPr>
          <p:cNvPr id="4" name="TextBox 3"/>
          <p:cNvSpPr txBox="1"/>
          <p:nvPr/>
        </p:nvSpPr>
        <p:spPr>
          <a:xfrm>
            <a:off x="906144" y="6495767"/>
            <a:ext cx="2442721" cy="276999"/>
          </a:xfrm>
          <a:prstGeom prst="rect">
            <a:avLst/>
          </a:prstGeom>
          <a:noFill/>
        </p:spPr>
        <p:txBody>
          <a:bodyPr wrap="none" rtlCol="0">
            <a:spAutoFit/>
          </a:bodyPr>
          <a:lstStyle/>
          <a:p>
            <a:r>
              <a:rPr lang="en-US" sz="1200" dirty="0" smtClean="0"/>
              <a:t>Slide courtesy of Kristina </a:t>
            </a:r>
            <a:r>
              <a:rPr lang="en-US" sz="1200" dirty="0" err="1" smtClean="0"/>
              <a:t>Lerman</a:t>
            </a:r>
            <a:endParaRPr lang="en-US" sz="1200" dirty="0"/>
          </a:p>
        </p:txBody>
      </p:sp>
      <p:sp>
        <p:nvSpPr>
          <p:cNvPr id="2" name="Footer Placeholder 1"/>
          <p:cNvSpPr>
            <a:spLocks noGrp="1"/>
          </p:cNvSpPr>
          <p:nvPr>
            <p:ph type="ftr" sz="quarter" idx="10"/>
          </p:nvPr>
        </p:nvSpPr>
        <p:spPr/>
        <p:txBody>
          <a:bodyPr/>
          <a:lstStyle/>
          <a:p>
            <a:pPr>
              <a:defRPr/>
            </a:pPr>
            <a:r>
              <a:rPr lang="en-US" smtClean="0"/>
              <a:t>University of Southern California</a:t>
            </a:r>
            <a:endParaRPr lang="en-US"/>
          </a:p>
        </p:txBody>
      </p:sp>
      <p:sp>
        <p:nvSpPr>
          <p:cNvPr id="3" name="Slide Number Placeholder 2"/>
          <p:cNvSpPr>
            <a:spLocks noGrp="1"/>
          </p:cNvSpPr>
          <p:nvPr>
            <p:ph type="sldNum" sz="quarter" idx="11"/>
          </p:nvPr>
        </p:nvSpPr>
        <p:spPr/>
        <p:txBody>
          <a:bodyPr/>
          <a:lstStyle/>
          <a:p>
            <a:fld id="{830C9EBD-5EA1-184E-BE54-97AECDF72AA4}" type="slidenum">
              <a:rPr lang="en-US" smtClean="0"/>
              <a:pPr/>
              <a:t>33</a:t>
            </a:fld>
            <a:endParaRPr lang="en-US"/>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Footer Placeholder 4"/>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MS PGothic" charset="0"/>
                <a:cs typeface="MS PGothic" charset="0"/>
              </a:defRPr>
            </a:lvl1pPr>
            <a:lvl2pPr marL="37931725" indent="-37474525" eaLnBrk="0" hangingPunct="0">
              <a:defRPr sz="2400">
                <a:solidFill>
                  <a:schemeClr val="tx1"/>
                </a:solidFill>
                <a:latin typeface="Arial" charset="0"/>
                <a:ea typeface="MS PGothic" charset="0"/>
                <a:cs typeface="MS PGothic" charset="0"/>
              </a:defRPr>
            </a:lvl2pPr>
            <a:lvl3pPr eaLnBrk="0" hangingPunct="0">
              <a:defRPr sz="2400">
                <a:solidFill>
                  <a:schemeClr val="tx1"/>
                </a:solidFill>
                <a:latin typeface="Arial" charset="0"/>
                <a:ea typeface="MS PGothic" charset="0"/>
                <a:cs typeface="MS PGothic" charset="0"/>
              </a:defRPr>
            </a:lvl3pPr>
            <a:lvl4pPr eaLnBrk="0" hangingPunct="0">
              <a:defRPr sz="2400">
                <a:solidFill>
                  <a:schemeClr val="tx1"/>
                </a:solidFill>
                <a:latin typeface="Arial" charset="0"/>
                <a:ea typeface="MS PGothic" charset="0"/>
                <a:cs typeface="MS PGothic" charset="0"/>
              </a:defRPr>
            </a:lvl4pPr>
            <a:lvl5pPr eaLnBrk="0" hangingPunct="0">
              <a:defRPr sz="2400">
                <a:solidFill>
                  <a:schemeClr val="tx1"/>
                </a:solidFill>
                <a:latin typeface="Arial" charset="0"/>
                <a:ea typeface="MS PGothic" charset="0"/>
                <a:cs typeface="MS PGothic" charset="0"/>
              </a:defRPr>
            </a:lvl5pPr>
            <a:lvl6pPr marL="457200" eaLnBrk="0" fontAlgn="base" hangingPunct="0">
              <a:spcBef>
                <a:spcPct val="0"/>
              </a:spcBef>
              <a:spcAft>
                <a:spcPct val="0"/>
              </a:spcAft>
              <a:defRPr sz="2400">
                <a:solidFill>
                  <a:schemeClr val="tx1"/>
                </a:solidFill>
                <a:latin typeface="Arial" charset="0"/>
                <a:ea typeface="MS PGothic" charset="0"/>
                <a:cs typeface="MS PGothic" charset="0"/>
              </a:defRPr>
            </a:lvl6pPr>
            <a:lvl7pPr marL="914400" eaLnBrk="0" fontAlgn="base" hangingPunct="0">
              <a:spcBef>
                <a:spcPct val="0"/>
              </a:spcBef>
              <a:spcAft>
                <a:spcPct val="0"/>
              </a:spcAft>
              <a:defRPr sz="2400">
                <a:solidFill>
                  <a:schemeClr val="tx1"/>
                </a:solidFill>
                <a:latin typeface="Arial" charset="0"/>
                <a:ea typeface="MS PGothic" charset="0"/>
                <a:cs typeface="MS PGothic" charset="0"/>
              </a:defRPr>
            </a:lvl7pPr>
            <a:lvl8pPr marL="1371600" eaLnBrk="0" fontAlgn="base" hangingPunct="0">
              <a:spcBef>
                <a:spcPct val="0"/>
              </a:spcBef>
              <a:spcAft>
                <a:spcPct val="0"/>
              </a:spcAft>
              <a:defRPr sz="2400">
                <a:solidFill>
                  <a:schemeClr val="tx1"/>
                </a:solidFill>
                <a:latin typeface="Arial" charset="0"/>
                <a:ea typeface="MS PGothic" charset="0"/>
                <a:cs typeface="MS PGothic" charset="0"/>
              </a:defRPr>
            </a:lvl8pPr>
            <a:lvl9pPr marL="1828800" eaLnBrk="0" fontAlgn="base" hangingPunct="0">
              <a:spcBef>
                <a:spcPct val="0"/>
              </a:spcBef>
              <a:spcAft>
                <a:spcPct val="0"/>
              </a:spcAft>
              <a:defRPr sz="2400">
                <a:solidFill>
                  <a:schemeClr val="tx1"/>
                </a:solidFill>
                <a:latin typeface="Arial" charset="0"/>
                <a:ea typeface="MS PGothic" charset="0"/>
                <a:cs typeface="MS PGothic" charset="0"/>
              </a:defRPr>
            </a:lvl9pPr>
          </a:lstStyle>
          <a:p>
            <a:pPr eaLnBrk="1" hangingPunct="1"/>
            <a:r>
              <a:rPr lang="en-US" sz="1200"/>
              <a:t>University of Southern California</a:t>
            </a:r>
          </a:p>
        </p:txBody>
      </p:sp>
      <p:sp>
        <p:nvSpPr>
          <p:cNvPr id="46084" name="Slide Number Placeholder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MS PGothic" charset="0"/>
                <a:cs typeface="MS PGothic" charset="0"/>
              </a:defRPr>
            </a:lvl1pPr>
            <a:lvl2pPr marL="37931725" indent="-37474525" eaLnBrk="0" hangingPunct="0">
              <a:defRPr sz="2400">
                <a:solidFill>
                  <a:schemeClr val="tx1"/>
                </a:solidFill>
                <a:latin typeface="Arial" charset="0"/>
                <a:ea typeface="MS PGothic" charset="0"/>
                <a:cs typeface="MS PGothic" charset="0"/>
              </a:defRPr>
            </a:lvl2pPr>
            <a:lvl3pPr eaLnBrk="0" hangingPunct="0">
              <a:defRPr sz="2400">
                <a:solidFill>
                  <a:schemeClr val="tx1"/>
                </a:solidFill>
                <a:latin typeface="Arial" charset="0"/>
                <a:ea typeface="MS PGothic" charset="0"/>
                <a:cs typeface="MS PGothic" charset="0"/>
              </a:defRPr>
            </a:lvl3pPr>
            <a:lvl4pPr eaLnBrk="0" hangingPunct="0">
              <a:defRPr sz="2400">
                <a:solidFill>
                  <a:schemeClr val="tx1"/>
                </a:solidFill>
                <a:latin typeface="Arial" charset="0"/>
                <a:ea typeface="MS PGothic" charset="0"/>
                <a:cs typeface="MS PGothic" charset="0"/>
              </a:defRPr>
            </a:lvl4pPr>
            <a:lvl5pPr eaLnBrk="0" hangingPunct="0">
              <a:defRPr sz="2400">
                <a:solidFill>
                  <a:schemeClr val="tx1"/>
                </a:solidFill>
                <a:latin typeface="Arial" charset="0"/>
                <a:ea typeface="MS PGothic" charset="0"/>
                <a:cs typeface="MS PGothic" charset="0"/>
              </a:defRPr>
            </a:lvl5pPr>
            <a:lvl6pPr marL="457200" eaLnBrk="0" fontAlgn="base" hangingPunct="0">
              <a:spcBef>
                <a:spcPct val="0"/>
              </a:spcBef>
              <a:spcAft>
                <a:spcPct val="0"/>
              </a:spcAft>
              <a:defRPr sz="2400">
                <a:solidFill>
                  <a:schemeClr val="tx1"/>
                </a:solidFill>
                <a:latin typeface="Arial" charset="0"/>
                <a:ea typeface="MS PGothic" charset="0"/>
                <a:cs typeface="MS PGothic" charset="0"/>
              </a:defRPr>
            </a:lvl6pPr>
            <a:lvl7pPr marL="914400" eaLnBrk="0" fontAlgn="base" hangingPunct="0">
              <a:spcBef>
                <a:spcPct val="0"/>
              </a:spcBef>
              <a:spcAft>
                <a:spcPct val="0"/>
              </a:spcAft>
              <a:defRPr sz="2400">
                <a:solidFill>
                  <a:schemeClr val="tx1"/>
                </a:solidFill>
                <a:latin typeface="Arial" charset="0"/>
                <a:ea typeface="MS PGothic" charset="0"/>
                <a:cs typeface="MS PGothic" charset="0"/>
              </a:defRPr>
            </a:lvl7pPr>
            <a:lvl8pPr marL="1371600" eaLnBrk="0" fontAlgn="base" hangingPunct="0">
              <a:spcBef>
                <a:spcPct val="0"/>
              </a:spcBef>
              <a:spcAft>
                <a:spcPct val="0"/>
              </a:spcAft>
              <a:defRPr sz="2400">
                <a:solidFill>
                  <a:schemeClr val="tx1"/>
                </a:solidFill>
                <a:latin typeface="Arial" charset="0"/>
                <a:ea typeface="MS PGothic" charset="0"/>
                <a:cs typeface="MS PGothic" charset="0"/>
              </a:defRPr>
            </a:lvl8pPr>
            <a:lvl9pPr marL="1828800" eaLnBrk="0" fontAlgn="base" hangingPunct="0">
              <a:spcBef>
                <a:spcPct val="0"/>
              </a:spcBef>
              <a:spcAft>
                <a:spcPct val="0"/>
              </a:spcAft>
              <a:defRPr sz="2400">
                <a:solidFill>
                  <a:schemeClr val="tx1"/>
                </a:solidFill>
                <a:latin typeface="Arial" charset="0"/>
                <a:ea typeface="MS PGothic" charset="0"/>
                <a:cs typeface="MS PGothic" charset="0"/>
              </a:defRPr>
            </a:lvl9pPr>
          </a:lstStyle>
          <a:p>
            <a:pPr eaLnBrk="1" hangingPunct="1"/>
            <a:fld id="{1A72C494-070B-0C4C-8D6C-3D8563AC98A6}" type="slidenum">
              <a:rPr lang="en-US" sz="1200"/>
              <a:pPr eaLnBrk="1" hangingPunct="1"/>
              <a:t>34</a:t>
            </a:fld>
            <a:endParaRPr lang="en-US" sz="1200"/>
          </a:p>
        </p:txBody>
      </p:sp>
      <p:sp>
        <p:nvSpPr>
          <p:cNvPr id="1244162" name="Rectangle 2"/>
          <p:cNvSpPr>
            <a:spLocks noGrp="1" noChangeArrowheads="1"/>
          </p:cNvSpPr>
          <p:nvPr>
            <p:ph type="title"/>
          </p:nvPr>
        </p:nvSpPr>
        <p:spPr/>
        <p:txBody>
          <a:bodyPr/>
          <a:lstStyle/>
          <a:p>
            <a:pPr eaLnBrk="1" hangingPunct="1"/>
            <a:r>
              <a:rPr lang="en-US">
                <a:latin typeface="Palatino Linotype" charset="0"/>
              </a:rPr>
              <a:t>Outline</a:t>
            </a:r>
          </a:p>
        </p:txBody>
      </p:sp>
      <p:sp>
        <p:nvSpPr>
          <p:cNvPr id="46086" name="Rectangle 3"/>
          <p:cNvSpPr>
            <a:spLocks noGrp="1" noChangeArrowheads="1"/>
          </p:cNvSpPr>
          <p:nvPr>
            <p:ph type="body" idx="1"/>
          </p:nvPr>
        </p:nvSpPr>
        <p:spPr/>
        <p:txBody>
          <a:bodyPr/>
          <a:lstStyle/>
          <a:p>
            <a:pPr eaLnBrk="1" hangingPunct="1"/>
            <a:r>
              <a:rPr lang="en-US" dirty="0">
                <a:latin typeface="Arial" charset="0"/>
              </a:rPr>
              <a:t>Patents</a:t>
            </a:r>
          </a:p>
          <a:p>
            <a:pPr eaLnBrk="1" hangingPunct="1"/>
            <a:r>
              <a:rPr lang="en-US" dirty="0">
                <a:latin typeface="Arial" charset="0"/>
              </a:rPr>
              <a:t>Copyrights</a:t>
            </a:r>
          </a:p>
          <a:p>
            <a:pPr eaLnBrk="1" hangingPunct="1"/>
            <a:r>
              <a:rPr lang="en-US" dirty="0">
                <a:latin typeface="Arial" charset="0"/>
              </a:rPr>
              <a:t>Trademarks</a:t>
            </a:r>
          </a:p>
          <a:p>
            <a:pPr eaLnBrk="1" hangingPunct="1"/>
            <a:r>
              <a:rPr lang="en-US" dirty="0">
                <a:latin typeface="Arial" charset="0"/>
              </a:rPr>
              <a:t>Trade Secrets</a:t>
            </a:r>
          </a:p>
          <a:p>
            <a:pPr eaLnBrk="1" hangingPunct="1"/>
            <a:r>
              <a:rPr lang="en-US" dirty="0">
                <a:solidFill>
                  <a:srgbClr val="FF0000"/>
                </a:solidFill>
                <a:latin typeface="Arial" charset="0"/>
              </a:rPr>
              <a:t>Data </a:t>
            </a:r>
            <a:r>
              <a:rPr lang="en-US" dirty="0" smtClean="0">
                <a:solidFill>
                  <a:srgbClr val="FF0000"/>
                </a:solidFill>
                <a:latin typeface="Arial" charset="0"/>
              </a:rPr>
              <a:t>Aggregation</a:t>
            </a:r>
          </a:p>
          <a:p>
            <a:pPr eaLnBrk="1" hangingPunct="1"/>
            <a:r>
              <a:rPr lang="en-US" dirty="0">
                <a:latin typeface="Arial" charset="0"/>
              </a:rPr>
              <a:t>Software Licenses</a:t>
            </a:r>
          </a:p>
          <a:p>
            <a:pPr eaLnBrk="1" hangingPunct="1"/>
            <a:endParaRPr lang="en-US" dirty="0">
              <a:solidFill>
                <a:srgbClr val="FF0000"/>
              </a:solidFill>
              <a:latin typeface="Arial" charset="0"/>
            </a:endParaRPr>
          </a:p>
        </p:txBody>
      </p:sp>
      <p:sp>
        <p:nvSpPr>
          <p:cNvPr id="6" name="Date Placeholder 3"/>
          <p:cNvSpPr txBox="1">
            <a:spLocks/>
          </p:cNvSpPr>
          <p:nvPr/>
        </p:nvSpPr>
        <p:spPr bwMode="auto">
          <a:xfrm>
            <a:off x="495300" y="6324600"/>
            <a:ext cx="2628900" cy="457200"/>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defPPr>
              <a:defRPr lang="en-US"/>
            </a:defPPr>
            <a:lvl1pPr algn="ctr" rtl="0" eaLnBrk="0" fontAlgn="base" hangingPunct="0">
              <a:spcBef>
                <a:spcPct val="0"/>
              </a:spcBef>
              <a:spcAft>
                <a:spcPct val="0"/>
              </a:spcAft>
              <a:defRPr sz="2400" kern="1200">
                <a:solidFill>
                  <a:schemeClr val="tx1"/>
                </a:solidFill>
                <a:latin typeface="Arial" charset="0"/>
                <a:ea typeface="ＭＳ Ｐゴシック" charset="0"/>
                <a:cs typeface="ＭＳ Ｐゴシック" charset="0"/>
              </a:defRPr>
            </a:lvl1pPr>
            <a:lvl2pPr marL="37931725" indent="-37474525" algn="ctr" rtl="0" eaLnBrk="0" fontAlgn="base" hangingPunct="0">
              <a:spcBef>
                <a:spcPct val="0"/>
              </a:spcBef>
              <a:spcAft>
                <a:spcPct val="0"/>
              </a:spcAft>
              <a:defRPr sz="2400" kern="1200">
                <a:solidFill>
                  <a:schemeClr val="tx1"/>
                </a:solidFill>
                <a:latin typeface="Arial" charset="0"/>
                <a:ea typeface="ＭＳ Ｐゴシック" charset="0"/>
                <a:cs typeface="MS PGothic" charset="0"/>
              </a:defRPr>
            </a:lvl2pPr>
            <a:lvl3pPr marL="914400" algn="ctr" rtl="0" eaLnBrk="0" fontAlgn="base" hangingPunct="0">
              <a:spcBef>
                <a:spcPct val="0"/>
              </a:spcBef>
              <a:spcAft>
                <a:spcPct val="0"/>
              </a:spcAft>
              <a:defRPr sz="2400" kern="1200">
                <a:solidFill>
                  <a:schemeClr val="tx1"/>
                </a:solidFill>
                <a:latin typeface="Arial" charset="0"/>
                <a:ea typeface="ＭＳ Ｐゴシック" charset="0"/>
                <a:cs typeface="MS PGothic" charset="0"/>
              </a:defRPr>
            </a:lvl3pPr>
            <a:lvl4pPr marL="1371600" algn="ctr" rtl="0" eaLnBrk="0" fontAlgn="base" hangingPunct="0">
              <a:spcBef>
                <a:spcPct val="0"/>
              </a:spcBef>
              <a:spcAft>
                <a:spcPct val="0"/>
              </a:spcAft>
              <a:defRPr sz="2400" kern="1200">
                <a:solidFill>
                  <a:schemeClr val="tx1"/>
                </a:solidFill>
                <a:latin typeface="Arial" charset="0"/>
                <a:ea typeface="ＭＳ Ｐゴシック" charset="0"/>
                <a:cs typeface="MS PGothic" charset="0"/>
              </a:defRPr>
            </a:lvl4pPr>
            <a:lvl5pPr marL="1828800" algn="ctr" rtl="0" eaLnBrk="0" fontAlgn="base" hangingPunct="0">
              <a:spcBef>
                <a:spcPct val="0"/>
              </a:spcBef>
              <a:spcAft>
                <a:spcPct val="0"/>
              </a:spcAft>
              <a:defRPr sz="2400" kern="1200">
                <a:solidFill>
                  <a:schemeClr val="tx1"/>
                </a:solidFill>
                <a:latin typeface="Arial" charset="0"/>
                <a:ea typeface="ＭＳ Ｐゴシック" charset="0"/>
                <a:cs typeface="MS PGothic" charset="0"/>
              </a:defRPr>
            </a:lvl5pPr>
            <a:lvl6pPr marL="457200" algn="l" defTabSz="457200" rtl="0" eaLnBrk="0" fontAlgn="base" latinLnBrk="0" hangingPunct="0">
              <a:spcBef>
                <a:spcPct val="0"/>
              </a:spcBef>
              <a:spcAft>
                <a:spcPct val="0"/>
              </a:spcAft>
              <a:defRPr sz="2400" kern="1200">
                <a:solidFill>
                  <a:schemeClr val="tx1"/>
                </a:solidFill>
                <a:latin typeface="Arial" charset="0"/>
                <a:ea typeface="ＭＳ Ｐゴシック" charset="0"/>
                <a:cs typeface="MS PGothic" charset="0"/>
              </a:defRPr>
            </a:lvl6pPr>
            <a:lvl7pPr marL="914400" algn="l" defTabSz="457200" rtl="0" eaLnBrk="0" fontAlgn="base" latinLnBrk="0" hangingPunct="0">
              <a:spcBef>
                <a:spcPct val="0"/>
              </a:spcBef>
              <a:spcAft>
                <a:spcPct val="0"/>
              </a:spcAft>
              <a:defRPr sz="2400" kern="1200">
                <a:solidFill>
                  <a:schemeClr val="tx1"/>
                </a:solidFill>
                <a:latin typeface="Arial" charset="0"/>
                <a:ea typeface="ＭＳ Ｐゴシック" charset="0"/>
                <a:cs typeface="MS PGothic" charset="0"/>
              </a:defRPr>
            </a:lvl7pPr>
            <a:lvl8pPr marL="1371600" algn="l" defTabSz="457200" rtl="0" eaLnBrk="0" fontAlgn="base" latinLnBrk="0" hangingPunct="0">
              <a:spcBef>
                <a:spcPct val="0"/>
              </a:spcBef>
              <a:spcAft>
                <a:spcPct val="0"/>
              </a:spcAft>
              <a:defRPr sz="2400" kern="1200">
                <a:solidFill>
                  <a:schemeClr val="tx1"/>
                </a:solidFill>
                <a:latin typeface="Arial" charset="0"/>
                <a:ea typeface="ＭＳ Ｐゴシック" charset="0"/>
                <a:cs typeface="MS PGothic" charset="0"/>
              </a:defRPr>
            </a:lvl8pPr>
            <a:lvl9pPr marL="1828800" algn="l" defTabSz="457200" rtl="0" eaLnBrk="0" fontAlgn="base" latinLnBrk="0" hangingPunct="0">
              <a:spcBef>
                <a:spcPct val="0"/>
              </a:spcBef>
              <a:spcAft>
                <a:spcPct val="0"/>
              </a:spcAft>
              <a:defRPr sz="2400" kern="1200">
                <a:solidFill>
                  <a:schemeClr val="tx1"/>
                </a:solidFill>
                <a:latin typeface="Arial" charset="0"/>
                <a:ea typeface="ＭＳ Ｐゴシック" charset="0"/>
                <a:cs typeface="MS PGothic" charset="0"/>
              </a:defRPr>
            </a:lvl9pPr>
          </a:lstStyle>
          <a:p>
            <a:pPr eaLnBrk="1" hangingPunct="1"/>
            <a:r>
              <a:rPr lang="en-US" sz="1200" smtClean="0"/>
              <a:t>Craig Knoblock</a:t>
            </a:r>
            <a:endParaRPr lang="en-US" sz="1200"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Footer Placeholder 4"/>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MS PGothic" charset="0"/>
                <a:cs typeface="MS PGothic" charset="0"/>
              </a:defRPr>
            </a:lvl1pPr>
            <a:lvl2pPr marL="37931725" indent="-37474525" eaLnBrk="0" hangingPunct="0">
              <a:defRPr sz="2400">
                <a:solidFill>
                  <a:schemeClr val="tx1"/>
                </a:solidFill>
                <a:latin typeface="Arial" charset="0"/>
                <a:ea typeface="MS PGothic" charset="0"/>
                <a:cs typeface="MS PGothic" charset="0"/>
              </a:defRPr>
            </a:lvl2pPr>
            <a:lvl3pPr eaLnBrk="0" hangingPunct="0">
              <a:defRPr sz="2400">
                <a:solidFill>
                  <a:schemeClr val="tx1"/>
                </a:solidFill>
                <a:latin typeface="Arial" charset="0"/>
                <a:ea typeface="MS PGothic" charset="0"/>
                <a:cs typeface="MS PGothic" charset="0"/>
              </a:defRPr>
            </a:lvl3pPr>
            <a:lvl4pPr eaLnBrk="0" hangingPunct="0">
              <a:defRPr sz="2400">
                <a:solidFill>
                  <a:schemeClr val="tx1"/>
                </a:solidFill>
                <a:latin typeface="Arial" charset="0"/>
                <a:ea typeface="MS PGothic" charset="0"/>
                <a:cs typeface="MS PGothic" charset="0"/>
              </a:defRPr>
            </a:lvl4pPr>
            <a:lvl5pPr eaLnBrk="0" hangingPunct="0">
              <a:defRPr sz="2400">
                <a:solidFill>
                  <a:schemeClr val="tx1"/>
                </a:solidFill>
                <a:latin typeface="Arial" charset="0"/>
                <a:ea typeface="MS PGothic" charset="0"/>
                <a:cs typeface="MS PGothic" charset="0"/>
              </a:defRPr>
            </a:lvl5pPr>
            <a:lvl6pPr marL="457200" eaLnBrk="0" fontAlgn="base" hangingPunct="0">
              <a:spcBef>
                <a:spcPct val="0"/>
              </a:spcBef>
              <a:spcAft>
                <a:spcPct val="0"/>
              </a:spcAft>
              <a:defRPr sz="2400">
                <a:solidFill>
                  <a:schemeClr val="tx1"/>
                </a:solidFill>
                <a:latin typeface="Arial" charset="0"/>
                <a:ea typeface="MS PGothic" charset="0"/>
                <a:cs typeface="MS PGothic" charset="0"/>
              </a:defRPr>
            </a:lvl6pPr>
            <a:lvl7pPr marL="914400" eaLnBrk="0" fontAlgn="base" hangingPunct="0">
              <a:spcBef>
                <a:spcPct val="0"/>
              </a:spcBef>
              <a:spcAft>
                <a:spcPct val="0"/>
              </a:spcAft>
              <a:defRPr sz="2400">
                <a:solidFill>
                  <a:schemeClr val="tx1"/>
                </a:solidFill>
                <a:latin typeface="Arial" charset="0"/>
                <a:ea typeface="MS PGothic" charset="0"/>
                <a:cs typeface="MS PGothic" charset="0"/>
              </a:defRPr>
            </a:lvl7pPr>
            <a:lvl8pPr marL="1371600" eaLnBrk="0" fontAlgn="base" hangingPunct="0">
              <a:spcBef>
                <a:spcPct val="0"/>
              </a:spcBef>
              <a:spcAft>
                <a:spcPct val="0"/>
              </a:spcAft>
              <a:defRPr sz="2400">
                <a:solidFill>
                  <a:schemeClr val="tx1"/>
                </a:solidFill>
                <a:latin typeface="Arial" charset="0"/>
                <a:ea typeface="MS PGothic" charset="0"/>
                <a:cs typeface="MS PGothic" charset="0"/>
              </a:defRPr>
            </a:lvl8pPr>
            <a:lvl9pPr marL="1828800" eaLnBrk="0" fontAlgn="base" hangingPunct="0">
              <a:spcBef>
                <a:spcPct val="0"/>
              </a:spcBef>
              <a:spcAft>
                <a:spcPct val="0"/>
              </a:spcAft>
              <a:defRPr sz="2400">
                <a:solidFill>
                  <a:schemeClr val="tx1"/>
                </a:solidFill>
                <a:latin typeface="Arial" charset="0"/>
                <a:ea typeface="MS PGothic" charset="0"/>
                <a:cs typeface="MS PGothic" charset="0"/>
              </a:defRPr>
            </a:lvl9pPr>
          </a:lstStyle>
          <a:p>
            <a:pPr eaLnBrk="1" hangingPunct="1"/>
            <a:r>
              <a:rPr lang="en-US" sz="1200"/>
              <a:t>University of Southern California</a:t>
            </a:r>
          </a:p>
        </p:txBody>
      </p:sp>
      <p:sp>
        <p:nvSpPr>
          <p:cNvPr id="47108" name="Slide Number Placeholder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MS PGothic" charset="0"/>
                <a:cs typeface="MS PGothic" charset="0"/>
              </a:defRPr>
            </a:lvl1pPr>
            <a:lvl2pPr marL="37931725" indent="-37474525" eaLnBrk="0" hangingPunct="0">
              <a:defRPr sz="2400">
                <a:solidFill>
                  <a:schemeClr val="tx1"/>
                </a:solidFill>
                <a:latin typeface="Arial" charset="0"/>
                <a:ea typeface="MS PGothic" charset="0"/>
                <a:cs typeface="MS PGothic" charset="0"/>
              </a:defRPr>
            </a:lvl2pPr>
            <a:lvl3pPr eaLnBrk="0" hangingPunct="0">
              <a:defRPr sz="2400">
                <a:solidFill>
                  <a:schemeClr val="tx1"/>
                </a:solidFill>
                <a:latin typeface="Arial" charset="0"/>
                <a:ea typeface="MS PGothic" charset="0"/>
                <a:cs typeface="MS PGothic" charset="0"/>
              </a:defRPr>
            </a:lvl3pPr>
            <a:lvl4pPr eaLnBrk="0" hangingPunct="0">
              <a:defRPr sz="2400">
                <a:solidFill>
                  <a:schemeClr val="tx1"/>
                </a:solidFill>
                <a:latin typeface="Arial" charset="0"/>
                <a:ea typeface="MS PGothic" charset="0"/>
                <a:cs typeface="MS PGothic" charset="0"/>
              </a:defRPr>
            </a:lvl4pPr>
            <a:lvl5pPr eaLnBrk="0" hangingPunct="0">
              <a:defRPr sz="2400">
                <a:solidFill>
                  <a:schemeClr val="tx1"/>
                </a:solidFill>
                <a:latin typeface="Arial" charset="0"/>
                <a:ea typeface="MS PGothic" charset="0"/>
                <a:cs typeface="MS PGothic" charset="0"/>
              </a:defRPr>
            </a:lvl5pPr>
            <a:lvl6pPr marL="457200" eaLnBrk="0" fontAlgn="base" hangingPunct="0">
              <a:spcBef>
                <a:spcPct val="0"/>
              </a:spcBef>
              <a:spcAft>
                <a:spcPct val="0"/>
              </a:spcAft>
              <a:defRPr sz="2400">
                <a:solidFill>
                  <a:schemeClr val="tx1"/>
                </a:solidFill>
                <a:latin typeface="Arial" charset="0"/>
                <a:ea typeface="MS PGothic" charset="0"/>
                <a:cs typeface="MS PGothic" charset="0"/>
              </a:defRPr>
            </a:lvl6pPr>
            <a:lvl7pPr marL="914400" eaLnBrk="0" fontAlgn="base" hangingPunct="0">
              <a:spcBef>
                <a:spcPct val="0"/>
              </a:spcBef>
              <a:spcAft>
                <a:spcPct val="0"/>
              </a:spcAft>
              <a:defRPr sz="2400">
                <a:solidFill>
                  <a:schemeClr val="tx1"/>
                </a:solidFill>
                <a:latin typeface="Arial" charset="0"/>
                <a:ea typeface="MS PGothic" charset="0"/>
                <a:cs typeface="MS PGothic" charset="0"/>
              </a:defRPr>
            </a:lvl7pPr>
            <a:lvl8pPr marL="1371600" eaLnBrk="0" fontAlgn="base" hangingPunct="0">
              <a:spcBef>
                <a:spcPct val="0"/>
              </a:spcBef>
              <a:spcAft>
                <a:spcPct val="0"/>
              </a:spcAft>
              <a:defRPr sz="2400">
                <a:solidFill>
                  <a:schemeClr val="tx1"/>
                </a:solidFill>
                <a:latin typeface="Arial" charset="0"/>
                <a:ea typeface="MS PGothic" charset="0"/>
                <a:cs typeface="MS PGothic" charset="0"/>
              </a:defRPr>
            </a:lvl8pPr>
            <a:lvl9pPr marL="1828800" eaLnBrk="0" fontAlgn="base" hangingPunct="0">
              <a:spcBef>
                <a:spcPct val="0"/>
              </a:spcBef>
              <a:spcAft>
                <a:spcPct val="0"/>
              </a:spcAft>
              <a:defRPr sz="2400">
                <a:solidFill>
                  <a:schemeClr val="tx1"/>
                </a:solidFill>
                <a:latin typeface="Arial" charset="0"/>
                <a:ea typeface="MS PGothic" charset="0"/>
                <a:cs typeface="MS PGothic" charset="0"/>
              </a:defRPr>
            </a:lvl9pPr>
          </a:lstStyle>
          <a:p>
            <a:pPr eaLnBrk="1" hangingPunct="1"/>
            <a:fld id="{F03B2E86-6643-FF4D-B823-0D36FC4B6DD6}" type="slidenum">
              <a:rPr lang="en-US" sz="1200"/>
              <a:pPr eaLnBrk="1" hangingPunct="1"/>
              <a:t>35</a:t>
            </a:fld>
            <a:endParaRPr lang="en-US" sz="1200"/>
          </a:p>
        </p:txBody>
      </p:sp>
      <p:sp>
        <p:nvSpPr>
          <p:cNvPr id="1259522" name="Rectangle 2"/>
          <p:cNvSpPr>
            <a:spLocks noGrp="1" noChangeArrowheads="1"/>
          </p:cNvSpPr>
          <p:nvPr>
            <p:ph type="title"/>
          </p:nvPr>
        </p:nvSpPr>
        <p:spPr/>
        <p:txBody>
          <a:bodyPr/>
          <a:lstStyle/>
          <a:p>
            <a:pPr eaLnBrk="1" hangingPunct="1"/>
            <a:r>
              <a:rPr lang="en-US">
                <a:latin typeface="Palatino Linotype" charset="0"/>
              </a:rPr>
              <a:t>Data Aggregation</a:t>
            </a:r>
          </a:p>
        </p:txBody>
      </p:sp>
      <p:sp>
        <p:nvSpPr>
          <p:cNvPr id="47110" name="Rectangle 3"/>
          <p:cNvSpPr>
            <a:spLocks noGrp="1" noChangeArrowheads="1"/>
          </p:cNvSpPr>
          <p:nvPr>
            <p:ph type="body" idx="1"/>
          </p:nvPr>
        </p:nvSpPr>
        <p:spPr/>
        <p:txBody>
          <a:bodyPr/>
          <a:lstStyle/>
          <a:p>
            <a:pPr eaLnBrk="1" hangingPunct="1">
              <a:lnSpc>
                <a:spcPct val="90000"/>
              </a:lnSpc>
            </a:pPr>
            <a:r>
              <a:rPr lang="en-US" sz="2400">
                <a:latin typeface="Arial" charset="0"/>
              </a:rPr>
              <a:t>Data aggregation, aka </a:t>
            </a:r>
            <a:r>
              <a:rPr lang="ja-JP" altLang="en-US" sz="2400">
                <a:latin typeface="Arial" charset="0"/>
              </a:rPr>
              <a:t>“</a:t>
            </a:r>
            <a:r>
              <a:rPr lang="en-US" sz="2400">
                <a:latin typeface="Arial" charset="0"/>
              </a:rPr>
              <a:t>screen scraping</a:t>
            </a:r>
            <a:r>
              <a:rPr lang="ja-JP" altLang="en-US" sz="2400">
                <a:latin typeface="Arial" charset="0"/>
              </a:rPr>
              <a:t>”</a:t>
            </a:r>
            <a:r>
              <a:rPr lang="en-US" sz="2400">
                <a:latin typeface="Arial" charset="0"/>
              </a:rPr>
              <a:t> or </a:t>
            </a:r>
            <a:r>
              <a:rPr lang="ja-JP" altLang="en-US" sz="2400">
                <a:latin typeface="Arial" charset="0"/>
              </a:rPr>
              <a:t>“</a:t>
            </a:r>
            <a:r>
              <a:rPr lang="en-US" sz="2400">
                <a:latin typeface="Arial" charset="0"/>
              </a:rPr>
              <a:t>wrapping</a:t>
            </a:r>
            <a:r>
              <a:rPr lang="ja-JP" altLang="en-US" sz="2400">
                <a:latin typeface="Arial" charset="0"/>
              </a:rPr>
              <a:t>”</a:t>
            </a:r>
            <a:r>
              <a:rPr lang="en-US" sz="2400">
                <a:latin typeface="Arial" charset="0"/>
              </a:rPr>
              <a:t> is conducted widely today</a:t>
            </a:r>
          </a:p>
          <a:p>
            <a:pPr eaLnBrk="1" hangingPunct="1">
              <a:lnSpc>
                <a:spcPct val="90000"/>
              </a:lnSpc>
            </a:pPr>
            <a:r>
              <a:rPr lang="en-US" sz="2400">
                <a:latin typeface="Arial" charset="0"/>
              </a:rPr>
              <a:t>Some of it is on sound legal ground</a:t>
            </a:r>
          </a:p>
          <a:p>
            <a:pPr lvl="1" eaLnBrk="1" hangingPunct="1">
              <a:lnSpc>
                <a:spcPct val="90000"/>
              </a:lnSpc>
            </a:pPr>
            <a:r>
              <a:rPr lang="en-US" sz="2000">
                <a:latin typeface="Arial" charset="0"/>
              </a:rPr>
              <a:t>Business to business sharing of data</a:t>
            </a:r>
          </a:p>
          <a:p>
            <a:pPr lvl="1" eaLnBrk="1" hangingPunct="1">
              <a:lnSpc>
                <a:spcPct val="90000"/>
              </a:lnSpc>
            </a:pPr>
            <a:r>
              <a:rPr lang="en-US" sz="2000">
                <a:latin typeface="Arial" charset="0"/>
              </a:rPr>
              <a:t>Partnerships where organizations agree to share the information on their web sites</a:t>
            </a:r>
          </a:p>
          <a:p>
            <a:pPr lvl="1" eaLnBrk="1" hangingPunct="1">
              <a:lnSpc>
                <a:spcPct val="90000"/>
              </a:lnSpc>
            </a:pPr>
            <a:r>
              <a:rPr lang="en-US" sz="2000">
                <a:latin typeface="Arial" charset="0"/>
              </a:rPr>
              <a:t>Data aggregation within an organization</a:t>
            </a:r>
          </a:p>
          <a:p>
            <a:pPr lvl="1" eaLnBrk="1" hangingPunct="1">
              <a:lnSpc>
                <a:spcPct val="90000"/>
              </a:lnSpc>
            </a:pPr>
            <a:r>
              <a:rPr lang="en-US" sz="2000">
                <a:latin typeface="Arial" charset="0"/>
              </a:rPr>
              <a:t>Aggregation of public information</a:t>
            </a:r>
          </a:p>
          <a:p>
            <a:pPr lvl="1" eaLnBrk="1" hangingPunct="1">
              <a:lnSpc>
                <a:spcPct val="90000"/>
              </a:lnSpc>
            </a:pPr>
            <a:r>
              <a:rPr lang="en-US" sz="2000">
                <a:latin typeface="Arial" charset="0"/>
              </a:rPr>
              <a:t>Aggregation of facts</a:t>
            </a:r>
          </a:p>
          <a:p>
            <a:pPr eaLnBrk="1" hangingPunct="1">
              <a:lnSpc>
                <a:spcPct val="90000"/>
              </a:lnSpc>
            </a:pPr>
            <a:r>
              <a:rPr lang="en-US" sz="2400">
                <a:latin typeface="Arial" charset="0"/>
              </a:rPr>
              <a:t>but some it is has more ambiguous legal standing</a:t>
            </a:r>
          </a:p>
          <a:p>
            <a:pPr lvl="1" eaLnBrk="1" hangingPunct="1">
              <a:lnSpc>
                <a:spcPct val="90000"/>
              </a:lnSpc>
            </a:pPr>
            <a:r>
              <a:rPr lang="en-US" sz="2000">
                <a:latin typeface="Arial" charset="0"/>
              </a:rPr>
              <a:t>News aggregation (e.g., Google News)</a:t>
            </a:r>
          </a:p>
          <a:p>
            <a:pPr lvl="1" eaLnBrk="1" hangingPunct="1">
              <a:lnSpc>
                <a:spcPct val="90000"/>
              </a:lnSpc>
            </a:pPr>
            <a:r>
              <a:rPr lang="en-US" sz="2000">
                <a:latin typeface="Arial" charset="0"/>
              </a:rPr>
              <a:t>Auction aggregation (e.g., Ebay vs. BiddersEdge)</a:t>
            </a:r>
          </a:p>
          <a:p>
            <a:pPr lvl="1" eaLnBrk="1" hangingPunct="1">
              <a:lnSpc>
                <a:spcPct val="90000"/>
              </a:lnSpc>
            </a:pPr>
            <a:r>
              <a:rPr lang="en-US" sz="2000">
                <a:latin typeface="Arial" charset="0"/>
              </a:rPr>
              <a:t>Deep linking (e.g., Microsoft vs. Ticketmaster)</a:t>
            </a:r>
          </a:p>
          <a:p>
            <a:pPr lvl="1" eaLnBrk="1" hangingPunct="1">
              <a:lnSpc>
                <a:spcPct val="90000"/>
              </a:lnSpc>
            </a:pPr>
            <a:endParaRPr lang="en-US" sz="2000">
              <a:latin typeface="Arial" charset="0"/>
            </a:endParaRPr>
          </a:p>
        </p:txBody>
      </p:sp>
      <p:sp>
        <p:nvSpPr>
          <p:cNvPr id="6" name="Date Placeholder 3"/>
          <p:cNvSpPr txBox="1">
            <a:spLocks/>
          </p:cNvSpPr>
          <p:nvPr/>
        </p:nvSpPr>
        <p:spPr bwMode="auto">
          <a:xfrm>
            <a:off x="495300" y="6324600"/>
            <a:ext cx="2628900" cy="457200"/>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defPPr>
              <a:defRPr lang="en-US"/>
            </a:defPPr>
            <a:lvl1pPr algn="ctr" rtl="0" eaLnBrk="0" fontAlgn="base" hangingPunct="0">
              <a:spcBef>
                <a:spcPct val="0"/>
              </a:spcBef>
              <a:spcAft>
                <a:spcPct val="0"/>
              </a:spcAft>
              <a:defRPr sz="2400" kern="1200">
                <a:solidFill>
                  <a:schemeClr val="tx1"/>
                </a:solidFill>
                <a:latin typeface="Arial" charset="0"/>
                <a:ea typeface="ＭＳ Ｐゴシック" charset="0"/>
                <a:cs typeface="ＭＳ Ｐゴシック" charset="0"/>
              </a:defRPr>
            </a:lvl1pPr>
            <a:lvl2pPr marL="37931725" indent="-37474525" algn="ctr" rtl="0" eaLnBrk="0" fontAlgn="base" hangingPunct="0">
              <a:spcBef>
                <a:spcPct val="0"/>
              </a:spcBef>
              <a:spcAft>
                <a:spcPct val="0"/>
              </a:spcAft>
              <a:defRPr sz="2400" kern="1200">
                <a:solidFill>
                  <a:schemeClr val="tx1"/>
                </a:solidFill>
                <a:latin typeface="Arial" charset="0"/>
                <a:ea typeface="ＭＳ Ｐゴシック" charset="0"/>
                <a:cs typeface="MS PGothic" charset="0"/>
              </a:defRPr>
            </a:lvl2pPr>
            <a:lvl3pPr marL="914400" algn="ctr" rtl="0" eaLnBrk="0" fontAlgn="base" hangingPunct="0">
              <a:spcBef>
                <a:spcPct val="0"/>
              </a:spcBef>
              <a:spcAft>
                <a:spcPct val="0"/>
              </a:spcAft>
              <a:defRPr sz="2400" kern="1200">
                <a:solidFill>
                  <a:schemeClr val="tx1"/>
                </a:solidFill>
                <a:latin typeface="Arial" charset="0"/>
                <a:ea typeface="ＭＳ Ｐゴシック" charset="0"/>
                <a:cs typeface="MS PGothic" charset="0"/>
              </a:defRPr>
            </a:lvl3pPr>
            <a:lvl4pPr marL="1371600" algn="ctr" rtl="0" eaLnBrk="0" fontAlgn="base" hangingPunct="0">
              <a:spcBef>
                <a:spcPct val="0"/>
              </a:spcBef>
              <a:spcAft>
                <a:spcPct val="0"/>
              </a:spcAft>
              <a:defRPr sz="2400" kern="1200">
                <a:solidFill>
                  <a:schemeClr val="tx1"/>
                </a:solidFill>
                <a:latin typeface="Arial" charset="0"/>
                <a:ea typeface="ＭＳ Ｐゴシック" charset="0"/>
                <a:cs typeface="MS PGothic" charset="0"/>
              </a:defRPr>
            </a:lvl4pPr>
            <a:lvl5pPr marL="1828800" algn="ctr" rtl="0" eaLnBrk="0" fontAlgn="base" hangingPunct="0">
              <a:spcBef>
                <a:spcPct val="0"/>
              </a:spcBef>
              <a:spcAft>
                <a:spcPct val="0"/>
              </a:spcAft>
              <a:defRPr sz="2400" kern="1200">
                <a:solidFill>
                  <a:schemeClr val="tx1"/>
                </a:solidFill>
                <a:latin typeface="Arial" charset="0"/>
                <a:ea typeface="ＭＳ Ｐゴシック" charset="0"/>
                <a:cs typeface="MS PGothic" charset="0"/>
              </a:defRPr>
            </a:lvl5pPr>
            <a:lvl6pPr marL="457200" algn="l" defTabSz="457200" rtl="0" eaLnBrk="0" fontAlgn="base" latinLnBrk="0" hangingPunct="0">
              <a:spcBef>
                <a:spcPct val="0"/>
              </a:spcBef>
              <a:spcAft>
                <a:spcPct val="0"/>
              </a:spcAft>
              <a:defRPr sz="2400" kern="1200">
                <a:solidFill>
                  <a:schemeClr val="tx1"/>
                </a:solidFill>
                <a:latin typeface="Arial" charset="0"/>
                <a:ea typeface="ＭＳ Ｐゴシック" charset="0"/>
                <a:cs typeface="MS PGothic" charset="0"/>
              </a:defRPr>
            </a:lvl6pPr>
            <a:lvl7pPr marL="914400" algn="l" defTabSz="457200" rtl="0" eaLnBrk="0" fontAlgn="base" latinLnBrk="0" hangingPunct="0">
              <a:spcBef>
                <a:spcPct val="0"/>
              </a:spcBef>
              <a:spcAft>
                <a:spcPct val="0"/>
              </a:spcAft>
              <a:defRPr sz="2400" kern="1200">
                <a:solidFill>
                  <a:schemeClr val="tx1"/>
                </a:solidFill>
                <a:latin typeface="Arial" charset="0"/>
                <a:ea typeface="ＭＳ Ｐゴシック" charset="0"/>
                <a:cs typeface="MS PGothic" charset="0"/>
              </a:defRPr>
            </a:lvl7pPr>
            <a:lvl8pPr marL="1371600" algn="l" defTabSz="457200" rtl="0" eaLnBrk="0" fontAlgn="base" latinLnBrk="0" hangingPunct="0">
              <a:spcBef>
                <a:spcPct val="0"/>
              </a:spcBef>
              <a:spcAft>
                <a:spcPct val="0"/>
              </a:spcAft>
              <a:defRPr sz="2400" kern="1200">
                <a:solidFill>
                  <a:schemeClr val="tx1"/>
                </a:solidFill>
                <a:latin typeface="Arial" charset="0"/>
                <a:ea typeface="ＭＳ Ｐゴシック" charset="0"/>
                <a:cs typeface="MS PGothic" charset="0"/>
              </a:defRPr>
            </a:lvl8pPr>
            <a:lvl9pPr marL="1828800" algn="l" defTabSz="457200" rtl="0" eaLnBrk="0" fontAlgn="base" latinLnBrk="0" hangingPunct="0">
              <a:spcBef>
                <a:spcPct val="0"/>
              </a:spcBef>
              <a:spcAft>
                <a:spcPct val="0"/>
              </a:spcAft>
              <a:defRPr sz="2400" kern="1200">
                <a:solidFill>
                  <a:schemeClr val="tx1"/>
                </a:solidFill>
                <a:latin typeface="Arial" charset="0"/>
                <a:ea typeface="ＭＳ Ｐゴシック" charset="0"/>
                <a:cs typeface="MS PGothic" charset="0"/>
              </a:defRPr>
            </a:lvl9pPr>
          </a:lstStyle>
          <a:p>
            <a:pPr eaLnBrk="1" hangingPunct="1"/>
            <a:r>
              <a:rPr lang="en-US" sz="1200" smtClean="0"/>
              <a:t>Craig Knoblock</a:t>
            </a:r>
            <a:endParaRPr lang="en-US" sz="1200"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Footer Placeholder 4"/>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MS PGothic" charset="0"/>
                <a:cs typeface="MS PGothic" charset="0"/>
              </a:defRPr>
            </a:lvl1pPr>
            <a:lvl2pPr marL="37931725" indent="-37474525" eaLnBrk="0" hangingPunct="0">
              <a:defRPr sz="2400">
                <a:solidFill>
                  <a:schemeClr val="tx1"/>
                </a:solidFill>
                <a:latin typeface="Arial" charset="0"/>
                <a:ea typeface="MS PGothic" charset="0"/>
                <a:cs typeface="MS PGothic" charset="0"/>
              </a:defRPr>
            </a:lvl2pPr>
            <a:lvl3pPr eaLnBrk="0" hangingPunct="0">
              <a:defRPr sz="2400">
                <a:solidFill>
                  <a:schemeClr val="tx1"/>
                </a:solidFill>
                <a:latin typeface="Arial" charset="0"/>
                <a:ea typeface="MS PGothic" charset="0"/>
                <a:cs typeface="MS PGothic" charset="0"/>
              </a:defRPr>
            </a:lvl3pPr>
            <a:lvl4pPr eaLnBrk="0" hangingPunct="0">
              <a:defRPr sz="2400">
                <a:solidFill>
                  <a:schemeClr val="tx1"/>
                </a:solidFill>
                <a:latin typeface="Arial" charset="0"/>
                <a:ea typeface="MS PGothic" charset="0"/>
                <a:cs typeface="MS PGothic" charset="0"/>
              </a:defRPr>
            </a:lvl4pPr>
            <a:lvl5pPr eaLnBrk="0" hangingPunct="0">
              <a:defRPr sz="2400">
                <a:solidFill>
                  <a:schemeClr val="tx1"/>
                </a:solidFill>
                <a:latin typeface="Arial" charset="0"/>
                <a:ea typeface="MS PGothic" charset="0"/>
                <a:cs typeface="MS PGothic" charset="0"/>
              </a:defRPr>
            </a:lvl5pPr>
            <a:lvl6pPr marL="457200" eaLnBrk="0" fontAlgn="base" hangingPunct="0">
              <a:spcBef>
                <a:spcPct val="0"/>
              </a:spcBef>
              <a:spcAft>
                <a:spcPct val="0"/>
              </a:spcAft>
              <a:defRPr sz="2400">
                <a:solidFill>
                  <a:schemeClr val="tx1"/>
                </a:solidFill>
                <a:latin typeface="Arial" charset="0"/>
                <a:ea typeface="MS PGothic" charset="0"/>
                <a:cs typeface="MS PGothic" charset="0"/>
              </a:defRPr>
            </a:lvl6pPr>
            <a:lvl7pPr marL="914400" eaLnBrk="0" fontAlgn="base" hangingPunct="0">
              <a:spcBef>
                <a:spcPct val="0"/>
              </a:spcBef>
              <a:spcAft>
                <a:spcPct val="0"/>
              </a:spcAft>
              <a:defRPr sz="2400">
                <a:solidFill>
                  <a:schemeClr val="tx1"/>
                </a:solidFill>
                <a:latin typeface="Arial" charset="0"/>
                <a:ea typeface="MS PGothic" charset="0"/>
                <a:cs typeface="MS PGothic" charset="0"/>
              </a:defRPr>
            </a:lvl7pPr>
            <a:lvl8pPr marL="1371600" eaLnBrk="0" fontAlgn="base" hangingPunct="0">
              <a:spcBef>
                <a:spcPct val="0"/>
              </a:spcBef>
              <a:spcAft>
                <a:spcPct val="0"/>
              </a:spcAft>
              <a:defRPr sz="2400">
                <a:solidFill>
                  <a:schemeClr val="tx1"/>
                </a:solidFill>
                <a:latin typeface="Arial" charset="0"/>
                <a:ea typeface="MS PGothic" charset="0"/>
                <a:cs typeface="MS PGothic" charset="0"/>
              </a:defRPr>
            </a:lvl8pPr>
            <a:lvl9pPr marL="1828800" eaLnBrk="0" fontAlgn="base" hangingPunct="0">
              <a:spcBef>
                <a:spcPct val="0"/>
              </a:spcBef>
              <a:spcAft>
                <a:spcPct val="0"/>
              </a:spcAft>
              <a:defRPr sz="2400">
                <a:solidFill>
                  <a:schemeClr val="tx1"/>
                </a:solidFill>
                <a:latin typeface="Arial" charset="0"/>
                <a:ea typeface="MS PGothic" charset="0"/>
                <a:cs typeface="MS PGothic" charset="0"/>
              </a:defRPr>
            </a:lvl9pPr>
          </a:lstStyle>
          <a:p>
            <a:pPr eaLnBrk="1" hangingPunct="1"/>
            <a:r>
              <a:rPr lang="en-US" sz="1200"/>
              <a:t>University of Southern California</a:t>
            </a:r>
          </a:p>
        </p:txBody>
      </p:sp>
      <p:sp>
        <p:nvSpPr>
          <p:cNvPr id="48132" name="Slide Number Placeholder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MS PGothic" charset="0"/>
                <a:cs typeface="MS PGothic" charset="0"/>
              </a:defRPr>
            </a:lvl1pPr>
            <a:lvl2pPr marL="37931725" indent="-37474525" eaLnBrk="0" hangingPunct="0">
              <a:defRPr sz="2400">
                <a:solidFill>
                  <a:schemeClr val="tx1"/>
                </a:solidFill>
                <a:latin typeface="Arial" charset="0"/>
                <a:ea typeface="MS PGothic" charset="0"/>
                <a:cs typeface="MS PGothic" charset="0"/>
              </a:defRPr>
            </a:lvl2pPr>
            <a:lvl3pPr eaLnBrk="0" hangingPunct="0">
              <a:defRPr sz="2400">
                <a:solidFill>
                  <a:schemeClr val="tx1"/>
                </a:solidFill>
                <a:latin typeface="Arial" charset="0"/>
                <a:ea typeface="MS PGothic" charset="0"/>
                <a:cs typeface="MS PGothic" charset="0"/>
              </a:defRPr>
            </a:lvl3pPr>
            <a:lvl4pPr eaLnBrk="0" hangingPunct="0">
              <a:defRPr sz="2400">
                <a:solidFill>
                  <a:schemeClr val="tx1"/>
                </a:solidFill>
                <a:latin typeface="Arial" charset="0"/>
                <a:ea typeface="MS PGothic" charset="0"/>
                <a:cs typeface="MS PGothic" charset="0"/>
              </a:defRPr>
            </a:lvl4pPr>
            <a:lvl5pPr eaLnBrk="0" hangingPunct="0">
              <a:defRPr sz="2400">
                <a:solidFill>
                  <a:schemeClr val="tx1"/>
                </a:solidFill>
                <a:latin typeface="Arial" charset="0"/>
                <a:ea typeface="MS PGothic" charset="0"/>
                <a:cs typeface="MS PGothic" charset="0"/>
              </a:defRPr>
            </a:lvl5pPr>
            <a:lvl6pPr marL="457200" eaLnBrk="0" fontAlgn="base" hangingPunct="0">
              <a:spcBef>
                <a:spcPct val="0"/>
              </a:spcBef>
              <a:spcAft>
                <a:spcPct val="0"/>
              </a:spcAft>
              <a:defRPr sz="2400">
                <a:solidFill>
                  <a:schemeClr val="tx1"/>
                </a:solidFill>
                <a:latin typeface="Arial" charset="0"/>
                <a:ea typeface="MS PGothic" charset="0"/>
                <a:cs typeface="MS PGothic" charset="0"/>
              </a:defRPr>
            </a:lvl6pPr>
            <a:lvl7pPr marL="914400" eaLnBrk="0" fontAlgn="base" hangingPunct="0">
              <a:spcBef>
                <a:spcPct val="0"/>
              </a:spcBef>
              <a:spcAft>
                <a:spcPct val="0"/>
              </a:spcAft>
              <a:defRPr sz="2400">
                <a:solidFill>
                  <a:schemeClr val="tx1"/>
                </a:solidFill>
                <a:latin typeface="Arial" charset="0"/>
                <a:ea typeface="MS PGothic" charset="0"/>
                <a:cs typeface="MS PGothic" charset="0"/>
              </a:defRPr>
            </a:lvl7pPr>
            <a:lvl8pPr marL="1371600" eaLnBrk="0" fontAlgn="base" hangingPunct="0">
              <a:spcBef>
                <a:spcPct val="0"/>
              </a:spcBef>
              <a:spcAft>
                <a:spcPct val="0"/>
              </a:spcAft>
              <a:defRPr sz="2400">
                <a:solidFill>
                  <a:schemeClr val="tx1"/>
                </a:solidFill>
                <a:latin typeface="Arial" charset="0"/>
                <a:ea typeface="MS PGothic" charset="0"/>
                <a:cs typeface="MS PGothic" charset="0"/>
              </a:defRPr>
            </a:lvl8pPr>
            <a:lvl9pPr marL="1828800" eaLnBrk="0" fontAlgn="base" hangingPunct="0">
              <a:spcBef>
                <a:spcPct val="0"/>
              </a:spcBef>
              <a:spcAft>
                <a:spcPct val="0"/>
              </a:spcAft>
              <a:defRPr sz="2400">
                <a:solidFill>
                  <a:schemeClr val="tx1"/>
                </a:solidFill>
                <a:latin typeface="Arial" charset="0"/>
                <a:ea typeface="MS PGothic" charset="0"/>
                <a:cs typeface="MS PGothic" charset="0"/>
              </a:defRPr>
            </a:lvl9pPr>
          </a:lstStyle>
          <a:p>
            <a:pPr eaLnBrk="1" hangingPunct="1"/>
            <a:fld id="{9D782767-D795-BD4E-9718-799231C4F773}" type="slidenum">
              <a:rPr lang="en-US" sz="1200"/>
              <a:pPr eaLnBrk="1" hangingPunct="1"/>
              <a:t>36</a:t>
            </a:fld>
            <a:endParaRPr lang="en-US" sz="1200"/>
          </a:p>
        </p:txBody>
      </p:sp>
      <p:sp>
        <p:nvSpPr>
          <p:cNvPr id="1260546" name="Rectangle 2"/>
          <p:cNvSpPr>
            <a:spLocks noGrp="1" noChangeArrowheads="1"/>
          </p:cNvSpPr>
          <p:nvPr>
            <p:ph type="title"/>
          </p:nvPr>
        </p:nvSpPr>
        <p:spPr/>
        <p:txBody>
          <a:bodyPr/>
          <a:lstStyle/>
          <a:p>
            <a:pPr eaLnBrk="1" hangingPunct="1"/>
            <a:r>
              <a:rPr lang="en-US" sz="3200">
                <a:latin typeface="Palatino Linotype" charset="0"/>
              </a:rPr>
              <a:t>First Union vs. Secure Commerce Services</a:t>
            </a:r>
          </a:p>
        </p:txBody>
      </p:sp>
      <p:sp>
        <p:nvSpPr>
          <p:cNvPr id="48134" name="Rectangle 3"/>
          <p:cNvSpPr>
            <a:spLocks noGrp="1" noChangeArrowheads="1"/>
          </p:cNvSpPr>
          <p:nvPr>
            <p:ph type="body" idx="1"/>
          </p:nvPr>
        </p:nvSpPr>
        <p:spPr/>
        <p:txBody>
          <a:bodyPr/>
          <a:lstStyle/>
          <a:p>
            <a:pPr eaLnBrk="1" hangingPunct="1"/>
            <a:r>
              <a:rPr lang="en-US" sz="2400">
                <a:latin typeface="Arial" charset="0"/>
              </a:rPr>
              <a:t>Companies such as VerticalOne, Yodlee, and Secure Commerce Services provide aggregation of account information for customers</a:t>
            </a:r>
          </a:p>
          <a:p>
            <a:pPr eaLnBrk="1" hangingPunct="1"/>
            <a:r>
              <a:rPr lang="en-US" sz="2400">
                <a:latin typeface="Arial" charset="0"/>
              </a:rPr>
              <a:t>Dec 30, 1999, First Union Bank filed a complaint against SCS over the Paytrust Smartbalance feature</a:t>
            </a:r>
          </a:p>
          <a:p>
            <a:pPr lvl="1" eaLnBrk="1" hangingPunct="1"/>
            <a:r>
              <a:rPr lang="en-US" sz="2000">
                <a:latin typeface="Arial" charset="0"/>
              </a:rPr>
              <a:t>Alleged </a:t>
            </a:r>
            <a:r>
              <a:rPr lang="ja-JP" altLang="en-US" sz="2000">
                <a:latin typeface="Arial" charset="0"/>
              </a:rPr>
              <a:t>“</a:t>
            </a:r>
            <a:r>
              <a:rPr lang="en-US" sz="2000">
                <a:latin typeface="Arial" charset="0"/>
              </a:rPr>
              <a:t>unauthorized access to a computer, trademark and copyright infringement, misrepresenting its relationship with First Union and misleading customers.</a:t>
            </a:r>
            <a:r>
              <a:rPr lang="ja-JP" altLang="en-US" sz="2000">
                <a:latin typeface="Arial" charset="0"/>
              </a:rPr>
              <a:t>”</a:t>
            </a:r>
            <a:endParaRPr lang="en-US" sz="2000">
              <a:latin typeface="Arial" charset="0"/>
            </a:endParaRPr>
          </a:p>
          <a:p>
            <a:pPr eaLnBrk="1" hangingPunct="1"/>
            <a:r>
              <a:rPr lang="en-US" sz="2400">
                <a:latin typeface="Arial" charset="0"/>
              </a:rPr>
              <a:t>Feb 28, 2000, First Union drops the legal action against SCS since SCS agreed to meet First Union</a:t>
            </a:r>
            <a:r>
              <a:rPr lang="ja-JP" altLang="en-US" sz="2400">
                <a:latin typeface="Arial" charset="0"/>
              </a:rPr>
              <a:t>’</a:t>
            </a:r>
            <a:r>
              <a:rPr lang="en-US" sz="2400">
                <a:latin typeface="Arial" charset="0"/>
              </a:rPr>
              <a:t>s Internet Aggregation standards</a:t>
            </a:r>
          </a:p>
          <a:p>
            <a:pPr eaLnBrk="1" hangingPunct="1"/>
            <a:endParaRPr lang="en-US" sz="2400">
              <a:latin typeface="Arial" charset="0"/>
            </a:endParaRPr>
          </a:p>
        </p:txBody>
      </p:sp>
      <p:sp>
        <p:nvSpPr>
          <p:cNvPr id="6" name="Date Placeholder 3"/>
          <p:cNvSpPr txBox="1">
            <a:spLocks/>
          </p:cNvSpPr>
          <p:nvPr/>
        </p:nvSpPr>
        <p:spPr bwMode="auto">
          <a:xfrm>
            <a:off x="495300" y="6324600"/>
            <a:ext cx="2628900" cy="457200"/>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defPPr>
              <a:defRPr lang="en-US"/>
            </a:defPPr>
            <a:lvl1pPr algn="ctr" rtl="0" eaLnBrk="0" fontAlgn="base" hangingPunct="0">
              <a:spcBef>
                <a:spcPct val="0"/>
              </a:spcBef>
              <a:spcAft>
                <a:spcPct val="0"/>
              </a:spcAft>
              <a:defRPr sz="2400" kern="1200">
                <a:solidFill>
                  <a:schemeClr val="tx1"/>
                </a:solidFill>
                <a:latin typeface="Arial" charset="0"/>
                <a:ea typeface="ＭＳ Ｐゴシック" charset="0"/>
                <a:cs typeface="ＭＳ Ｐゴシック" charset="0"/>
              </a:defRPr>
            </a:lvl1pPr>
            <a:lvl2pPr marL="37931725" indent="-37474525" algn="ctr" rtl="0" eaLnBrk="0" fontAlgn="base" hangingPunct="0">
              <a:spcBef>
                <a:spcPct val="0"/>
              </a:spcBef>
              <a:spcAft>
                <a:spcPct val="0"/>
              </a:spcAft>
              <a:defRPr sz="2400" kern="1200">
                <a:solidFill>
                  <a:schemeClr val="tx1"/>
                </a:solidFill>
                <a:latin typeface="Arial" charset="0"/>
                <a:ea typeface="ＭＳ Ｐゴシック" charset="0"/>
                <a:cs typeface="MS PGothic" charset="0"/>
              </a:defRPr>
            </a:lvl2pPr>
            <a:lvl3pPr marL="914400" algn="ctr" rtl="0" eaLnBrk="0" fontAlgn="base" hangingPunct="0">
              <a:spcBef>
                <a:spcPct val="0"/>
              </a:spcBef>
              <a:spcAft>
                <a:spcPct val="0"/>
              </a:spcAft>
              <a:defRPr sz="2400" kern="1200">
                <a:solidFill>
                  <a:schemeClr val="tx1"/>
                </a:solidFill>
                <a:latin typeface="Arial" charset="0"/>
                <a:ea typeface="ＭＳ Ｐゴシック" charset="0"/>
                <a:cs typeface="MS PGothic" charset="0"/>
              </a:defRPr>
            </a:lvl3pPr>
            <a:lvl4pPr marL="1371600" algn="ctr" rtl="0" eaLnBrk="0" fontAlgn="base" hangingPunct="0">
              <a:spcBef>
                <a:spcPct val="0"/>
              </a:spcBef>
              <a:spcAft>
                <a:spcPct val="0"/>
              </a:spcAft>
              <a:defRPr sz="2400" kern="1200">
                <a:solidFill>
                  <a:schemeClr val="tx1"/>
                </a:solidFill>
                <a:latin typeface="Arial" charset="0"/>
                <a:ea typeface="ＭＳ Ｐゴシック" charset="0"/>
                <a:cs typeface="MS PGothic" charset="0"/>
              </a:defRPr>
            </a:lvl4pPr>
            <a:lvl5pPr marL="1828800" algn="ctr" rtl="0" eaLnBrk="0" fontAlgn="base" hangingPunct="0">
              <a:spcBef>
                <a:spcPct val="0"/>
              </a:spcBef>
              <a:spcAft>
                <a:spcPct val="0"/>
              </a:spcAft>
              <a:defRPr sz="2400" kern="1200">
                <a:solidFill>
                  <a:schemeClr val="tx1"/>
                </a:solidFill>
                <a:latin typeface="Arial" charset="0"/>
                <a:ea typeface="ＭＳ Ｐゴシック" charset="0"/>
                <a:cs typeface="MS PGothic" charset="0"/>
              </a:defRPr>
            </a:lvl5pPr>
            <a:lvl6pPr marL="457200" algn="l" defTabSz="457200" rtl="0" eaLnBrk="0" fontAlgn="base" latinLnBrk="0" hangingPunct="0">
              <a:spcBef>
                <a:spcPct val="0"/>
              </a:spcBef>
              <a:spcAft>
                <a:spcPct val="0"/>
              </a:spcAft>
              <a:defRPr sz="2400" kern="1200">
                <a:solidFill>
                  <a:schemeClr val="tx1"/>
                </a:solidFill>
                <a:latin typeface="Arial" charset="0"/>
                <a:ea typeface="ＭＳ Ｐゴシック" charset="0"/>
                <a:cs typeface="MS PGothic" charset="0"/>
              </a:defRPr>
            </a:lvl6pPr>
            <a:lvl7pPr marL="914400" algn="l" defTabSz="457200" rtl="0" eaLnBrk="0" fontAlgn="base" latinLnBrk="0" hangingPunct="0">
              <a:spcBef>
                <a:spcPct val="0"/>
              </a:spcBef>
              <a:spcAft>
                <a:spcPct val="0"/>
              </a:spcAft>
              <a:defRPr sz="2400" kern="1200">
                <a:solidFill>
                  <a:schemeClr val="tx1"/>
                </a:solidFill>
                <a:latin typeface="Arial" charset="0"/>
                <a:ea typeface="ＭＳ Ｐゴシック" charset="0"/>
                <a:cs typeface="MS PGothic" charset="0"/>
              </a:defRPr>
            </a:lvl7pPr>
            <a:lvl8pPr marL="1371600" algn="l" defTabSz="457200" rtl="0" eaLnBrk="0" fontAlgn="base" latinLnBrk="0" hangingPunct="0">
              <a:spcBef>
                <a:spcPct val="0"/>
              </a:spcBef>
              <a:spcAft>
                <a:spcPct val="0"/>
              </a:spcAft>
              <a:defRPr sz="2400" kern="1200">
                <a:solidFill>
                  <a:schemeClr val="tx1"/>
                </a:solidFill>
                <a:latin typeface="Arial" charset="0"/>
                <a:ea typeface="ＭＳ Ｐゴシック" charset="0"/>
                <a:cs typeface="MS PGothic" charset="0"/>
              </a:defRPr>
            </a:lvl8pPr>
            <a:lvl9pPr marL="1828800" algn="l" defTabSz="457200" rtl="0" eaLnBrk="0" fontAlgn="base" latinLnBrk="0" hangingPunct="0">
              <a:spcBef>
                <a:spcPct val="0"/>
              </a:spcBef>
              <a:spcAft>
                <a:spcPct val="0"/>
              </a:spcAft>
              <a:defRPr sz="2400" kern="1200">
                <a:solidFill>
                  <a:schemeClr val="tx1"/>
                </a:solidFill>
                <a:latin typeface="Arial" charset="0"/>
                <a:ea typeface="ＭＳ Ｐゴシック" charset="0"/>
                <a:cs typeface="MS PGothic" charset="0"/>
              </a:defRPr>
            </a:lvl9pPr>
          </a:lstStyle>
          <a:p>
            <a:pPr eaLnBrk="1" hangingPunct="1"/>
            <a:r>
              <a:rPr lang="en-US" sz="1200" smtClean="0"/>
              <a:t>Craig Knoblock</a:t>
            </a:r>
            <a:endParaRPr lang="en-US" sz="1200"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Footer Placeholder 4"/>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MS PGothic" charset="0"/>
                <a:cs typeface="MS PGothic" charset="0"/>
              </a:defRPr>
            </a:lvl1pPr>
            <a:lvl2pPr marL="37931725" indent="-37474525" eaLnBrk="0" hangingPunct="0">
              <a:defRPr sz="2400">
                <a:solidFill>
                  <a:schemeClr val="tx1"/>
                </a:solidFill>
                <a:latin typeface="Arial" charset="0"/>
                <a:ea typeface="MS PGothic" charset="0"/>
                <a:cs typeface="MS PGothic" charset="0"/>
              </a:defRPr>
            </a:lvl2pPr>
            <a:lvl3pPr eaLnBrk="0" hangingPunct="0">
              <a:defRPr sz="2400">
                <a:solidFill>
                  <a:schemeClr val="tx1"/>
                </a:solidFill>
                <a:latin typeface="Arial" charset="0"/>
                <a:ea typeface="MS PGothic" charset="0"/>
                <a:cs typeface="MS PGothic" charset="0"/>
              </a:defRPr>
            </a:lvl3pPr>
            <a:lvl4pPr eaLnBrk="0" hangingPunct="0">
              <a:defRPr sz="2400">
                <a:solidFill>
                  <a:schemeClr val="tx1"/>
                </a:solidFill>
                <a:latin typeface="Arial" charset="0"/>
                <a:ea typeface="MS PGothic" charset="0"/>
                <a:cs typeface="MS PGothic" charset="0"/>
              </a:defRPr>
            </a:lvl4pPr>
            <a:lvl5pPr eaLnBrk="0" hangingPunct="0">
              <a:defRPr sz="2400">
                <a:solidFill>
                  <a:schemeClr val="tx1"/>
                </a:solidFill>
                <a:latin typeface="Arial" charset="0"/>
                <a:ea typeface="MS PGothic" charset="0"/>
                <a:cs typeface="MS PGothic" charset="0"/>
              </a:defRPr>
            </a:lvl5pPr>
            <a:lvl6pPr marL="457200" eaLnBrk="0" fontAlgn="base" hangingPunct="0">
              <a:spcBef>
                <a:spcPct val="0"/>
              </a:spcBef>
              <a:spcAft>
                <a:spcPct val="0"/>
              </a:spcAft>
              <a:defRPr sz="2400">
                <a:solidFill>
                  <a:schemeClr val="tx1"/>
                </a:solidFill>
                <a:latin typeface="Arial" charset="0"/>
                <a:ea typeface="MS PGothic" charset="0"/>
                <a:cs typeface="MS PGothic" charset="0"/>
              </a:defRPr>
            </a:lvl6pPr>
            <a:lvl7pPr marL="914400" eaLnBrk="0" fontAlgn="base" hangingPunct="0">
              <a:spcBef>
                <a:spcPct val="0"/>
              </a:spcBef>
              <a:spcAft>
                <a:spcPct val="0"/>
              </a:spcAft>
              <a:defRPr sz="2400">
                <a:solidFill>
                  <a:schemeClr val="tx1"/>
                </a:solidFill>
                <a:latin typeface="Arial" charset="0"/>
                <a:ea typeface="MS PGothic" charset="0"/>
                <a:cs typeface="MS PGothic" charset="0"/>
              </a:defRPr>
            </a:lvl7pPr>
            <a:lvl8pPr marL="1371600" eaLnBrk="0" fontAlgn="base" hangingPunct="0">
              <a:spcBef>
                <a:spcPct val="0"/>
              </a:spcBef>
              <a:spcAft>
                <a:spcPct val="0"/>
              </a:spcAft>
              <a:defRPr sz="2400">
                <a:solidFill>
                  <a:schemeClr val="tx1"/>
                </a:solidFill>
                <a:latin typeface="Arial" charset="0"/>
                <a:ea typeface="MS PGothic" charset="0"/>
                <a:cs typeface="MS PGothic" charset="0"/>
              </a:defRPr>
            </a:lvl8pPr>
            <a:lvl9pPr marL="1828800" eaLnBrk="0" fontAlgn="base" hangingPunct="0">
              <a:spcBef>
                <a:spcPct val="0"/>
              </a:spcBef>
              <a:spcAft>
                <a:spcPct val="0"/>
              </a:spcAft>
              <a:defRPr sz="2400">
                <a:solidFill>
                  <a:schemeClr val="tx1"/>
                </a:solidFill>
                <a:latin typeface="Arial" charset="0"/>
                <a:ea typeface="MS PGothic" charset="0"/>
                <a:cs typeface="MS PGothic" charset="0"/>
              </a:defRPr>
            </a:lvl9pPr>
          </a:lstStyle>
          <a:p>
            <a:pPr eaLnBrk="1" hangingPunct="1"/>
            <a:r>
              <a:rPr lang="en-US" sz="1200"/>
              <a:t>University of Southern California</a:t>
            </a:r>
          </a:p>
        </p:txBody>
      </p:sp>
      <p:sp>
        <p:nvSpPr>
          <p:cNvPr id="49156" name="Slide Number Placeholder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MS PGothic" charset="0"/>
                <a:cs typeface="MS PGothic" charset="0"/>
              </a:defRPr>
            </a:lvl1pPr>
            <a:lvl2pPr marL="37931725" indent="-37474525" eaLnBrk="0" hangingPunct="0">
              <a:defRPr sz="2400">
                <a:solidFill>
                  <a:schemeClr val="tx1"/>
                </a:solidFill>
                <a:latin typeface="Arial" charset="0"/>
                <a:ea typeface="MS PGothic" charset="0"/>
                <a:cs typeface="MS PGothic" charset="0"/>
              </a:defRPr>
            </a:lvl2pPr>
            <a:lvl3pPr eaLnBrk="0" hangingPunct="0">
              <a:defRPr sz="2400">
                <a:solidFill>
                  <a:schemeClr val="tx1"/>
                </a:solidFill>
                <a:latin typeface="Arial" charset="0"/>
                <a:ea typeface="MS PGothic" charset="0"/>
                <a:cs typeface="MS PGothic" charset="0"/>
              </a:defRPr>
            </a:lvl3pPr>
            <a:lvl4pPr eaLnBrk="0" hangingPunct="0">
              <a:defRPr sz="2400">
                <a:solidFill>
                  <a:schemeClr val="tx1"/>
                </a:solidFill>
                <a:latin typeface="Arial" charset="0"/>
                <a:ea typeface="MS PGothic" charset="0"/>
                <a:cs typeface="MS PGothic" charset="0"/>
              </a:defRPr>
            </a:lvl4pPr>
            <a:lvl5pPr eaLnBrk="0" hangingPunct="0">
              <a:defRPr sz="2400">
                <a:solidFill>
                  <a:schemeClr val="tx1"/>
                </a:solidFill>
                <a:latin typeface="Arial" charset="0"/>
                <a:ea typeface="MS PGothic" charset="0"/>
                <a:cs typeface="MS PGothic" charset="0"/>
              </a:defRPr>
            </a:lvl5pPr>
            <a:lvl6pPr marL="457200" eaLnBrk="0" fontAlgn="base" hangingPunct="0">
              <a:spcBef>
                <a:spcPct val="0"/>
              </a:spcBef>
              <a:spcAft>
                <a:spcPct val="0"/>
              </a:spcAft>
              <a:defRPr sz="2400">
                <a:solidFill>
                  <a:schemeClr val="tx1"/>
                </a:solidFill>
                <a:latin typeface="Arial" charset="0"/>
                <a:ea typeface="MS PGothic" charset="0"/>
                <a:cs typeface="MS PGothic" charset="0"/>
              </a:defRPr>
            </a:lvl6pPr>
            <a:lvl7pPr marL="914400" eaLnBrk="0" fontAlgn="base" hangingPunct="0">
              <a:spcBef>
                <a:spcPct val="0"/>
              </a:spcBef>
              <a:spcAft>
                <a:spcPct val="0"/>
              </a:spcAft>
              <a:defRPr sz="2400">
                <a:solidFill>
                  <a:schemeClr val="tx1"/>
                </a:solidFill>
                <a:latin typeface="Arial" charset="0"/>
                <a:ea typeface="MS PGothic" charset="0"/>
                <a:cs typeface="MS PGothic" charset="0"/>
              </a:defRPr>
            </a:lvl7pPr>
            <a:lvl8pPr marL="1371600" eaLnBrk="0" fontAlgn="base" hangingPunct="0">
              <a:spcBef>
                <a:spcPct val="0"/>
              </a:spcBef>
              <a:spcAft>
                <a:spcPct val="0"/>
              </a:spcAft>
              <a:defRPr sz="2400">
                <a:solidFill>
                  <a:schemeClr val="tx1"/>
                </a:solidFill>
                <a:latin typeface="Arial" charset="0"/>
                <a:ea typeface="MS PGothic" charset="0"/>
                <a:cs typeface="MS PGothic" charset="0"/>
              </a:defRPr>
            </a:lvl8pPr>
            <a:lvl9pPr marL="1828800" eaLnBrk="0" fontAlgn="base" hangingPunct="0">
              <a:spcBef>
                <a:spcPct val="0"/>
              </a:spcBef>
              <a:spcAft>
                <a:spcPct val="0"/>
              </a:spcAft>
              <a:defRPr sz="2400">
                <a:solidFill>
                  <a:schemeClr val="tx1"/>
                </a:solidFill>
                <a:latin typeface="Arial" charset="0"/>
                <a:ea typeface="MS PGothic" charset="0"/>
                <a:cs typeface="MS PGothic" charset="0"/>
              </a:defRPr>
            </a:lvl9pPr>
          </a:lstStyle>
          <a:p>
            <a:pPr eaLnBrk="1" hangingPunct="1"/>
            <a:fld id="{3EA67E3E-DB41-E542-8A0D-D7C917189EA5}" type="slidenum">
              <a:rPr lang="en-US" sz="1200"/>
              <a:pPr eaLnBrk="1" hangingPunct="1"/>
              <a:t>37</a:t>
            </a:fld>
            <a:endParaRPr lang="en-US" sz="1200"/>
          </a:p>
        </p:txBody>
      </p:sp>
      <p:sp>
        <p:nvSpPr>
          <p:cNvPr id="1261570" name="Rectangle 2"/>
          <p:cNvSpPr>
            <a:spLocks noGrp="1" noChangeArrowheads="1"/>
          </p:cNvSpPr>
          <p:nvPr>
            <p:ph type="title"/>
          </p:nvPr>
        </p:nvSpPr>
        <p:spPr/>
        <p:txBody>
          <a:bodyPr/>
          <a:lstStyle/>
          <a:p>
            <a:pPr eaLnBrk="1" hangingPunct="1"/>
            <a:r>
              <a:rPr lang="en-US">
                <a:latin typeface="Palatino Linotype" charset="0"/>
              </a:rPr>
              <a:t>eBay vs. Reverse Auction</a:t>
            </a:r>
          </a:p>
        </p:txBody>
      </p:sp>
      <p:sp>
        <p:nvSpPr>
          <p:cNvPr id="49158" name="Rectangle 3"/>
          <p:cNvSpPr>
            <a:spLocks noGrp="1" noChangeArrowheads="1"/>
          </p:cNvSpPr>
          <p:nvPr>
            <p:ph type="body" idx="1"/>
          </p:nvPr>
        </p:nvSpPr>
        <p:spPr/>
        <p:txBody>
          <a:bodyPr/>
          <a:lstStyle/>
          <a:p>
            <a:pPr eaLnBrk="1" hangingPunct="1"/>
            <a:r>
              <a:rPr lang="en-US" sz="2400">
                <a:latin typeface="Arial" charset="0"/>
              </a:rPr>
              <a:t>Jan 2000, Ebay filed suite against Reverse Auction, Inc.</a:t>
            </a:r>
          </a:p>
          <a:p>
            <a:pPr eaLnBrk="1" hangingPunct="1"/>
            <a:r>
              <a:rPr lang="en-US" sz="2400">
                <a:latin typeface="Arial" charset="0"/>
              </a:rPr>
              <a:t>Reverse auction would copy eBay</a:t>
            </a:r>
            <a:r>
              <a:rPr lang="ja-JP" altLang="en-US" sz="2400">
                <a:latin typeface="Arial" charset="0"/>
              </a:rPr>
              <a:t>’</a:t>
            </a:r>
            <a:r>
              <a:rPr lang="en-US" sz="2400">
                <a:latin typeface="Arial" charset="0"/>
              </a:rPr>
              <a:t>s users</a:t>
            </a:r>
            <a:r>
              <a:rPr lang="ja-JP" altLang="en-US" sz="2400">
                <a:latin typeface="Arial" charset="0"/>
              </a:rPr>
              <a:t>’</a:t>
            </a:r>
            <a:r>
              <a:rPr lang="en-US" sz="2400">
                <a:latin typeface="Arial" charset="0"/>
              </a:rPr>
              <a:t> email addresses, user id</a:t>
            </a:r>
            <a:r>
              <a:rPr lang="ja-JP" altLang="en-US" sz="2400">
                <a:latin typeface="Arial" charset="0"/>
              </a:rPr>
              <a:t>’</a:t>
            </a:r>
            <a:r>
              <a:rPr lang="en-US" sz="2400">
                <a:latin typeface="Arial" charset="0"/>
              </a:rPr>
              <a:t>s and feedback ratings</a:t>
            </a:r>
          </a:p>
          <a:p>
            <a:pPr eaLnBrk="1" hangingPunct="1"/>
            <a:r>
              <a:rPr lang="en-US" sz="2400">
                <a:latin typeface="Arial" charset="0"/>
              </a:rPr>
              <a:t>Then they sent the users email falsely warning that their eBay id would expire soon</a:t>
            </a:r>
          </a:p>
          <a:p>
            <a:pPr eaLnBrk="1" hangingPunct="1"/>
            <a:r>
              <a:rPr lang="en-US" sz="2400">
                <a:latin typeface="Arial" charset="0"/>
              </a:rPr>
              <a:t>They offered to let them use their id and feedback rating on the Reverse Auction website</a:t>
            </a:r>
          </a:p>
          <a:p>
            <a:pPr eaLnBrk="1" hangingPunct="1"/>
            <a:r>
              <a:rPr lang="en-US" sz="2400">
                <a:latin typeface="Arial" charset="0"/>
              </a:rPr>
              <a:t>The Federal Trade Commission also brought an action against RevereAuction for unfair and deceptive aspects of the ReverseAuction operation</a:t>
            </a:r>
          </a:p>
        </p:txBody>
      </p:sp>
      <p:sp>
        <p:nvSpPr>
          <p:cNvPr id="6" name="Date Placeholder 3"/>
          <p:cNvSpPr txBox="1">
            <a:spLocks/>
          </p:cNvSpPr>
          <p:nvPr/>
        </p:nvSpPr>
        <p:spPr bwMode="auto">
          <a:xfrm>
            <a:off x="495300" y="6324600"/>
            <a:ext cx="2628900" cy="457200"/>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defPPr>
              <a:defRPr lang="en-US"/>
            </a:defPPr>
            <a:lvl1pPr algn="ctr" rtl="0" eaLnBrk="0" fontAlgn="base" hangingPunct="0">
              <a:spcBef>
                <a:spcPct val="0"/>
              </a:spcBef>
              <a:spcAft>
                <a:spcPct val="0"/>
              </a:spcAft>
              <a:defRPr sz="2400" kern="1200">
                <a:solidFill>
                  <a:schemeClr val="tx1"/>
                </a:solidFill>
                <a:latin typeface="Arial" charset="0"/>
                <a:ea typeface="ＭＳ Ｐゴシック" charset="0"/>
                <a:cs typeface="ＭＳ Ｐゴシック" charset="0"/>
              </a:defRPr>
            </a:lvl1pPr>
            <a:lvl2pPr marL="37931725" indent="-37474525" algn="ctr" rtl="0" eaLnBrk="0" fontAlgn="base" hangingPunct="0">
              <a:spcBef>
                <a:spcPct val="0"/>
              </a:spcBef>
              <a:spcAft>
                <a:spcPct val="0"/>
              </a:spcAft>
              <a:defRPr sz="2400" kern="1200">
                <a:solidFill>
                  <a:schemeClr val="tx1"/>
                </a:solidFill>
                <a:latin typeface="Arial" charset="0"/>
                <a:ea typeface="ＭＳ Ｐゴシック" charset="0"/>
                <a:cs typeface="MS PGothic" charset="0"/>
              </a:defRPr>
            </a:lvl2pPr>
            <a:lvl3pPr marL="914400" algn="ctr" rtl="0" eaLnBrk="0" fontAlgn="base" hangingPunct="0">
              <a:spcBef>
                <a:spcPct val="0"/>
              </a:spcBef>
              <a:spcAft>
                <a:spcPct val="0"/>
              </a:spcAft>
              <a:defRPr sz="2400" kern="1200">
                <a:solidFill>
                  <a:schemeClr val="tx1"/>
                </a:solidFill>
                <a:latin typeface="Arial" charset="0"/>
                <a:ea typeface="ＭＳ Ｐゴシック" charset="0"/>
                <a:cs typeface="MS PGothic" charset="0"/>
              </a:defRPr>
            </a:lvl3pPr>
            <a:lvl4pPr marL="1371600" algn="ctr" rtl="0" eaLnBrk="0" fontAlgn="base" hangingPunct="0">
              <a:spcBef>
                <a:spcPct val="0"/>
              </a:spcBef>
              <a:spcAft>
                <a:spcPct val="0"/>
              </a:spcAft>
              <a:defRPr sz="2400" kern="1200">
                <a:solidFill>
                  <a:schemeClr val="tx1"/>
                </a:solidFill>
                <a:latin typeface="Arial" charset="0"/>
                <a:ea typeface="ＭＳ Ｐゴシック" charset="0"/>
                <a:cs typeface="MS PGothic" charset="0"/>
              </a:defRPr>
            </a:lvl4pPr>
            <a:lvl5pPr marL="1828800" algn="ctr" rtl="0" eaLnBrk="0" fontAlgn="base" hangingPunct="0">
              <a:spcBef>
                <a:spcPct val="0"/>
              </a:spcBef>
              <a:spcAft>
                <a:spcPct val="0"/>
              </a:spcAft>
              <a:defRPr sz="2400" kern="1200">
                <a:solidFill>
                  <a:schemeClr val="tx1"/>
                </a:solidFill>
                <a:latin typeface="Arial" charset="0"/>
                <a:ea typeface="ＭＳ Ｐゴシック" charset="0"/>
                <a:cs typeface="MS PGothic" charset="0"/>
              </a:defRPr>
            </a:lvl5pPr>
            <a:lvl6pPr marL="457200" algn="l" defTabSz="457200" rtl="0" eaLnBrk="0" fontAlgn="base" latinLnBrk="0" hangingPunct="0">
              <a:spcBef>
                <a:spcPct val="0"/>
              </a:spcBef>
              <a:spcAft>
                <a:spcPct val="0"/>
              </a:spcAft>
              <a:defRPr sz="2400" kern="1200">
                <a:solidFill>
                  <a:schemeClr val="tx1"/>
                </a:solidFill>
                <a:latin typeface="Arial" charset="0"/>
                <a:ea typeface="ＭＳ Ｐゴシック" charset="0"/>
                <a:cs typeface="MS PGothic" charset="0"/>
              </a:defRPr>
            </a:lvl6pPr>
            <a:lvl7pPr marL="914400" algn="l" defTabSz="457200" rtl="0" eaLnBrk="0" fontAlgn="base" latinLnBrk="0" hangingPunct="0">
              <a:spcBef>
                <a:spcPct val="0"/>
              </a:spcBef>
              <a:spcAft>
                <a:spcPct val="0"/>
              </a:spcAft>
              <a:defRPr sz="2400" kern="1200">
                <a:solidFill>
                  <a:schemeClr val="tx1"/>
                </a:solidFill>
                <a:latin typeface="Arial" charset="0"/>
                <a:ea typeface="ＭＳ Ｐゴシック" charset="0"/>
                <a:cs typeface="MS PGothic" charset="0"/>
              </a:defRPr>
            </a:lvl7pPr>
            <a:lvl8pPr marL="1371600" algn="l" defTabSz="457200" rtl="0" eaLnBrk="0" fontAlgn="base" latinLnBrk="0" hangingPunct="0">
              <a:spcBef>
                <a:spcPct val="0"/>
              </a:spcBef>
              <a:spcAft>
                <a:spcPct val="0"/>
              </a:spcAft>
              <a:defRPr sz="2400" kern="1200">
                <a:solidFill>
                  <a:schemeClr val="tx1"/>
                </a:solidFill>
                <a:latin typeface="Arial" charset="0"/>
                <a:ea typeface="ＭＳ Ｐゴシック" charset="0"/>
                <a:cs typeface="MS PGothic" charset="0"/>
              </a:defRPr>
            </a:lvl8pPr>
            <a:lvl9pPr marL="1828800" algn="l" defTabSz="457200" rtl="0" eaLnBrk="0" fontAlgn="base" latinLnBrk="0" hangingPunct="0">
              <a:spcBef>
                <a:spcPct val="0"/>
              </a:spcBef>
              <a:spcAft>
                <a:spcPct val="0"/>
              </a:spcAft>
              <a:defRPr sz="2400" kern="1200">
                <a:solidFill>
                  <a:schemeClr val="tx1"/>
                </a:solidFill>
                <a:latin typeface="Arial" charset="0"/>
                <a:ea typeface="ＭＳ Ｐゴシック" charset="0"/>
                <a:cs typeface="MS PGothic" charset="0"/>
              </a:defRPr>
            </a:lvl9pPr>
          </a:lstStyle>
          <a:p>
            <a:pPr eaLnBrk="1" hangingPunct="1"/>
            <a:r>
              <a:rPr lang="en-US" sz="1200" smtClean="0"/>
              <a:t>Craig Knoblock</a:t>
            </a:r>
            <a:endParaRPr lang="en-US" sz="1200"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Footer Placeholder 4"/>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MS PGothic" charset="0"/>
                <a:cs typeface="MS PGothic" charset="0"/>
              </a:defRPr>
            </a:lvl1pPr>
            <a:lvl2pPr marL="37931725" indent="-37474525" eaLnBrk="0" hangingPunct="0">
              <a:defRPr sz="2400">
                <a:solidFill>
                  <a:schemeClr val="tx1"/>
                </a:solidFill>
                <a:latin typeface="Arial" charset="0"/>
                <a:ea typeface="MS PGothic" charset="0"/>
                <a:cs typeface="MS PGothic" charset="0"/>
              </a:defRPr>
            </a:lvl2pPr>
            <a:lvl3pPr eaLnBrk="0" hangingPunct="0">
              <a:defRPr sz="2400">
                <a:solidFill>
                  <a:schemeClr val="tx1"/>
                </a:solidFill>
                <a:latin typeface="Arial" charset="0"/>
                <a:ea typeface="MS PGothic" charset="0"/>
                <a:cs typeface="MS PGothic" charset="0"/>
              </a:defRPr>
            </a:lvl3pPr>
            <a:lvl4pPr eaLnBrk="0" hangingPunct="0">
              <a:defRPr sz="2400">
                <a:solidFill>
                  <a:schemeClr val="tx1"/>
                </a:solidFill>
                <a:latin typeface="Arial" charset="0"/>
                <a:ea typeface="MS PGothic" charset="0"/>
                <a:cs typeface="MS PGothic" charset="0"/>
              </a:defRPr>
            </a:lvl4pPr>
            <a:lvl5pPr eaLnBrk="0" hangingPunct="0">
              <a:defRPr sz="2400">
                <a:solidFill>
                  <a:schemeClr val="tx1"/>
                </a:solidFill>
                <a:latin typeface="Arial" charset="0"/>
                <a:ea typeface="MS PGothic" charset="0"/>
                <a:cs typeface="MS PGothic" charset="0"/>
              </a:defRPr>
            </a:lvl5pPr>
            <a:lvl6pPr marL="457200" eaLnBrk="0" fontAlgn="base" hangingPunct="0">
              <a:spcBef>
                <a:spcPct val="0"/>
              </a:spcBef>
              <a:spcAft>
                <a:spcPct val="0"/>
              </a:spcAft>
              <a:defRPr sz="2400">
                <a:solidFill>
                  <a:schemeClr val="tx1"/>
                </a:solidFill>
                <a:latin typeface="Arial" charset="0"/>
                <a:ea typeface="MS PGothic" charset="0"/>
                <a:cs typeface="MS PGothic" charset="0"/>
              </a:defRPr>
            </a:lvl6pPr>
            <a:lvl7pPr marL="914400" eaLnBrk="0" fontAlgn="base" hangingPunct="0">
              <a:spcBef>
                <a:spcPct val="0"/>
              </a:spcBef>
              <a:spcAft>
                <a:spcPct val="0"/>
              </a:spcAft>
              <a:defRPr sz="2400">
                <a:solidFill>
                  <a:schemeClr val="tx1"/>
                </a:solidFill>
                <a:latin typeface="Arial" charset="0"/>
                <a:ea typeface="MS PGothic" charset="0"/>
                <a:cs typeface="MS PGothic" charset="0"/>
              </a:defRPr>
            </a:lvl7pPr>
            <a:lvl8pPr marL="1371600" eaLnBrk="0" fontAlgn="base" hangingPunct="0">
              <a:spcBef>
                <a:spcPct val="0"/>
              </a:spcBef>
              <a:spcAft>
                <a:spcPct val="0"/>
              </a:spcAft>
              <a:defRPr sz="2400">
                <a:solidFill>
                  <a:schemeClr val="tx1"/>
                </a:solidFill>
                <a:latin typeface="Arial" charset="0"/>
                <a:ea typeface="MS PGothic" charset="0"/>
                <a:cs typeface="MS PGothic" charset="0"/>
              </a:defRPr>
            </a:lvl8pPr>
            <a:lvl9pPr marL="1828800" eaLnBrk="0" fontAlgn="base" hangingPunct="0">
              <a:spcBef>
                <a:spcPct val="0"/>
              </a:spcBef>
              <a:spcAft>
                <a:spcPct val="0"/>
              </a:spcAft>
              <a:defRPr sz="2400">
                <a:solidFill>
                  <a:schemeClr val="tx1"/>
                </a:solidFill>
                <a:latin typeface="Arial" charset="0"/>
                <a:ea typeface="MS PGothic" charset="0"/>
                <a:cs typeface="MS PGothic" charset="0"/>
              </a:defRPr>
            </a:lvl9pPr>
          </a:lstStyle>
          <a:p>
            <a:pPr eaLnBrk="1" hangingPunct="1"/>
            <a:r>
              <a:rPr lang="en-US" sz="1200"/>
              <a:t>University of Southern California</a:t>
            </a:r>
          </a:p>
        </p:txBody>
      </p:sp>
      <p:sp>
        <p:nvSpPr>
          <p:cNvPr id="50180" name="Slide Number Placeholder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MS PGothic" charset="0"/>
                <a:cs typeface="MS PGothic" charset="0"/>
              </a:defRPr>
            </a:lvl1pPr>
            <a:lvl2pPr marL="37931725" indent="-37474525" eaLnBrk="0" hangingPunct="0">
              <a:defRPr sz="2400">
                <a:solidFill>
                  <a:schemeClr val="tx1"/>
                </a:solidFill>
                <a:latin typeface="Arial" charset="0"/>
                <a:ea typeface="MS PGothic" charset="0"/>
                <a:cs typeface="MS PGothic" charset="0"/>
              </a:defRPr>
            </a:lvl2pPr>
            <a:lvl3pPr eaLnBrk="0" hangingPunct="0">
              <a:defRPr sz="2400">
                <a:solidFill>
                  <a:schemeClr val="tx1"/>
                </a:solidFill>
                <a:latin typeface="Arial" charset="0"/>
                <a:ea typeface="MS PGothic" charset="0"/>
                <a:cs typeface="MS PGothic" charset="0"/>
              </a:defRPr>
            </a:lvl3pPr>
            <a:lvl4pPr eaLnBrk="0" hangingPunct="0">
              <a:defRPr sz="2400">
                <a:solidFill>
                  <a:schemeClr val="tx1"/>
                </a:solidFill>
                <a:latin typeface="Arial" charset="0"/>
                <a:ea typeface="MS PGothic" charset="0"/>
                <a:cs typeface="MS PGothic" charset="0"/>
              </a:defRPr>
            </a:lvl4pPr>
            <a:lvl5pPr eaLnBrk="0" hangingPunct="0">
              <a:defRPr sz="2400">
                <a:solidFill>
                  <a:schemeClr val="tx1"/>
                </a:solidFill>
                <a:latin typeface="Arial" charset="0"/>
                <a:ea typeface="MS PGothic" charset="0"/>
                <a:cs typeface="MS PGothic" charset="0"/>
              </a:defRPr>
            </a:lvl5pPr>
            <a:lvl6pPr marL="457200" eaLnBrk="0" fontAlgn="base" hangingPunct="0">
              <a:spcBef>
                <a:spcPct val="0"/>
              </a:spcBef>
              <a:spcAft>
                <a:spcPct val="0"/>
              </a:spcAft>
              <a:defRPr sz="2400">
                <a:solidFill>
                  <a:schemeClr val="tx1"/>
                </a:solidFill>
                <a:latin typeface="Arial" charset="0"/>
                <a:ea typeface="MS PGothic" charset="0"/>
                <a:cs typeface="MS PGothic" charset="0"/>
              </a:defRPr>
            </a:lvl6pPr>
            <a:lvl7pPr marL="914400" eaLnBrk="0" fontAlgn="base" hangingPunct="0">
              <a:spcBef>
                <a:spcPct val="0"/>
              </a:spcBef>
              <a:spcAft>
                <a:spcPct val="0"/>
              </a:spcAft>
              <a:defRPr sz="2400">
                <a:solidFill>
                  <a:schemeClr val="tx1"/>
                </a:solidFill>
                <a:latin typeface="Arial" charset="0"/>
                <a:ea typeface="MS PGothic" charset="0"/>
                <a:cs typeface="MS PGothic" charset="0"/>
              </a:defRPr>
            </a:lvl7pPr>
            <a:lvl8pPr marL="1371600" eaLnBrk="0" fontAlgn="base" hangingPunct="0">
              <a:spcBef>
                <a:spcPct val="0"/>
              </a:spcBef>
              <a:spcAft>
                <a:spcPct val="0"/>
              </a:spcAft>
              <a:defRPr sz="2400">
                <a:solidFill>
                  <a:schemeClr val="tx1"/>
                </a:solidFill>
                <a:latin typeface="Arial" charset="0"/>
                <a:ea typeface="MS PGothic" charset="0"/>
                <a:cs typeface="MS PGothic" charset="0"/>
              </a:defRPr>
            </a:lvl8pPr>
            <a:lvl9pPr marL="1828800" eaLnBrk="0" fontAlgn="base" hangingPunct="0">
              <a:spcBef>
                <a:spcPct val="0"/>
              </a:spcBef>
              <a:spcAft>
                <a:spcPct val="0"/>
              </a:spcAft>
              <a:defRPr sz="2400">
                <a:solidFill>
                  <a:schemeClr val="tx1"/>
                </a:solidFill>
                <a:latin typeface="Arial" charset="0"/>
                <a:ea typeface="MS PGothic" charset="0"/>
                <a:cs typeface="MS PGothic" charset="0"/>
              </a:defRPr>
            </a:lvl9pPr>
          </a:lstStyle>
          <a:p>
            <a:pPr eaLnBrk="1" hangingPunct="1"/>
            <a:fld id="{D2DD9AB7-4A0B-FE4A-8DCC-0C20080E431E}" type="slidenum">
              <a:rPr lang="en-US" sz="1200"/>
              <a:pPr eaLnBrk="1" hangingPunct="1"/>
              <a:t>38</a:t>
            </a:fld>
            <a:endParaRPr lang="en-US" sz="1200"/>
          </a:p>
        </p:txBody>
      </p:sp>
      <p:sp>
        <p:nvSpPr>
          <p:cNvPr id="1262594" name="Rectangle 2"/>
          <p:cNvSpPr>
            <a:spLocks noGrp="1" noChangeArrowheads="1"/>
          </p:cNvSpPr>
          <p:nvPr>
            <p:ph type="title"/>
          </p:nvPr>
        </p:nvSpPr>
        <p:spPr/>
        <p:txBody>
          <a:bodyPr/>
          <a:lstStyle/>
          <a:p>
            <a:pPr eaLnBrk="1" hangingPunct="1"/>
            <a:r>
              <a:rPr lang="en-US">
                <a:latin typeface="Palatino Linotype" charset="0"/>
              </a:rPr>
              <a:t>Ebay vs. BiddersEdge, Inc</a:t>
            </a:r>
          </a:p>
        </p:txBody>
      </p:sp>
      <p:sp>
        <p:nvSpPr>
          <p:cNvPr id="50182" name="Rectangle 3"/>
          <p:cNvSpPr>
            <a:spLocks noGrp="1" noChangeArrowheads="1"/>
          </p:cNvSpPr>
          <p:nvPr>
            <p:ph type="body" idx="1"/>
          </p:nvPr>
        </p:nvSpPr>
        <p:spPr>
          <a:xfrm>
            <a:off x="762000" y="1600200"/>
            <a:ext cx="8193088" cy="4797425"/>
          </a:xfrm>
        </p:spPr>
        <p:txBody>
          <a:bodyPr/>
          <a:lstStyle/>
          <a:p>
            <a:pPr eaLnBrk="1" hangingPunct="1">
              <a:lnSpc>
                <a:spcPct val="80000"/>
              </a:lnSpc>
            </a:pPr>
            <a:r>
              <a:rPr lang="en-US" sz="2000" dirty="0">
                <a:latin typeface="Arial" charset="0"/>
              </a:rPr>
              <a:t>Jan 2000, </a:t>
            </a:r>
            <a:r>
              <a:rPr lang="en-US" sz="2000" dirty="0" err="1">
                <a:latin typeface="Arial" charset="0"/>
              </a:rPr>
              <a:t>Ebay</a:t>
            </a:r>
            <a:r>
              <a:rPr lang="en-US" sz="2000" dirty="0">
                <a:latin typeface="Arial" charset="0"/>
              </a:rPr>
              <a:t> also brought suite against </a:t>
            </a:r>
            <a:r>
              <a:rPr lang="en-US" sz="2000" dirty="0" err="1">
                <a:latin typeface="Arial" charset="0"/>
              </a:rPr>
              <a:t>BiddersEdge</a:t>
            </a:r>
            <a:r>
              <a:rPr lang="en-US" sz="2000" dirty="0">
                <a:latin typeface="Arial" charset="0"/>
              </a:rPr>
              <a:t>, Inc.</a:t>
            </a:r>
          </a:p>
          <a:p>
            <a:pPr eaLnBrk="1" hangingPunct="1">
              <a:lnSpc>
                <a:spcPct val="80000"/>
              </a:lnSpc>
            </a:pPr>
            <a:r>
              <a:rPr lang="en-US" sz="2000" dirty="0" err="1">
                <a:latin typeface="Arial" charset="0"/>
              </a:rPr>
              <a:t>BiddersEdge</a:t>
            </a:r>
            <a:r>
              <a:rPr lang="en-US" sz="2000" dirty="0">
                <a:latin typeface="Arial" charset="0"/>
              </a:rPr>
              <a:t> aggregated auctions from multiple auction sites and then linked users to do the bidding on the individual sites</a:t>
            </a:r>
          </a:p>
          <a:p>
            <a:pPr eaLnBrk="1" hangingPunct="1">
              <a:lnSpc>
                <a:spcPct val="80000"/>
              </a:lnSpc>
            </a:pPr>
            <a:r>
              <a:rPr lang="en-US" sz="2000" dirty="0">
                <a:latin typeface="Arial" charset="0"/>
              </a:rPr>
              <a:t>Claims against </a:t>
            </a:r>
            <a:r>
              <a:rPr lang="en-US" sz="2000" dirty="0" err="1">
                <a:latin typeface="Arial" charset="0"/>
              </a:rPr>
              <a:t>BiddersEdge</a:t>
            </a:r>
            <a:r>
              <a:rPr lang="en-US" sz="2000" dirty="0">
                <a:latin typeface="Arial" charset="0"/>
              </a:rPr>
              <a:t> included</a:t>
            </a:r>
          </a:p>
          <a:p>
            <a:pPr lvl="1" eaLnBrk="1" hangingPunct="1">
              <a:lnSpc>
                <a:spcPct val="80000"/>
              </a:lnSpc>
            </a:pPr>
            <a:r>
              <a:rPr lang="en-US" sz="1800" dirty="0">
                <a:latin typeface="Arial" charset="0"/>
              </a:rPr>
              <a:t>Trespass to personal property for interference with </a:t>
            </a:r>
            <a:r>
              <a:rPr lang="en-US" sz="1800" dirty="0" err="1" smtClean="0">
                <a:latin typeface="Arial" charset="0"/>
              </a:rPr>
              <a:t>Ebay’s</a:t>
            </a:r>
            <a:r>
              <a:rPr lang="en-US" sz="1800" dirty="0" smtClean="0">
                <a:latin typeface="Arial" charset="0"/>
              </a:rPr>
              <a:t> </a:t>
            </a:r>
            <a:r>
              <a:rPr lang="en-US" sz="1800" dirty="0">
                <a:latin typeface="Arial" charset="0"/>
              </a:rPr>
              <a:t>computer systems</a:t>
            </a:r>
          </a:p>
          <a:p>
            <a:pPr lvl="1" eaLnBrk="1" hangingPunct="1">
              <a:lnSpc>
                <a:spcPct val="80000"/>
              </a:lnSpc>
            </a:pPr>
            <a:r>
              <a:rPr lang="en-US" sz="1800" dirty="0">
                <a:latin typeface="Arial" charset="0"/>
              </a:rPr>
              <a:t>Violation of the Computer Fraud and Abuse Act for unauthorized access to a protected computer</a:t>
            </a:r>
          </a:p>
          <a:p>
            <a:pPr lvl="1" eaLnBrk="1" hangingPunct="1">
              <a:lnSpc>
                <a:spcPct val="80000"/>
              </a:lnSpc>
            </a:pPr>
            <a:r>
              <a:rPr lang="en-US" sz="1800" dirty="0">
                <a:latin typeface="Arial" charset="0"/>
              </a:rPr>
              <a:t>Unfair business practices, false advertising, injury to business reputation, federal trademark dilution and unjust enrichment</a:t>
            </a:r>
          </a:p>
          <a:p>
            <a:pPr eaLnBrk="1" hangingPunct="1">
              <a:lnSpc>
                <a:spcPct val="80000"/>
              </a:lnSpc>
            </a:pPr>
            <a:r>
              <a:rPr lang="en-US" sz="2000" dirty="0">
                <a:latin typeface="Arial" charset="0"/>
              </a:rPr>
              <a:t>May 24, 2000, the courts granted </a:t>
            </a:r>
            <a:r>
              <a:rPr lang="en-US" sz="2000" dirty="0" err="1">
                <a:latin typeface="Arial" charset="0"/>
              </a:rPr>
              <a:t>Ebay</a:t>
            </a:r>
            <a:r>
              <a:rPr lang="en-US" sz="2000" dirty="0">
                <a:latin typeface="Arial" charset="0"/>
              </a:rPr>
              <a:t> a preliminary injunction based on a finding that the trespass claim had sufficient likelihood of success</a:t>
            </a:r>
          </a:p>
          <a:p>
            <a:pPr lvl="1" eaLnBrk="1" hangingPunct="1">
              <a:lnSpc>
                <a:spcPct val="80000"/>
              </a:lnSpc>
            </a:pPr>
            <a:r>
              <a:rPr lang="en-US" sz="1800" dirty="0">
                <a:latin typeface="Arial" charset="0"/>
              </a:rPr>
              <a:t>Bidder</a:t>
            </a:r>
            <a:r>
              <a:rPr lang="ja-JP" altLang="en-US" sz="1800" dirty="0">
                <a:latin typeface="Arial" charset="0"/>
              </a:rPr>
              <a:t>’</a:t>
            </a:r>
            <a:r>
              <a:rPr lang="en-US" sz="1800" dirty="0">
                <a:latin typeface="Arial" charset="0"/>
              </a:rPr>
              <a:t>s Edge</a:t>
            </a:r>
            <a:r>
              <a:rPr lang="ja-JP" altLang="en-US" sz="1800" dirty="0">
                <a:latin typeface="Arial" charset="0"/>
              </a:rPr>
              <a:t>’</a:t>
            </a:r>
            <a:r>
              <a:rPr lang="en-US" sz="1800" dirty="0">
                <a:latin typeface="Arial" charset="0"/>
              </a:rPr>
              <a:t>s activities were sufficiently outside the scope of the use permitted by </a:t>
            </a:r>
            <a:r>
              <a:rPr lang="en-US" sz="1800" dirty="0" err="1">
                <a:latin typeface="Arial" charset="0"/>
              </a:rPr>
              <a:t>Ebay</a:t>
            </a:r>
            <a:r>
              <a:rPr lang="en-US" sz="1800" dirty="0">
                <a:latin typeface="Arial" charset="0"/>
              </a:rPr>
              <a:t> as to be unauthorized </a:t>
            </a:r>
          </a:p>
          <a:p>
            <a:pPr lvl="1" eaLnBrk="1" hangingPunct="1">
              <a:lnSpc>
                <a:spcPct val="80000"/>
              </a:lnSpc>
            </a:pPr>
            <a:r>
              <a:rPr lang="en-US" sz="1800" dirty="0">
                <a:latin typeface="Arial" charset="0"/>
              </a:rPr>
              <a:t>To the extent these activities imposed even a small burden on </a:t>
            </a:r>
            <a:r>
              <a:rPr lang="en-US" sz="1800" dirty="0" err="1">
                <a:latin typeface="Arial" charset="0"/>
              </a:rPr>
              <a:t>Ebay</a:t>
            </a:r>
            <a:r>
              <a:rPr lang="en-US" sz="1800" dirty="0">
                <a:latin typeface="Arial" charset="0"/>
              </a:rPr>
              <a:t> systems, the court found that </a:t>
            </a:r>
            <a:r>
              <a:rPr lang="en-US" sz="1800" dirty="0" err="1">
                <a:latin typeface="Arial" charset="0"/>
              </a:rPr>
              <a:t>Ebay</a:t>
            </a:r>
            <a:r>
              <a:rPr lang="en-US" sz="1800" dirty="0">
                <a:latin typeface="Arial" charset="0"/>
              </a:rPr>
              <a:t> could show that it was deprived of the ability to use that portion of its own </a:t>
            </a:r>
            <a:r>
              <a:rPr lang="en-US" sz="1800" dirty="0" err="1">
                <a:latin typeface="Arial" charset="0"/>
              </a:rPr>
              <a:t>poperty</a:t>
            </a:r>
            <a:r>
              <a:rPr lang="en-US" sz="1800" dirty="0">
                <a:latin typeface="Arial" charset="0"/>
              </a:rPr>
              <a:t> for its own purposes</a:t>
            </a:r>
          </a:p>
          <a:p>
            <a:pPr eaLnBrk="1" hangingPunct="1">
              <a:lnSpc>
                <a:spcPct val="80000"/>
              </a:lnSpc>
            </a:pPr>
            <a:endParaRPr lang="en-US" sz="2000" dirty="0">
              <a:latin typeface="Arial" charset="0"/>
            </a:endParaRPr>
          </a:p>
          <a:p>
            <a:pPr lvl="1" eaLnBrk="1" hangingPunct="1">
              <a:lnSpc>
                <a:spcPct val="80000"/>
              </a:lnSpc>
            </a:pPr>
            <a:endParaRPr lang="en-US" sz="1800" dirty="0">
              <a:latin typeface="Arial" charset="0"/>
            </a:endParaRPr>
          </a:p>
        </p:txBody>
      </p:sp>
      <p:sp>
        <p:nvSpPr>
          <p:cNvPr id="6" name="Date Placeholder 3"/>
          <p:cNvSpPr txBox="1">
            <a:spLocks/>
          </p:cNvSpPr>
          <p:nvPr/>
        </p:nvSpPr>
        <p:spPr bwMode="auto">
          <a:xfrm>
            <a:off x="495300" y="6324600"/>
            <a:ext cx="2628900" cy="457200"/>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defPPr>
              <a:defRPr lang="en-US"/>
            </a:defPPr>
            <a:lvl1pPr algn="ctr" rtl="0" eaLnBrk="0" fontAlgn="base" hangingPunct="0">
              <a:spcBef>
                <a:spcPct val="0"/>
              </a:spcBef>
              <a:spcAft>
                <a:spcPct val="0"/>
              </a:spcAft>
              <a:defRPr sz="2400" kern="1200">
                <a:solidFill>
                  <a:schemeClr val="tx1"/>
                </a:solidFill>
                <a:latin typeface="Arial" charset="0"/>
                <a:ea typeface="ＭＳ Ｐゴシック" charset="0"/>
                <a:cs typeface="ＭＳ Ｐゴシック" charset="0"/>
              </a:defRPr>
            </a:lvl1pPr>
            <a:lvl2pPr marL="37931725" indent="-37474525" algn="ctr" rtl="0" eaLnBrk="0" fontAlgn="base" hangingPunct="0">
              <a:spcBef>
                <a:spcPct val="0"/>
              </a:spcBef>
              <a:spcAft>
                <a:spcPct val="0"/>
              </a:spcAft>
              <a:defRPr sz="2400" kern="1200">
                <a:solidFill>
                  <a:schemeClr val="tx1"/>
                </a:solidFill>
                <a:latin typeface="Arial" charset="0"/>
                <a:ea typeface="ＭＳ Ｐゴシック" charset="0"/>
                <a:cs typeface="MS PGothic" charset="0"/>
              </a:defRPr>
            </a:lvl2pPr>
            <a:lvl3pPr marL="914400" algn="ctr" rtl="0" eaLnBrk="0" fontAlgn="base" hangingPunct="0">
              <a:spcBef>
                <a:spcPct val="0"/>
              </a:spcBef>
              <a:spcAft>
                <a:spcPct val="0"/>
              </a:spcAft>
              <a:defRPr sz="2400" kern="1200">
                <a:solidFill>
                  <a:schemeClr val="tx1"/>
                </a:solidFill>
                <a:latin typeface="Arial" charset="0"/>
                <a:ea typeface="ＭＳ Ｐゴシック" charset="0"/>
                <a:cs typeface="MS PGothic" charset="0"/>
              </a:defRPr>
            </a:lvl3pPr>
            <a:lvl4pPr marL="1371600" algn="ctr" rtl="0" eaLnBrk="0" fontAlgn="base" hangingPunct="0">
              <a:spcBef>
                <a:spcPct val="0"/>
              </a:spcBef>
              <a:spcAft>
                <a:spcPct val="0"/>
              </a:spcAft>
              <a:defRPr sz="2400" kern="1200">
                <a:solidFill>
                  <a:schemeClr val="tx1"/>
                </a:solidFill>
                <a:latin typeface="Arial" charset="0"/>
                <a:ea typeface="ＭＳ Ｐゴシック" charset="0"/>
                <a:cs typeface="MS PGothic" charset="0"/>
              </a:defRPr>
            </a:lvl4pPr>
            <a:lvl5pPr marL="1828800" algn="ctr" rtl="0" eaLnBrk="0" fontAlgn="base" hangingPunct="0">
              <a:spcBef>
                <a:spcPct val="0"/>
              </a:spcBef>
              <a:spcAft>
                <a:spcPct val="0"/>
              </a:spcAft>
              <a:defRPr sz="2400" kern="1200">
                <a:solidFill>
                  <a:schemeClr val="tx1"/>
                </a:solidFill>
                <a:latin typeface="Arial" charset="0"/>
                <a:ea typeface="ＭＳ Ｐゴシック" charset="0"/>
                <a:cs typeface="MS PGothic" charset="0"/>
              </a:defRPr>
            </a:lvl5pPr>
            <a:lvl6pPr marL="457200" algn="l" defTabSz="457200" rtl="0" eaLnBrk="0" fontAlgn="base" latinLnBrk="0" hangingPunct="0">
              <a:spcBef>
                <a:spcPct val="0"/>
              </a:spcBef>
              <a:spcAft>
                <a:spcPct val="0"/>
              </a:spcAft>
              <a:defRPr sz="2400" kern="1200">
                <a:solidFill>
                  <a:schemeClr val="tx1"/>
                </a:solidFill>
                <a:latin typeface="Arial" charset="0"/>
                <a:ea typeface="ＭＳ Ｐゴシック" charset="0"/>
                <a:cs typeface="MS PGothic" charset="0"/>
              </a:defRPr>
            </a:lvl6pPr>
            <a:lvl7pPr marL="914400" algn="l" defTabSz="457200" rtl="0" eaLnBrk="0" fontAlgn="base" latinLnBrk="0" hangingPunct="0">
              <a:spcBef>
                <a:spcPct val="0"/>
              </a:spcBef>
              <a:spcAft>
                <a:spcPct val="0"/>
              </a:spcAft>
              <a:defRPr sz="2400" kern="1200">
                <a:solidFill>
                  <a:schemeClr val="tx1"/>
                </a:solidFill>
                <a:latin typeface="Arial" charset="0"/>
                <a:ea typeface="ＭＳ Ｐゴシック" charset="0"/>
                <a:cs typeface="MS PGothic" charset="0"/>
              </a:defRPr>
            </a:lvl7pPr>
            <a:lvl8pPr marL="1371600" algn="l" defTabSz="457200" rtl="0" eaLnBrk="0" fontAlgn="base" latinLnBrk="0" hangingPunct="0">
              <a:spcBef>
                <a:spcPct val="0"/>
              </a:spcBef>
              <a:spcAft>
                <a:spcPct val="0"/>
              </a:spcAft>
              <a:defRPr sz="2400" kern="1200">
                <a:solidFill>
                  <a:schemeClr val="tx1"/>
                </a:solidFill>
                <a:latin typeface="Arial" charset="0"/>
                <a:ea typeface="ＭＳ Ｐゴシック" charset="0"/>
                <a:cs typeface="MS PGothic" charset="0"/>
              </a:defRPr>
            </a:lvl8pPr>
            <a:lvl9pPr marL="1828800" algn="l" defTabSz="457200" rtl="0" eaLnBrk="0" fontAlgn="base" latinLnBrk="0" hangingPunct="0">
              <a:spcBef>
                <a:spcPct val="0"/>
              </a:spcBef>
              <a:spcAft>
                <a:spcPct val="0"/>
              </a:spcAft>
              <a:defRPr sz="2400" kern="1200">
                <a:solidFill>
                  <a:schemeClr val="tx1"/>
                </a:solidFill>
                <a:latin typeface="Arial" charset="0"/>
                <a:ea typeface="ＭＳ Ｐゴシック" charset="0"/>
                <a:cs typeface="MS PGothic" charset="0"/>
              </a:defRPr>
            </a:lvl9pPr>
          </a:lstStyle>
          <a:p>
            <a:pPr eaLnBrk="1" hangingPunct="1"/>
            <a:r>
              <a:rPr lang="en-US" sz="1200" smtClean="0"/>
              <a:t>Craig Knoblock</a:t>
            </a:r>
            <a:endParaRPr lang="en-US" sz="1200"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Footer Placeholder 4"/>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MS PGothic" charset="0"/>
                <a:cs typeface="MS PGothic" charset="0"/>
              </a:defRPr>
            </a:lvl1pPr>
            <a:lvl2pPr marL="37931725" indent="-37474525" eaLnBrk="0" hangingPunct="0">
              <a:defRPr sz="2400">
                <a:solidFill>
                  <a:schemeClr val="tx1"/>
                </a:solidFill>
                <a:latin typeface="Arial" charset="0"/>
                <a:ea typeface="MS PGothic" charset="0"/>
                <a:cs typeface="MS PGothic" charset="0"/>
              </a:defRPr>
            </a:lvl2pPr>
            <a:lvl3pPr eaLnBrk="0" hangingPunct="0">
              <a:defRPr sz="2400">
                <a:solidFill>
                  <a:schemeClr val="tx1"/>
                </a:solidFill>
                <a:latin typeface="Arial" charset="0"/>
                <a:ea typeface="MS PGothic" charset="0"/>
                <a:cs typeface="MS PGothic" charset="0"/>
              </a:defRPr>
            </a:lvl3pPr>
            <a:lvl4pPr eaLnBrk="0" hangingPunct="0">
              <a:defRPr sz="2400">
                <a:solidFill>
                  <a:schemeClr val="tx1"/>
                </a:solidFill>
                <a:latin typeface="Arial" charset="0"/>
                <a:ea typeface="MS PGothic" charset="0"/>
                <a:cs typeface="MS PGothic" charset="0"/>
              </a:defRPr>
            </a:lvl4pPr>
            <a:lvl5pPr eaLnBrk="0" hangingPunct="0">
              <a:defRPr sz="2400">
                <a:solidFill>
                  <a:schemeClr val="tx1"/>
                </a:solidFill>
                <a:latin typeface="Arial" charset="0"/>
                <a:ea typeface="MS PGothic" charset="0"/>
                <a:cs typeface="MS PGothic" charset="0"/>
              </a:defRPr>
            </a:lvl5pPr>
            <a:lvl6pPr marL="457200" eaLnBrk="0" fontAlgn="base" hangingPunct="0">
              <a:spcBef>
                <a:spcPct val="0"/>
              </a:spcBef>
              <a:spcAft>
                <a:spcPct val="0"/>
              </a:spcAft>
              <a:defRPr sz="2400">
                <a:solidFill>
                  <a:schemeClr val="tx1"/>
                </a:solidFill>
                <a:latin typeface="Arial" charset="0"/>
                <a:ea typeface="MS PGothic" charset="0"/>
                <a:cs typeface="MS PGothic" charset="0"/>
              </a:defRPr>
            </a:lvl6pPr>
            <a:lvl7pPr marL="914400" eaLnBrk="0" fontAlgn="base" hangingPunct="0">
              <a:spcBef>
                <a:spcPct val="0"/>
              </a:spcBef>
              <a:spcAft>
                <a:spcPct val="0"/>
              </a:spcAft>
              <a:defRPr sz="2400">
                <a:solidFill>
                  <a:schemeClr val="tx1"/>
                </a:solidFill>
                <a:latin typeface="Arial" charset="0"/>
                <a:ea typeface="MS PGothic" charset="0"/>
                <a:cs typeface="MS PGothic" charset="0"/>
              </a:defRPr>
            </a:lvl7pPr>
            <a:lvl8pPr marL="1371600" eaLnBrk="0" fontAlgn="base" hangingPunct="0">
              <a:spcBef>
                <a:spcPct val="0"/>
              </a:spcBef>
              <a:spcAft>
                <a:spcPct val="0"/>
              </a:spcAft>
              <a:defRPr sz="2400">
                <a:solidFill>
                  <a:schemeClr val="tx1"/>
                </a:solidFill>
                <a:latin typeface="Arial" charset="0"/>
                <a:ea typeface="MS PGothic" charset="0"/>
                <a:cs typeface="MS PGothic" charset="0"/>
              </a:defRPr>
            </a:lvl8pPr>
            <a:lvl9pPr marL="1828800" eaLnBrk="0" fontAlgn="base" hangingPunct="0">
              <a:spcBef>
                <a:spcPct val="0"/>
              </a:spcBef>
              <a:spcAft>
                <a:spcPct val="0"/>
              </a:spcAft>
              <a:defRPr sz="2400">
                <a:solidFill>
                  <a:schemeClr val="tx1"/>
                </a:solidFill>
                <a:latin typeface="Arial" charset="0"/>
                <a:ea typeface="MS PGothic" charset="0"/>
                <a:cs typeface="MS PGothic" charset="0"/>
              </a:defRPr>
            </a:lvl9pPr>
          </a:lstStyle>
          <a:p>
            <a:pPr eaLnBrk="1" hangingPunct="1"/>
            <a:r>
              <a:rPr lang="en-US" sz="1200"/>
              <a:t>University of Southern California</a:t>
            </a:r>
          </a:p>
        </p:txBody>
      </p:sp>
      <p:sp>
        <p:nvSpPr>
          <p:cNvPr id="51204" name="Slide Number Placeholder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MS PGothic" charset="0"/>
                <a:cs typeface="MS PGothic" charset="0"/>
              </a:defRPr>
            </a:lvl1pPr>
            <a:lvl2pPr marL="37931725" indent="-37474525" eaLnBrk="0" hangingPunct="0">
              <a:defRPr sz="2400">
                <a:solidFill>
                  <a:schemeClr val="tx1"/>
                </a:solidFill>
                <a:latin typeface="Arial" charset="0"/>
                <a:ea typeface="MS PGothic" charset="0"/>
                <a:cs typeface="MS PGothic" charset="0"/>
              </a:defRPr>
            </a:lvl2pPr>
            <a:lvl3pPr eaLnBrk="0" hangingPunct="0">
              <a:defRPr sz="2400">
                <a:solidFill>
                  <a:schemeClr val="tx1"/>
                </a:solidFill>
                <a:latin typeface="Arial" charset="0"/>
                <a:ea typeface="MS PGothic" charset="0"/>
                <a:cs typeface="MS PGothic" charset="0"/>
              </a:defRPr>
            </a:lvl3pPr>
            <a:lvl4pPr eaLnBrk="0" hangingPunct="0">
              <a:defRPr sz="2400">
                <a:solidFill>
                  <a:schemeClr val="tx1"/>
                </a:solidFill>
                <a:latin typeface="Arial" charset="0"/>
                <a:ea typeface="MS PGothic" charset="0"/>
                <a:cs typeface="MS PGothic" charset="0"/>
              </a:defRPr>
            </a:lvl4pPr>
            <a:lvl5pPr eaLnBrk="0" hangingPunct="0">
              <a:defRPr sz="2400">
                <a:solidFill>
                  <a:schemeClr val="tx1"/>
                </a:solidFill>
                <a:latin typeface="Arial" charset="0"/>
                <a:ea typeface="MS PGothic" charset="0"/>
                <a:cs typeface="MS PGothic" charset="0"/>
              </a:defRPr>
            </a:lvl5pPr>
            <a:lvl6pPr marL="457200" eaLnBrk="0" fontAlgn="base" hangingPunct="0">
              <a:spcBef>
                <a:spcPct val="0"/>
              </a:spcBef>
              <a:spcAft>
                <a:spcPct val="0"/>
              </a:spcAft>
              <a:defRPr sz="2400">
                <a:solidFill>
                  <a:schemeClr val="tx1"/>
                </a:solidFill>
                <a:latin typeface="Arial" charset="0"/>
                <a:ea typeface="MS PGothic" charset="0"/>
                <a:cs typeface="MS PGothic" charset="0"/>
              </a:defRPr>
            </a:lvl6pPr>
            <a:lvl7pPr marL="914400" eaLnBrk="0" fontAlgn="base" hangingPunct="0">
              <a:spcBef>
                <a:spcPct val="0"/>
              </a:spcBef>
              <a:spcAft>
                <a:spcPct val="0"/>
              </a:spcAft>
              <a:defRPr sz="2400">
                <a:solidFill>
                  <a:schemeClr val="tx1"/>
                </a:solidFill>
                <a:latin typeface="Arial" charset="0"/>
                <a:ea typeface="MS PGothic" charset="0"/>
                <a:cs typeface="MS PGothic" charset="0"/>
              </a:defRPr>
            </a:lvl7pPr>
            <a:lvl8pPr marL="1371600" eaLnBrk="0" fontAlgn="base" hangingPunct="0">
              <a:spcBef>
                <a:spcPct val="0"/>
              </a:spcBef>
              <a:spcAft>
                <a:spcPct val="0"/>
              </a:spcAft>
              <a:defRPr sz="2400">
                <a:solidFill>
                  <a:schemeClr val="tx1"/>
                </a:solidFill>
                <a:latin typeface="Arial" charset="0"/>
                <a:ea typeface="MS PGothic" charset="0"/>
                <a:cs typeface="MS PGothic" charset="0"/>
              </a:defRPr>
            </a:lvl8pPr>
            <a:lvl9pPr marL="1828800" eaLnBrk="0" fontAlgn="base" hangingPunct="0">
              <a:spcBef>
                <a:spcPct val="0"/>
              </a:spcBef>
              <a:spcAft>
                <a:spcPct val="0"/>
              </a:spcAft>
              <a:defRPr sz="2400">
                <a:solidFill>
                  <a:schemeClr val="tx1"/>
                </a:solidFill>
                <a:latin typeface="Arial" charset="0"/>
                <a:ea typeface="MS PGothic" charset="0"/>
                <a:cs typeface="MS PGothic" charset="0"/>
              </a:defRPr>
            </a:lvl9pPr>
          </a:lstStyle>
          <a:p>
            <a:pPr eaLnBrk="1" hangingPunct="1"/>
            <a:fld id="{320AE956-0E91-8640-8827-43BC37055219}" type="slidenum">
              <a:rPr lang="en-US" sz="1200"/>
              <a:pPr eaLnBrk="1" hangingPunct="1"/>
              <a:t>39</a:t>
            </a:fld>
            <a:endParaRPr lang="en-US" sz="1200"/>
          </a:p>
        </p:txBody>
      </p:sp>
      <p:sp>
        <p:nvSpPr>
          <p:cNvPr id="1263618" name="Rectangle 2"/>
          <p:cNvSpPr>
            <a:spLocks noGrp="1" noChangeArrowheads="1"/>
          </p:cNvSpPr>
          <p:nvPr>
            <p:ph type="title"/>
          </p:nvPr>
        </p:nvSpPr>
        <p:spPr/>
        <p:txBody>
          <a:bodyPr/>
          <a:lstStyle/>
          <a:p>
            <a:pPr eaLnBrk="1" hangingPunct="1"/>
            <a:r>
              <a:rPr lang="en-US">
                <a:latin typeface="Palatino Linotype" charset="0"/>
              </a:rPr>
              <a:t>Ticketmaster vs. Microsoft	</a:t>
            </a:r>
          </a:p>
        </p:txBody>
      </p:sp>
      <p:sp>
        <p:nvSpPr>
          <p:cNvPr id="51206" name="Rectangle 3"/>
          <p:cNvSpPr>
            <a:spLocks noGrp="1" noChangeArrowheads="1"/>
          </p:cNvSpPr>
          <p:nvPr>
            <p:ph type="body" idx="1"/>
          </p:nvPr>
        </p:nvSpPr>
        <p:spPr/>
        <p:txBody>
          <a:bodyPr/>
          <a:lstStyle/>
          <a:p>
            <a:pPr eaLnBrk="1" hangingPunct="1"/>
            <a:r>
              <a:rPr lang="en-US">
                <a:latin typeface="Arial" charset="0"/>
              </a:rPr>
              <a:t>Microsoft was linking directly to ticket information for its Seattle Sidewalk web site</a:t>
            </a:r>
          </a:p>
          <a:p>
            <a:pPr lvl="1" eaLnBrk="1" hangingPunct="1"/>
            <a:r>
              <a:rPr lang="en-US">
                <a:latin typeface="Arial" charset="0"/>
              </a:rPr>
              <a:t>Microsoft showed their own ads on the page with the ticketmaster information</a:t>
            </a:r>
          </a:p>
          <a:p>
            <a:pPr lvl="1" eaLnBrk="1" hangingPunct="1"/>
            <a:r>
              <a:rPr lang="en-US">
                <a:latin typeface="Arial" charset="0"/>
              </a:rPr>
              <a:t>The user was linked to Ticketmaster to buy the ticket</a:t>
            </a:r>
          </a:p>
          <a:p>
            <a:pPr eaLnBrk="1" hangingPunct="1"/>
            <a:r>
              <a:rPr lang="en-US">
                <a:latin typeface="Arial" charset="0"/>
              </a:rPr>
              <a:t>The case was settled.</a:t>
            </a:r>
          </a:p>
        </p:txBody>
      </p:sp>
      <p:sp>
        <p:nvSpPr>
          <p:cNvPr id="6" name="Date Placeholder 3"/>
          <p:cNvSpPr txBox="1">
            <a:spLocks/>
          </p:cNvSpPr>
          <p:nvPr/>
        </p:nvSpPr>
        <p:spPr bwMode="auto">
          <a:xfrm>
            <a:off x="495300" y="6324600"/>
            <a:ext cx="2628900" cy="457200"/>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defPPr>
              <a:defRPr lang="en-US"/>
            </a:defPPr>
            <a:lvl1pPr algn="ctr" rtl="0" eaLnBrk="0" fontAlgn="base" hangingPunct="0">
              <a:spcBef>
                <a:spcPct val="0"/>
              </a:spcBef>
              <a:spcAft>
                <a:spcPct val="0"/>
              </a:spcAft>
              <a:defRPr sz="2400" kern="1200">
                <a:solidFill>
                  <a:schemeClr val="tx1"/>
                </a:solidFill>
                <a:latin typeface="Arial" charset="0"/>
                <a:ea typeface="ＭＳ Ｐゴシック" charset="0"/>
                <a:cs typeface="ＭＳ Ｐゴシック" charset="0"/>
              </a:defRPr>
            </a:lvl1pPr>
            <a:lvl2pPr marL="37931725" indent="-37474525" algn="ctr" rtl="0" eaLnBrk="0" fontAlgn="base" hangingPunct="0">
              <a:spcBef>
                <a:spcPct val="0"/>
              </a:spcBef>
              <a:spcAft>
                <a:spcPct val="0"/>
              </a:spcAft>
              <a:defRPr sz="2400" kern="1200">
                <a:solidFill>
                  <a:schemeClr val="tx1"/>
                </a:solidFill>
                <a:latin typeface="Arial" charset="0"/>
                <a:ea typeface="ＭＳ Ｐゴシック" charset="0"/>
                <a:cs typeface="MS PGothic" charset="0"/>
              </a:defRPr>
            </a:lvl2pPr>
            <a:lvl3pPr marL="914400" algn="ctr" rtl="0" eaLnBrk="0" fontAlgn="base" hangingPunct="0">
              <a:spcBef>
                <a:spcPct val="0"/>
              </a:spcBef>
              <a:spcAft>
                <a:spcPct val="0"/>
              </a:spcAft>
              <a:defRPr sz="2400" kern="1200">
                <a:solidFill>
                  <a:schemeClr val="tx1"/>
                </a:solidFill>
                <a:latin typeface="Arial" charset="0"/>
                <a:ea typeface="ＭＳ Ｐゴシック" charset="0"/>
                <a:cs typeface="MS PGothic" charset="0"/>
              </a:defRPr>
            </a:lvl3pPr>
            <a:lvl4pPr marL="1371600" algn="ctr" rtl="0" eaLnBrk="0" fontAlgn="base" hangingPunct="0">
              <a:spcBef>
                <a:spcPct val="0"/>
              </a:spcBef>
              <a:spcAft>
                <a:spcPct val="0"/>
              </a:spcAft>
              <a:defRPr sz="2400" kern="1200">
                <a:solidFill>
                  <a:schemeClr val="tx1"/>
                </a:solidFill>
                <a:latin typeface="Arial" charset="0"/>
                <a:ea typeface="ＭＳ Ｐゴシック" charset="0"/>
                <a:cs typeface="MS PGothic" charset="0"/>
              </a:defRPr>
            </a:lvl4pPr>
            <a:lvl5pPr marL="1828800" algn="ctr" rtl="0" eaLnBrk="0" fontAlgn="base" hangingPunct="0">
              <a:spcBef>
                <a:spcPct val="0"/>
              </a:spcBef>
              <a:spcAft>
                <a:spcPct val="0"/>
              </a:spcAft>
              <a:defRPr sz="2400" kern="1200">
                <a:solidFill>
                  <a:schemeClr val="tx1"/>
                </a:solidFill>
                <a:latin typeface="Arial" charset="0"/>
                <a:ea typeface="ＭＳ Ｐゴシック" charset="0"/>
                <a:cs typeface="MS PGothic" charset="0"/>
              </a:defRPr>
            </a:lvl5pPr>
            <a:lvl6pPr marL="457200" algn="l" defTabSz="457200" rtl="0" eaLnBrk="0" fontAlgn="base" latinLnBrk="0" hangingPunct="0">
              <a:spcBef>
                <a:spcPct val="0"/>
              </a:spcBef>
              <a:spcAft>
                <a:spcPct val="0"/>
              </a:spcAft>
              <a:defRPr sz="2400" kern="1200">
                <a:solidFill>
                  <a:schemeClr val="tx1"/>
                </a:solidFill>
                <a:latin typeface="Arial" charset="0"/>
                <a:ea typeface="ＭＳ Ｐゴシック" charset="0"/>
                <a:cs typeface="MS PGothic" charset="0"/>
              </a:defRPr>
            </a:lvl6pPr>
            <a:lvl7pPr marL="914400" algn="l" defTabSz="457200" rtl="0" eaLnBrk="0" fontAlgn="base" latinLnBrk="0" hangingPunct="0">
              <a:spcBef>
                <a:spcPct val="0"/>
              </a:spcBef>
              <a:spcAft>
                <a:spcPct val="0"/>
              </a:spcAft>
              <a:defRPr sz="2400" kern="1200">
                <a:solidFill>
                  <a:schemeClr val="tx1"/>
                </a:solidFill>
                <a:latin typeface="Arial" charset="0"/>
                <a:ea typeface="ＭＳ Ｐゴシック" charset="0"/>
                <a:cs typeface="MS PGothic" charset="0"/>
              </a:defRPr>
            </a:lvl7pPr>
            <a:lvl8pPr marL="1371600" algn="l" defTabSz="457200" rtl="0" eaLnBrk="0" fontAlgn="base" latinLnBrk="0" hangingPunct="0">
              <a:spcBef>
                <a:spcPct val="0"/>
              </a:spcBef>
              <a:spcAft>
                <a:spcPct val="0"/>
              </a:spcAft>
              <a:defRPr sz="2400" kern="1200">
                <a:solidFill>
                  <a:schemeClr val="tx1"/>
                </a:solidFill>
                <a:latin typeface="Arial" charset="0"/>
                <a:ea typeface="ＭＳ Ｐゴシック" charset="0"/>
                <a:cs typeface="MS PGothic" charset="0"/>
              </a:defRPr>
            </a:lvl8pPr>
            <a:lvl9pPr marL="1828800" algn="l" defTabSz="457200" rtl="0" eaLnBrk="0" fontAlgn="base" latinLnBrk="0" hangingPunct="0">
              <a:spcBef>
                <a:spcPct val="0"/>
              </a:spcBef>
              <a:spcAft>
                <a:spcPct val="0"/>
              </a:spcAft>
              <a:defRPr sz="2400" kern="1200">
                <a:solidFill>
                  <a:schemeClr val="tx1"/>
                </a:solidFill>
                <a:latin typeface="Arial" charset="0"/>
                <a:ea typeface="ＭＳ Ｐゴシック" charset="0"/>
                <a:cs typeface="MS PGothic" charset="0"/>
              </a:defRPr>
            </a:lvl9pPr>
          </a:lstStyle>
          <a:p>
            <a:pPr eaLnBrk="1" hangingPunct="1"/>
            <a:r>
              <a:rPr lang="en-US" sz="1200" smtClean="0"/>
              <a:t>Craig Knoblock</a:t>
            </a:r>
            <a:endParaRPr lang="en-US" sz="1200"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Footer Placeholder 4"/>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MS PGothic" charset="0"/>
                <a:cs typeface="MS PGothic" charset="0"/>
              </a:defRPr>
            </a:lvl1pPr>
            <a:lvl2pPr marL="37931725" indent="-37474525" eaLnBrk="0" hangingPunct="0">
              <a:defRPr sz="2400">
                <a:solidFill>
                  <a:schemeClr val="tx1"/>
                </a:solidFill>
                <a:latin typeface="Arial" charset="0"/>
                <a:ea typeface="MS PGothic" charset="0"/>
                <a:cs typeface="MS PGothic" charset="0"/>
              </a:defRPr>
            </a:lvl2pPr>
            <a:lvl3pPr eaLnBrk="0" hangingPunct="0">
              <a:defRPr sz="2400">
                <a:solidFill>
                  <a:schemeClr val="tx1"/>
                </a:solidFill>
                <a:latin typeface="Arial" charset="0"/>
                <a:ea typeface="MS PGothic" charset="0"/>
                <a:cs typeface="MS PGothic" charset="0"/>
              </a:defRPr>
            </a:lvl3pPr>
            <a:lvl4pPr eaLnBrk="0" hangingPunct="0">
              <a:defRPr sz="2400">
                <a:solidFill>
                  <a:schemeClr val="tx1"/>
                </a:solidFill>
                <a:latin typeface="Arial" charset="0"/>
                <a:ea typeface="MS PGothic" charset="0"/>
                <a:cs typeface="MS PGothic" charset="0"/>
              </a:defRPr>
            </a:lvl4pPr>
            <a:lvl5pPr eaLnBrk="0" hangingPunct="0">
              <a:defRPr sz="2400">
                <a:solidFill>
                  <a:schemeClr val="tx1"/>
                </a:solidFill>
                <a:latin typeface="Arial" charset="0"/>
                <a:ea typeface="MS PGothic" charset="0"/>
                <a:cs typeface="MS PGothic" charset="0"/>
              </a:defRPr>
            </a:lvl5pPr>
            <a:lvl6pPr marL="457200" eaLnBrk="0" fontAlgn="base" hangingPunct="0">
              <a:spcBef>
                <a:spcPct val="0"/>
              </a:spcBef>
              <a:spcAft>
                <a:spcPct val="0"/>
              </a:spcAft>
              <a:defRPr sz="2400">
                <a:solidFill>
                  <a:schemeClr val="tx1"/>
                </a:solidFill>
                <a:latin typeface="Arial" charset="0"/>
                <a:ea typeface="MS PGothic" charset="0"/>
                <a:cs typeface="MS PGothic" charset="0"/>
              </a:defRPr>
            </a:lvl6pPr>
            <a:lvl7pPr marL="914400" eaLnBrk="0" fontAlgn="base" hangingPunct="0">
              <a:spcBef>
                <a:spcPct val="0"/>
              </a:spcBef>
              <a:spcAft>
                <a:spcPct val="0"/>
              </a:spcAft>
              <a:defRPr sz="2400">
                <a:solidFill>
                  <a:schemeClr val="tx1"/>
                </a:solidFill>
                <a:latin typeface="Arial" charset="0"/>
                <a:ea typeface="MS PGothic" charset="0"/>
                <a:cs typeface="MS PGothic" charset="0"/>
              </a:defRPr>
            </a:lvl7pPr>
            <a:lvl8pPr marL="1371600" eaLnBrk="0" fontAlgn="base" hangingPunct="0">
              <a:spcBef>
                <a:spcPct val="0"/>
              </a:spcBef>
              <a:spcAft>
                <a:spcPct val="0"/>
              </a:spcAft>
              <a:defRPr sz="2400">
                <a:solidFill>
                  <a:schemeClr val="tx1"/>
                </a:solidFill>
                <a:latin typeface="Arial" charset="0"/>
                <a:ea typeface="MS PGothic" charset="0"/>
                <a:cs typeface="MS PGothic" charset="0"/>
              </a:defRPr>
            </a:lvl8pPr>
            <a:lvl9pPr marL="1828800" eaLnBrk="0" fontAlgn="base" hangingPunct="0">
              <a:spcBef>
                <a:spcPct val="0"/>
              </a:spcBef>
              <a:spcAft>
                <a:spcPct val="0"/>
              </a:spcAft>
              <a:defRPr sz="2400">
                <a:solidFill>
                  <a:schemeClr val="tx1"/>
                </a:solidFill>
                <a:latin typeface="Arial" charset="0"/>
                <a:ea typeface="MS PGothic" charset="0"/>
                <a:cs typeface="MS PGothic" charset="0"/>
              </a:defRPr>
            </a:lvl9pPr>
          </a:lstStyle>
          <a:p>
            <a:pPr eaLnBrk="1" hangingPunct="1"/>
            <a:r>
              <a:rPr lang="en-US" sz="1200"/>
              <a:t>University of Southern California</a:t>
            </a:r>
          </a:p>
        </p:txBody>
      </p:sp>
      <p:sp>
        <p:nvSpPr>
          <p:cNvPr id="18436" name="Slide Number Placeholder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MS PGothic" charset="0"/>
                <a:cs typeface="MS PGothic" charset="0"/>
              </a:defRPr>
            </a:lvl1pPr>
            <a:lvl2pPr marL="37931725" indent="-37474525" eaLnBrk="0" hangingPunct="0">
              <a:defRPr sz="2400">
                <a:solidFill>
                  <a:schemeClr val="tx1"/>
                </a:solidFill>
                <a:latin typeface="Arial" charset="0"/>
                <a:ea typeface="MS PGothic" charset="0"/>
                <a:cs typeface="MS PGothic" charset="0"/>
              </a:defRPr>
            </a:lvl2pPr>
            <a:lvl3pPr eaLnBrk="0" hangingPunct="0">
              <a:defRPr sz="2400">
                <a:solidFill>
                  <a:schemeClr val="tx1"/>
                </a:solidFill>
                <a:latin typeface="Arial" charset="0"/>
                <a:ea typeface="MS PGothic" charset="0"/>
                <a:cs typeface="MS PGothic" charset="0"/>
              </a:defRPr>
            </a:lvl3pPr>
            <a:lvl4pPr eaLnBrk="0" hangingPunct="0">
              <a:defRPr sz="2400">
                <a:solidFill>
                  <a:schemeClr val="tx1"/>
                </a:solidFill>
                <a:latin typeface="Arial" charset="0"/>
                <a:ea typeface="MS PGothic" charset="0"/>
                <a:cs typeface="MS PGothic" charset="0"/>
              </a:defRPr>
            </a:lvl4pPr>
            <a:lvl5pPr eaLnBrk="0" hangingPunct="0">
              <a:defRPr sz="2400">
                <a:solidFill>
                  <a:schemeClr val="tx1"/>
                </a:solidFill>
                <a:latin typeface="Arial" charset="0"/>
                <a:ea typeface="MS PGothic" charset="0"/>
                <a:cs typeface="MS PGothic" charset="0"/>
              </a:defRPr>
            </a:lvl5pPr>
            <a:lvl6pPr marL="457200" eaLnBrk="0" fontAlgn="base" hangingPunct="0">
              <a:spcBef>
                <a:spcPct val="0"/>
              </a:spcBef>
              <a:spcAft>
                <a:spcPct val="0"/>
              </a:spcAft>
              <a:defRPr sz="2400">
                <a:solidFill>
                  <a:schemeClr val="tx1"/>
                </a:solidFill>
                <a:latin typeface="Arial" charset="0"/>
                <a:ea typeface="MS PGothic" charset="0"/>
                <a:cs typeface="MS PGothic" charset="0"/>
              </a:defRPr>
            </a:lvl6pPr>
            <a:lvl7pPr marL="914400" eaLnBrk="0" fontAlgn="base" hangingPunct="0">
              <a:spcBef>
                <a:spcPct val="0"/>
              </a:spcBef>
              <a:spcAft>
                <a:spcPct val="0"/>
              </a:spcAft>
              <a:defRPr sz="2400">
                <a:solidFill>
                  <a:schemeClr val="tx1"/>
                </a:solidFill>
                <a:latin typeface="Arial" charset="0"/>
                <a:ea typeface="MS PGothic" charset="0"/>
                <a:cs typeface="MS PGothic" charset="0"/>
              </a:defRPr>
            </a:lvl7pPr>
            <a:lvl8pPr marL="1371600" eaLnBrk="0" fontAlgn="base" hangingPunct="0">
              <a:spcBef>
                <a:spcPct val="0"/>
              </a:spcBef>
              <a:spcAft>
                <a:spcPct val="0"/>
              </a:spcAft>
              <a:defRPr sz="2400">
                <a:solidFill>
                  <a:schemeClr val="tx1"/>
                </a:solidFill>
                <a:latin typeface="Arial" charset="0"/>
                <a:ea typeface="MS PGothic" charset="0"/>
                <a:cs typeface="MS PGothic" charset="0"/>
              </a:defRPr>
            </a:lvl8pPr>
            <a:lvl9pPr marL="1828800" eaLnBrk="0" fontAlgn="base" hangingPunct="0">
              <a:spcBef>
                <a:spcPct val="0"/>
              </a:spcBef>
              <a:spcAft>
                <a:spcPct val="0"/>
              </a:spcAft>
              <a:defRPr sz="2400">
                <a:solidFill>
                  <a:schemeClr val="tx1"/>
                </a:solidFill>
                <a:latin typeface="Arial" charset="0"/>
                <a:ea typeface="MS PGothic" charset="0"/>
                <a:cs typeface="MS PGothic" charset="0"/>
              </a:defRPr>
            </a:lvl9pPr>
          </a:lstStyle>
          <a:p>
            <a:pPr eaLnBrk="1" hangingPunct="1"/>
            <a:fld id="{6925B645-F5E9-734F-B725-F6106522E4BB}" type="slidenum">
              <a:rPr lang="en-US" sz="1200"/>
              <a:pPr eaLnBrk="1" hangingPunct="1"/>
              <a:t>4</a:t>
            </a:fld>
            <a:endParaRPr lang="en-US" sz="1200"/>
          </a:p>
        </p:txBody>
      </p:sp>
      <p:sp>
        <p:nvSpPr>
          <p:cNvPr id="1252354" name="Rectangle 2"/>
          <p:cNvSpPr>
            <a:spLocks noGrp="1" noChangeArrowheads="1"/>
          </p:cNvSpPr>
          <p:nvPr>
            <p:ph type="title"/>
          </p:nvPr>
        </p:nvSpPr>
        <p:spPr/>
        <p:txBody>
          <a:bodyPr/>
          <a:lstStyle/>
          <a:p>
            <a:pPr eaLnBrk="1" hangingPunct="1"/>
            <a:r>
              <a:rPr lang="en-US">
                <a:latin typeface="Palatino Linotype" charset="0"/>
              </a:rPr>
              <a:t>Sources</a:t>
            </a:r>
          </a:p>
        </p:txBody>
      </p:sp>
      <p:sp>
        <p:nvSpPr>
          <p:cNvPr id="18438" name="Rectangle 3"/>
          <p:cNvSpPr>
            <a:spLocks noGrp="1" noChangeArrowheads="1"/>
          </p:cNvSpPr>
          <p:nvPr>
            <p:ph type="body" idx="1"/>
          </p:nvPr>
        </p:nvSpPr>
        <p:spPr/>
        <p:txBody>
          <a:bodyPr/>
          <a:lstStyle/>
          <a:p>
            <a:pPr eaLnBrk="1" hangingPunct="1"/>
            <a:r>
              <a:rPr lang="en-US" sz="2400" dirty="0">
                <a:latin typeface="Arial" charset="0"/>
              </a:rPr>
              <a:t>US Patent and Trademark Office</a:t>
            </a:r>
          </a:p>
          <a:p>
            <a:pPr lvl="1" eaLnBrk="1" hangingPunct="1"/>
            <a:r>
              <a:rPr lang="en-US" sz="2000" dirty="0" err="1">
                <a:latin typeface="Arial" charset="0"/>
              </a:rPr>
              <a:t>www.uspto.gov</a:t>
            </a:r>
            <a:r>
              <a:rPr lang="en-US" sz="2000" dirty="0">
                <a:latin typeface="Arial" charset="0"/>
              </a:rPr>
              <a:t> </a:t>
            </a:r>
          </a:p>
          <a:p>
            <a:pPr eaLnBrk="1" hangingPunct="1"/>
            <a:r>
              <a:rPr lang="en-US" sz="2400" dirty="0">
                <a:latin typeface="Arial" charset="0"/>
              </a:rPr>
              <a:t>Scrape It, Scrub It and Show It: The Battle Over Data Aggregation</a:t>
            </a:r>
          </a:p>
          <a:p>
            <a:pPr lvl="1" eaLnBrk="1" hangingPunct="1"/>
            <a:r>
              <a:rPr lang="en-US" sz="2000" dirty="0">
                <a:latin typeface="Arial" charset="0"/>
                <a:hlinkClick r:id="rId3"/>
              </a:rPr>
              <a:t>http://web.archive.org/web/20070818130311/http:/www.ffhsj.com/bancmail/bmarts/</a:t>
            </a:r>
            <a:r>
              <a:rPr lang="en-US" sz="2000" dirty="0" smtClean="0">
                <a:latin typeface="Arial" charset="0"/>
                <a:hlinkClick r:id="rId3"/>
              </a:rPr>
              <a:t>aba_art.htm</a:t>
            </a:r>
            <a:endParaRPr lang="en-US" sz="2000" dirty="0" smtClean="0">
              <a:latin typeface="Arial" charset="0"/>
            </a:endParaRPr>
          </a:p>
          <a:p>
            <a:pPr eaLnBrk="1" hangingPunct="1"/>
            <a:r>
              <a:rPr lang="en-US" sz="2400" dirty="0" smtClean="0">
                <a:latin typeface="Arial" charset="0"/>
              </a:rPr>
              <a:t>Intellectual </a:t>
            </a:r>
            <a:r>
              <a:rPr lang="en-US" sz="2400" dirty="0">
                <a:latin typeface="Arial" charset="0"/>
              </a:rPr>
              <a:t>Property Law, Freedom of Expression, and the Web, K. McLeod</a:t>
            </a:r>
          </a:p>
          <a:p>
            <a:pPr lvl="1" eaLnBrk="1" hangingPunct="1"/>
            <a:r>
              <a:rPr lang="en-US" sz="2000" dirty="0">
                <a:latin typeface="Arial" charset="0"/>
              </a:rPr>
              <a:t>http://</a:t>
            </a:r>
            <a:r>
              <a:rPr lang="en-US" sz="2000" dirty="0" err="1">
                <a:latin typeface="Arial" charset="0"/>
              </a:rPr>
              <a:t>www.electronicbookreview.com</a:t>
            </a:r>
            <a:r>
              <a:rPr lang="en-US" sz="2000" dirty="0">
                <a:latin typeface="Arial" charset="0"/>
              </a:rPr>
              <a:t>/thread/</a:t>
            </a:r>
            <a:r>
              <a:rPr lang="en-US" sz="2000" dirty="0" err="1">
                <a:latin typeface="Arial" charset="0"/>
              </a:rPr>
              <a:t>technocapitalism</a:t>
            </a:r>
            <a:r>
              <a:rPr lang="en-US" sz="2000" dirty="0">
                <a:latin typeface="Arial" charset="0"/>
              </a:rPr>
              <a:t>/proprietary</a:t>
            </a:r>
          </a:p>
          <a:p>
            <a:pPr eaLnBrk="1" hangingPunct="1"/>
            <a:r>
              <a:rPr lang="en-US" sz="2400" dirty="0">
                <a:latin typeface="Arial" charset="0"/>
              </a:rPr>
              <a:t>Electronic Frontier Foundation - </a:t>
            </a:r>
          </a:p>
          <a:p>
            <a:pPr lvl="1" eaLnBrk="1" hangingPunct="1"/>
            <a:r>
              <a:rPr lang="en-US" sz="2000" dirty="0">
                <a:latin typeface="Arial" charset="0"/>
              </a:rPr>
              <a:t>http://</a:t>
            </a:r>
            <a:r>
              <a:rPr lang="en-US" sz="2000" dirty="0" err="1">
                <a:latin typeface="Arial" charset="0"/>
              </a:rPr>
              <a:t>www.eff.org</a:t>
            </a:r>
            <a:r>
              <a:rPr lang="en-US" sz="2000" dirty="0">
                <a:latin typeface="Arial" charset="0"/>
              </a:rPr>
              <a:t>/issues/intellectual-property</a:t>
            </a:r>
          </a:p>
        </p:txBody>
      </p:sp>
      <p:sp>
        <p:nvSpPr>
          <p:cNvPr id="6" name="Date Placeholder 3"/>
          <p:cNvSpPr txBox="1">
            <a:spLocks/>
          </p:cNvSpPr>
          <p:nvPr/>
        </p:nvSpPr>
        <p:spPr bwMode="auto">
          <a:xfrm>
            <a:off x="495300" y="6324600"/>
            <a:ext cx="2628900" cy="457200"/>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defPPr>
              <a:defRPr lang="en-US"/>
            </a:defPPr>
            <a:lvl1pPr algn="ctr" rtl="0" eaLnBrk="0" fontAlgn="base" hangingPunct="0">
              <a:spcBef>
                <a:spcPct val="0"/>
              </a:spcBef>
              <a:spcAft>
                <a:spcPct val="0"/>
              </a:spcAft>
              <a:defRPr sz="2400" kern="1200">
                <a:solidFill>
                  <a:schemeClr val="tx1"/>
                </a:solidFill>
                <a:latin typeface="Arial" charset="0"/>
                <a:ea typeface="ＭＳ Ｐゴシック" charset="0"/>
                <a:cs typeface="ＭＳ Ｐゴシック" charset="0"/>
              </a:defRPr>
            </a:lvl1pPr>
            <a:lvl2pPr marL="37931725" indent="-37474525" algn="ctr" rtl="0" eaLnBrk="0" fontAlgn="base" hangingPunct="0">
              <a:spcBef>
                <a:spcPct val="0"/>
              </a:spcBef>
              <a:spcAft>
                <a:spcPct val="0"/>
              </a:spcAft>
              <a:defRPr sz="2400" kern="1200">
                <a:solidFill>
                  <a:schemeClr val="tx1"/>
                </a:solidFill>
                <a:latin typeface="Arial" charset="0"/>
                <a:ea typeface="ＭＳ Ｐゴシック" charset="0"/>
                <a:cs typeface="MS PGothic" charset="0"/>
              </a:defRPr>
            </a:lvl2pPr>
            <a:lvl3pPr marL="914400" algn="ctr" rtl="0" eaLnBrk="0" fontAlgn="base" hangingPunct="0">
              <a:spcBef>
                <a:spcPct val="0"/>
              </a:spcBef>
              <a:spcAft>
                <a:spcPct val="0"/>
              </a:spcAft>
              <a:defRPr sz="2400" kern="1200">
                <a:solidFill>
                  <a:schemeClr val="tx1"/>
                </a:solidFill>
                <a:latin typeface="Arial" charset="0"/>
                <a:ea typeface="ＭＳ Ｐゴシック" charset="0"/>
                <a:cs typeface="MS PGothic" charset="0"/>
              </a:defRPr>
            </a:lvl3pPr>
            <a:lvl4pPr marL="1371600" algn="ctr" rtl="0" eaLnBrk="0" fontAlgn="base" hangingPunct="0">
              <a:spcBef>
                <a:spcPct val="0"/>
              </a:spcBef>
              <a:spcAft>
                <a:spcPct val="0"/>
              </a:spcAft>
              <a:defRPr sz="2400" kern="1200">
                <a:solidFill>
                  <a:schemeClr val="tx1"/>
                </a:solidFill>
                <a:latin typeface="Arial" charset="0"/>
                <a:ea typeface="ＭＳ Ｐゴシック" charset="0"/>
                <a:cs typeface="MS PGothic" charset="0"/>
              </a:defRPr>
            </a:lvl4pPr>
            <a:lvl5pPr marL="1828800" algn="ctr" rtl="0" eaLnBrk="0" fontAlgn="base" hangingPunct="0">
              <a:spcBef>
                <a:spcPct val="0"/>
              </a:spcBef>
              <a:spcAft>
                <a:spcPct val="0"/>
              </a:spcAft>
              <a:defRPr sz="2400" kern="1200">
                <a:solidFill>
                  <a:schemeClr val="tx1"/>
                </a:solidFill>
                <a:latin typeface="Arial" charset="0"/>
                <a:ea typeface="ＭＳ Ｐゴシック" charset="0"/>
                <a:cs typeface="MS PGothic" charset="0"/>
              </a:defRPr>
            </a:lvl5pPr>
            <a:lvl6pPr marL="457200" algn="l" defTabSz="457200" rtl="0" eaLnBrk="0" fontAlgn="base" latinLnBrk="0" hangingPunct="0">
              <a:spcBef>
                <a:spcPct val="0"/>
              </a:spcBef>
              <a:spcAft>
                <a:spcPct val="0"/>
              </a:spcAft>
              <a:defRPr sz="2400" kern="1200">
                <a:solidFill>
                  <a:schemeClr val="tx1"/>
                </a:solidFill>
                <a:latin typeface="Arial" charset="0"/>
                <a:ea typeface="ＭＳ Ｐゴシック" charset="0"/>
                <a:cs typeface="MS PGothic" charset="0"/>
              </a:defRPr>
            </a:lvl6pPr>
            <a:lvl7pPr marL="914400" algn="l" defTabSz="457200" rtl="0" eaLnBrk="0" fontAlgn="base" latinLnBrk="0" hangingPunct="0">
              <a:spcBef>
                <a:spcPct val="0"/>
              </a:spcBef>
              <a:spcAft>
                <a:spcPct val="0"/>
              </a:spcAft>
              <a:defRPr sz="2400" kern="1200">
                <a:solidFill>
                  <a:schemeClr val="tx1"/>
                </a:solidFill>
                <a:latin typeface="Arial" charset="0"/>
                <a:ea typeface="ＭＳ Ｐゴシック" charset="0"/>
                <a:cs typeface="MS PGothic" charset="0"/>
              </a:defRPr>
            </a:lvl7pPr>
            <a:lvl8pPr marL="1371600" algn="l" defTabSz="457200" rtl="0" eaLnBrk="0" fontAlgn="base" latinLnBrk="0" hangingPunct="0">
              <a:spcBef>
                <a:spcPct val="0"/>
              </a:spcBef>
              <a:spcAft>
                <a:spcPct val="0"/>
              </a:spcAft>
              <a:defRPr sz="2400" kern="1200">
                <a:solidFill>
                  <a:schemeClr val="tx1"/>
                </a:solidFill>
                <a:latin typeface="Arial" charset="0"/>
                <a:ea typeface="ＭＳ Ｐゴシック" charset="0"/>
                <a:cs typeface="MS PGothic" charset="0"/>
              </a:defRPr>
            </a:lvl8pPr>
            <a:lvl9pPr marL="1828800" algn="l" defTabSz="457200" rtl="0" eaLnBrk="0" fontAlgn="base" latinLnBrk="0" hangingPunct="0">
              <a:spcBef>
                <a:spcPct val="0"/>
              </a:spcBef>
              <a:spcAft>
                <a:spcPct val="0"/>
              </a:spcAft>
              <a:defRPr sz="2400" kern="1200">
                <a:solidFill>
                  <a:schemeClr val="tx1"/>
                </a:solidFill>
                <a:latin typeface="Arial" charset="0"/>
                <a:ea typeface="ＭＳ Ｐゴシック" charset="0"/>
                <a:cs typeface="MS PGothic" charset="0"/>
              </a:defRPr>
            </a:lvl9pPr>
          </a:lstStyle>
          <a:p>
            <a:pPr eaLnBrk="1" hangingPunct="1"/>
            <a:r>
              <a:rPr lang="en-US" sz="1200" smtClean="0"/>
              <a:t>Craig Knoblock</a:t>
            </a:r>
            <a:endParaRPr lang="en-US" sz="1200"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Footer Placeholder 4"/>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MS PGothic" charset="0"/>
                <a:cs typeface="MS PGothic" charset="0"/>
              </a:defRPr>
            </a:lvl1pPr>
            <a:lvl2pPr marL="37931725" indent="-37474525" eaLnBrk="0" hangingPunct="0">
              <a:defRPr sz="2400">
                <a:solidFill>
                  <a:schemeClr val="tx1"/>
                </a:solidFill>
                <a:latin typeface="Arial" charset="0"/>
                <a:ea typeface="MS PGothic" charset="0"/>
                <a:cs typeface="MS PGothic" charset="0"/>
              </a:defRPr>
            </a:lvl2pPr>
            <a:lvl3pPr eaLnBrk="0" hangingPunct="0">
              <a:defRPr sz="2400">
                <a:solidFill>
                  <a:schemeClr val="tx1"/>
                </a:solidFill>
                <a:latin typeface="Arial" charset="0"/>
                <a:ea typeface="MS PGothic" charset="0"/>
                <a:cs typeface="MS PGothic" charset="0"/>
              </a:defRPr>
            </a:lvl3pPr>
            <a:lvl4pPr eaLnBrk="0" hangingPunct="0">
              <a:defRPr sz="2400">
                <a:solidFill>
                  <a:schemeClr val="tx1"/>
                </a:solidFill>
                <a:latin typeface="Arial" charset="0"/>
                <a:ea typeface="MS PGothic" charset="0"/>
                <a:cs typeface="MS PGothic" charset="0"/>
              </a:defRPr>
            </a:lvl4pPr>
            <a:lvl5pPr eaLnBrk="0" hangingPunct="0">
              <a:defRPr sz="2400">
                <a:solidFill>
                  <a:schemeClr val="tx1"/>
                </a:solidFill>
                <a:latin typeface="Arial" charset="0"/>
                <a:ea typeface="MS PGothic" charset="0"/>
                <a:cs typeface="MS PGothic" charset="0"/>
              </a:defRPr>
            </a:lvl5pPr>
            <a:lvl6pPr marL="457200" eaLnBrk="0" fontAlgn="base" hangingPunct="0">
              <a:spcBef>
                <a:spcPct val="0"/>
              </a:spcBef>
              <a:spcAft>
                <a:spcPct val="0"/>
              </a:spcAft>
              <a:defRPr sz="2400">
                <a:solidFill>
                  <a:schemeClr val="tx1"/>
                </a:solidFill>
                <a:latin typeface="Arial" charset="0"/>
                <a:ea typeface="MS PGothic" charset="0"/>
                <a:cs typeface="MS PGothic" charset="0"/>
              </a:defRPr>
            </a:lvl6pPr>
            <a:lvl7pPr marL="914400" eaLnBrk="0" fontAlgn="base" hangingPunct="0">
              <a:spcBef>
                <a:spcPct val="0"/>
              </a:spcBef>
              <a:spcAft>
                <a:spcPct val="0"/>
              </a:spcAft>
              <a:defRPr sz="2400">
                <a:solidFill>
                  <a:schemeClr val="tx1"/>
                </a:solidFill>
                <a:latin typeface="Arial" charset="0"/>
                <a:ea typeface="MS PGothic" charset="0"/>
                <a:cs typeface="MS PGothic" charset="0"/>
              </a:defRPr>
            </a:lvl7pPr>
            <a:lvl8pPr marL="1371600" eaLnBrk="0" fontAlgn="base" hangingPunct="0">
              <a:spcBef>
                <a:spcPct val="0"/>
              </a:spcBef>
              <a:spcAft>
                <a:spcPct val="0"/>
              </a:spcAft>
              <a:defRPr sz="2400">
                <a:solidFill>
                  <a:schemeClr val="tx1"/>
                </a:solidFill>
                <a:latin typeface="Arial" charset="0"/>
                <a:ea typeface="MS PGothic" charset="0"/>
                <a:cs typeface="MS PGothic" charset="0"/>
              </a:defRPr>
            </a:lvl8pPr>
            <a:lvl9pPr marL="1828800" eaLnBrk="0" fontAlgn="base" hangingPunct="0">
              <a:spcBef>
                <a:spcPct val="0"/>
              </a:spcBef>
              <a:spcAft>
                <a:spcPct val="0"/>
              </a:spcAft>
              <a:defRPr sz="2400">
                <a:solidFill>
                  <a:schemeClr val="tx1"/>
                </a:solidFill>
                <a:latin typeface="Arial" charset="0"/>
                <a:ea typeface="MS PGothic" charset="0"/>
                <a:cs typeface="MS PGothic" charset="0"/>
              </a:defRPr>
            </a:lvl9pPr>
          </a:lstStyle>
          <a:p>
            <a:pPr eaLnBrk="1" hangingPunct="1"/>
            <a:r>
              <a:rPr lang="en-US" sz="1200"/>
              <a:t>University of Southern California</a:t>
            </a:r>
          </a:p>
        </p:txBody>
      </p:sp>
      <p:sp>
        <p:nvSpPr>
          <p:cNvPr id="46084" name="Slide Number Placeholder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MS PGothic" charset="0"/>
                <a:cs typeface="MS PGothic" charset="0"/>
              </a:defRPr>
            </a:lvl1pPr>
            <a:lvl2pPr marL="37931725" indent="-37474525" eaLnBrk="0" hangingPunct="0">
              <a:defRPr sz="2400">
                <a:solidFill>
                  <a:schemeClr val="tx1"/>
                </a:solidFill>
                <a:latin typeface="Arial" charset="0"/>
                <a:ea typeface="MS PGothic" charset="0"/>
                <a:cs typeface="MS PGothic" charset="0"/>
              </a:defRPr>
            </a:lvl2pPr>
            <a:lvl3pPr eaLnBrk="0" hangingPunct="0">
              <a:defRPr sz="2400">
                <a:solidFill>
                  <a:schemeClr val="tx1"/>
                </a:solidFill>
                <a:latin typeface="Arial" charset="0"/>
                <a:ea typeface="MS PGothic" charset="0"/>
                <a:cs typeface="MS PGothic" charset="0"/>
              </a:defRPr>
            </a:lvl3pPr>
            <a:lvl4pPr eaLnBrk="0" hangingPunct="0">
              <a:defRPr sz="2400">
                <a:solidFill>
                  <a:schemeClr val="tx1"/>
                </a:solidFill>
                <a:latin typeface="Arial" charset="0"/>
                <a:ea typeface="MS PGothic" charset="0"/>
                <a:cs typeface="MS PGothic" charset="0"/>
              </a:defRPr>
            </a:lvl4pPr>
            <a:lvl5pPr eaLnBrk="0" hangingPunct="0">
              <a:defRPr sz="2400">
                <a:solidFill>
                  <a:schemeClr val="tx1"/>
                </a:solidFill>
                <a:latin typeface="Arial" charset="0"/>
                <a:ea typeface="MS PGothic" charset="0"/>
                <a:cs typeface="MS PGothic" charset="0"/>
              </a:defRPr>
            </a:lvl5pPr>
            <a:lvl6pPr marL="457200" eaLnBrk="0" fontAlgn="base" hangingPunct="0">
              <a:spcBef>
                <a:spcPct val="0"/>
              </a:spcBef>
              <a:spcAft>
                <a:spcPct val="0"/>
              </a:spcAft>
              <a:defRPr sz="2400">
                <a:solidFill>
                  <a:schemeClr val="tx1"/>
                </a:solidFill>
                <a:latin typeface="Arial" charset="0"/>
                <a:ea typeface="MS PGothic" charset="0"/>
                <a:cs typeface="MS PGothic" charset="0"/>
              </a:defRPr>
            </a:lvl6pPr>
            <a:lvl7pPr marL="914400" eaLnBrk="0" fontAlgn="base" hangingPunct="0">
              <a:spcBef>
                <a:spcPct val="0"/>
              </a:spcBef>
              <a:spcAft>
                <a:spcPct val="0"/>
              </a:spcAft>
              <a:defRPr sz="2400">
                <a:solidFill>
                  <a:schemeClr val="tx1"/>
                </a:solidFill>
                <a:latin typeface="Arial" charset="0"/>
                <a:ea typeface="MS PGothic" charset="0"/>
                <a:cs typeface="MS PGothic" charset="0"/>
              </a:defRPr>
            </a:lvl7pPr>
            <a:lvl8pPr marL="1371600" eaLnBrk="0" fontAlgn="base" hangingPunct="0">
              <a:spcBef>
                <a:spcPct val="0"/>
              </a:spcBef>
              <a:spcAft>
                <a:spcPct val="0"/>
              </a:spcAft>
              <a:defRPr sz="2400">
                <a:solidFill>
                  <a:schemeClr val="tx1"/>
                </a:solidFill>
                <a:latin typeface="Arial" charset="0"/>
                <a:ea typeface="MS PGothic" charset="0"/>
                <a:cs typeface="MS PGothic" charset="0"/>
              </a:defRPr>
            </a:lvl8pPr>
            <a:lvl9pPr marL="1828800" eaLnBrk="0" fontAlgn="base" hangingPunct="0">
              <a:spcBef>
                <a:spcPct val="0"/>
              </a:spcBef>
              <a:spcAft>
                <a:spcPct val="0"/>
              </a:spcAft>
              <a:defRPr sz="2400">
                <a:solidFill>
                  <a:schemeClr val="tx1"/>
                </a:solidFill>
                <a:latin typeface="Arial" charset="0"/>
                <a:ea typeface="MS PGothic" charset="0"/>
                <a:cs typeface="MS PGothic" charset="0"/>
              </a:defRPr>
            </a:lvl9pPr>
          </a:lstStyle>
          <a:p>
            <a:pPr eaLnBrk="1" hangingPunct="1"/>
            <a:fld id="{1A72C494-070B-0C4C-8D6C-3D8563AC98A6}" type="slidenum">
              <a:rPr lang="en-US" sz="1200"/>
              <a:pPr eaLnBrk="1" hangingPunct="1"/>
              <a:t>40</a:t>
            </a:fld>
            <a:endParaRPr lang="en-US" sz="1200"/>
          </a:p>
        </p:txBody>
      </p:sp>
      <p:sp>
        <p:nvSpPr>
          <p:cNvPr id="1244162" name="Rectangle 2"/>
          <p:cNvSpPr>
            <a:spLocks noGrp="1" noChangeArrowheads="1"/>
          </p:cNvSpPr>
          <p:nvPr>
            <p:ph type="title"/>
          </p:nvPr>
        </p:nvSpPr>
        <p:spPr/>
        <p:txBody>
          <a:bodyPr/>
          <a:lstStyle/>
          <a:p>
            <a:pPr eaLnBrk="1" hangingPunct="1"/>
            <a:r>
              <a:rPr lang="en-US">
                <a:latin typeface="Palatino Linotype" charset="0"/>
              </a:rPr>
              <a:t>Outline</a:t>
            </a:r>
          </a:p>
        </p:txBody>
      </p:sp>
      <p:sp>
        <p:nvSpPr>
          <p:cNvPr id="46086" name="Rectangle 3"/>
          <p:cNvSpPr>
            <a:spLocks noGrp="1" noChangeArrowheads="1"/>
          </p:cNvSpPr>
          <p:nvPr>
            <p:ph type="body" idx="1"/>
          </p:nvPr>
        </p:nvSpPr>
        <p:spPr/>
        <p:txBody>
          <a:bodyPr/>
          <a:lstStyle/>
          <a:p>
            <a:pPr eaLnBrk="1" hangingPunct="1"/>
            <a:r>
              <a:rPr lang="en-US" dirty="0">
                <a:latin typeface="Arial" charset="0"/>
              </a:rPr>
              <a:t>Patents</a:t>
            </a:r>
          </a:p>
          <a:p>
            <a:pPr eaLnBrk="1" hangingPunct="1"/>
            <a:r>
              <a:rPr lang="en-US" dirty="0">
                <a:latin typeface="Arial" charset="0"/>
              </a:rPr>
              <a:t>Copyrights</a:t>
            </a:r>
          </a:p>
          <a:p>
            <a:pPr eaLnBrk="1" hangingPunct="1"/>
            <a:r>
              <a:rPr lang="en-US" dirty="0">
                <a:latin typeface="Arial" charset="0"/>
              </a:rPr>
              <a:t>Trademarks</a:t>
            </a:r>
          </a:p>
          <a:p>
            <a:pPr eaLnBrk="1" hangingPunct="1"/>
            <a:r>
              <a:rPr lang="en-US" dirty="0">
                <a:latin typeface="Arial" charset="0"/>
              </a:rPr>
              <a:t>Trade Secrets</a:t>
            </a:r>
          </a:p>
          <a:p>
            <a:pPr eaLnBrk="1" hangingPunct="1"/>
            <a:r>
              <a:rPr lang="en-US" dirty="0">
                <a:latin typeface="Arial" charset="0"/>
              </a:rPr>
              <a:t>Data </a:t>
            </a:r>
            <a:r>
              <a:rPr lang="en-US" dirty="0" smtClean="0">
                <a:latin typeface="Arial" charset="0"/>
              </a:rPr>
              <a:t>Aggregation</a:t>
            </a:r>
          </a:p>
          <a:p>
            <a:pPr eaLnBrk="1" hangingPunct="1"/>
            <a:r>
              <a:rPr lang="en-US" dirty="0">
                <a:solidFill>
                  <a:srgbClr val="FF0000"/>
                </a:solidFill>
                <a:latin typeface="Arial" charset="0"/>
              </a:rPr>
              <a:t>Software Licenses</a:t>
            </a:r>
          </a:p>
          <a:p>
            <a:pPr eaLnBrk="1" hangingPunct="1"/>
            <a:endParaRPr lang="en-US" dirty="0">
              <a:solidFill>
                <a:srgbClr val="FF0000"/>
              </a:solidFill>
              <a:latin typeface="Arial" charset="0"/>
            </a:endParaRPr>
          </a:p>
        </p:txBody>
      </p:sp>
      <p:sp>
        <p:nvSpPr>
          <p:cNvPr id="6" name="Date Placeholder 3"/>
          <p:cNvSpPr txBox="1">
            <a:spLocks/>
          </p:cNvSpPr>
          <p:nvPr/>
        </p:nvSpPr>
        <p:spPr bwMode="auto">
          <a:xfrm>
            <a:off x="495300" y="6324600"/>
            <a:ext cx="2628900" cy="457200"/>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defPPr>
              <a:defRPr lang="en-US"/>
            </a:defPPr>
            <a:lvl1pPr algn="ctr" rtl="0" eaLnBrk="0" fontAlgn="base" hangingPunct="0">
              <a:spcBef>
                <a:spcPct val="0"/>
              </a:spcBef>
              <a:spcAft>
                <a:spcPct val="0"/>
              </a:spcAft>
              <a:defRPr sz="2400" kern="1200">
                <a:solidFill>
                  <a:schemeClr val="tx1"/>
                </a:solidFill>
                <a:latin typeface="Arial" charset="0"/>
                <a:ea typeface="ＭＳ Ｐゴシック" charset="0"/>
                <a:cs typeface="ＭＳ Ｐゴシック" charset="0"/>
              </a:defRPr>
            </a:lvl1pPr>
            <a:lvl2pPr marL="37931725" indent="-37474525" algn="ctr" rtl="0" eaLnBrk="0" fontAlgn="base" hangingPunct="0">
              <a:spcBef>
                <a:spcPct val="0"/>
              </a:spcBef>
              <a:spcAft>
                <a:spcPct val="0"/>
              </a:spcAft>
              <a:defRPr sz="2400" kern="1200">
                <a:solidFill>
                  <a:schemeClr val="tx1"/>
                </a:solidFill>
                <a:latin typeface="Arial" charset="0"/>
                <a:ea typeface="ＭＳ Ｐゴシック" charset="0"/>
                <a:cs typeface="MS PGothic" charset="0"/>
              </a:defRPr>
            </a:lvl2pPr>
            <a:lvl3pPr marL="914400" algn="ctr" rtl="0" eaLnBrk="0" fontAlgn="base" hangingPunct="0">
              <a:spcBef>
                <a:spcPct val="0"/>
              </a:spcBef>
              <a:spcAft>
                <a:spcPct val="0"/>
              </a:spcAft>
              <a:defRPr sz="2400" kern="1200">
                <a:solidFill>
                  <a:schemeClr val="tx1"/>
                </a:solidFill>
                <a:latin typeface="Arial" charset="0"/>
                <a:ea typeface="ＭＳ Ｐゴシック" charset="0"/>
                <a:cs typeface="MS PGothic" charset="0"/>
              </a:defRPr>
            </a:lvl3pPr>
            <a:lvl4pPr marL="1371600" algn="ctr" rtl="0" eaLnBrk="0" fontAlgn="base" hangingPunct="0">
              <a:spcBef>
                <a:spcPct val="0"/>
              </a:spcBef>
              <a:spcAft>
                <a:spcPct val="0"/>
              </a:spcAft>
              <a:defRPr sz="2400" kern="1200">
                <a:solidFill>
                  <a:schemeClr val="tx1"/>
                </a:solidFill>
                <a:latin typeface="Arial" charset="0"/>
                <a:ea typeface="ＭＳ Ｐゴシック" charset="0"/>
                <a:cs typeface="MS PGothic" charset="0"/>
              </a:defRPr>
            </a:lvl4pPr>
            <a:lvl5pPr marL="1828800" algn="ctr" rtl="0" eaLnBrk="0" fontAlgn="base" hangingPunct="0">
              <a:spcBef>
                <a:spcPct val="0"/>
              </a:spcBef>
              <a:spcAft>
                <a:spcPct val="0"/>
              </a:spcAft>
              <a:defRPr sz="2400" kern="1200">
                <a:solidFill>
                  <a:schemeClr val="tx1"/>
                </a:solidFill>
                <a:latin typeface="Arial" charset="0"/>
                <a:ea typeface="ＭＳ Ｐゴシック" charset="0"/>
                <a:cs typeface="MS PGothic" charset="0"/>
              </a:defRPr>
            </a:lvl5pPr>
            <a:lvl6pPr marL="457200" algn="l" defTabSz="457200" rtl="0" eaLnBrk="0" fontAlgn="base" latinLnBrk="0" hangingPunct="0">
              <a:spcBef>
                <a:spcPct val="0"/>
              </a:spcBef>
              <a:spcAft>
                <a:spcPct val="0"/>
              </a:spcAft>
              <a:defRPr sz="2400" kern="1200">
                <a:solidFill>
                  <a:schemeClr val="tx1"/>
                </a:solidFill>
                <a:latin typeface="Arial" charset="0"/>
                <a:ea typeface="ＭＳ Ｐゴシック" charset="0"/>
                <a:cs typeface="MS PGothic" charset="0"/>
              </a:defRPr>
            </a:lvl6pPr>
            <a:lvl7pPr marL="914400" algn="l" defTabSz="457200" rtl="0" eaLnBrk="0" fontAlgn="base" latinLnBrk="0" hangingPunct="0">
              <a:spcBef>
                <a:spcPct val="0"/>
              </a:spcBef>
              <a:spcAft>
                <a:spcPct val="0"/>
              </a:spcAft>
              <a:defRPr sz="2400" kern="1200">
                <a:solidFill>
                  <a:schemeClr val="tx1"/>
                </a:solidFill>
                <a:latin typeface="Arial" charset="0"/>
                <a:ea typeface="ＭＳ Ｐゴシック" charset="0"/>
                <a:cs typeface="MS PGothic" charset="0"/>
              </a:defRPr>
            </a:lvl7pPr>
            <a:lvl8pPr marL="1371600" algn="l" defTabSz="457200" rtl="0" eaLnBrk="0" fontAlgn="base" latinLnBrk="0" hangingPunct="0">
              <a:spcBef>
                <a:spcPct val="0"/>
              </a:spcBef>
              <a:spcAft>
                <a:spcPct val="0"/>
              </a:spcAft>
              <a:defRPr sz="2400" kern="1200">
                <a:solidFill>
                  <a:schemeClr val="tx1"/>
                </a:solidFill>
                <a:latin typeface="Arial" charset="0"/>
                <a:ea typeface="ＭＳ Ｐゴシック" charset="0"/>
                <a:cs typeface="MS PGothic" charset="0"/>
              </a:defRPr>
            </a:lvl8pPr>
            <a:lvl9pPr marL="1828800" algn="l" defTabSz="457200" rtl="0" eaLnBrk="0" fontAlgn="base" latinLnBrk="0" hangingPunct="0">
              <a:spcBef>
                <a:spcPct val="0"/>
              </a:spcBef>
              <a:spcAft>
                <a:spcPct val="0"/>
              </a:spcAft>
              <a:defRPr sz="2400" kern="1200">
                <a:solidFill>
                  <a:schemeClr val="tx1"/>
                </a:solidFill>
                <a:latin typeface="Arial" charset="0"/>
                <a:ea typeface="ＭＳ Ｐゴシック" charset="0"/>
                <a:cs typeface="MS PGothic" charset="0"/>
              </a:defRPr>
            </a:lvl9pPr>
          </a:lstStyle>
          <a:p>
            <a:pPr eaLnBrk="1" hangingPunct="1"/>
            <a:r>
              <a:rPr lang="en-US" sz="1200" smtClean="0"/>
              <a:t>Craig Knoblock</a:t>
            </a:r>
            <a:endParaRPr lang="en-US" sz="1200" dirty="0"/>
          </a:p>
        </p:txBody>
      </p:sp>
    </p:spTree>
    <p:extLst>
      <p:ext uri="{BB962C8B-B14F-4D97-AF65-F5344CB8AC3E}">
        <p14:creationId xmlns:p14="http://schemas.microsoft.com/office/powerpoint/2010/main" val="3014215652"/>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Licenses	</a:t>
            </a:r>
            <a:endParaRPr lang="en-US" dirty="0"/>
          </a:p>
        </p:txBody>
      </p:sp>
      <p:sp>
        <p:nvSpPr>
          <p:cNvPr id="3" name="Content Placeholder 2"/>
          <p:cNvSpPr>
            <a:spLocks noGrp="1"/>
          </p:cNvSpPr>
          <p:nvPr>
            <p:ph idx="1"/>
          </p:nvPr>
        </p:nvSpPr>
        <p:spPr/>
        <p:txBody>
          <a:bodyPr/>
          <a:lstStyle/>
          <a:p>
            <a:r>
              <a:rPr lang="en-US" dirty="0" smtClean="0"/>
              <a:t>All software should have a license associated with it</a:t>
            </a:r>
          </a:p>
          <a:p>
            <a:r>
              <a:rPr lang="en-US" dirty="0" smtClean="0"/>
              <a:t>So what happens where you find software no license is specified?</a:t>
            </a:r>
          </a:p>
          <a:p>
            <a:pPr lvl="1"/>
            <a:r>
              <a:rPr lang="en-US" dirty="0" smtClean="0"/>
              <a:t>Since they didn’t specify, it must be open, right?</a:t>
            </a:r>
          </a:p>
          <a:p>
            <a:r>
              <a:rPr lang="en-US" dirty="0" smtClean="0"/>
              <a:t>How will anyone know that you used a few lines here or a small routine somewhere else?</a:t>
            </a:r>
          </a:p>
          <a:p>
            <a:pPr lvl="1"/>
            <a:r>
              <a:rPr lang="en-US" dirty="0" smtClean="0"/>
              <a:t>It’s harmless, right?</a:t>
            </a:r>
            <a:endParaRPr lang="en-US" dirty="0"/>
          </a:p>
        </p:txBody>
      </p:sp>
      <p:sp>
        <p:nvSpPr>
          <p:cNvPr id="4" name="Footer Placeholder 3"/>
          <p:cNvSpPr>
            <a:spLocks noGrp="1"/>
          </p:cNvSpPr>
          <p:nvPr>
            <p:ph type="ftr" sz="quarter" idx="10"/>
          </p:nvPr>
        </p:nvSpPr>
        <p:spPr/>
        <p:txBody>
          <a:bodyPr/>
          <a:lstStyle/>
          <a:p>
            <a:pPr>
              <a:defRPr/>
            </a:pPr>
            <a:r>
              <a:rPr lang="en-US" smtClean="0"/>
              <a:t>University of Southern California</a:t>
            </a:r>
            <a:endParaRPr lang="en-US"/>
          </a:p>
        </p:txBody>
      </p:sp>
      <p:sp>
        <p:nvSpPr>
          <p:cNvPr id="5" name="Slide Number Placeholder 4"/>
          <p:cNvSpPr>
            <a:spLocks noGrp="1"/>
          </p:cNvSpPr>
          <p:nvPr>
            <p:ph type="sldNum" sz="quarter" idx="11"/>
          </p:nvPr>
        </p:nvSpPr>
        <p:spPr/>
        <p:txBody>
          <a:bodyPr/>
          <a:lstStyle/>
          <a:p>
            <a:fld id="{830C9EBD-5EA1-184E-BE54-97AECDF72AA4}" type="slidenum">
              <a:rPr lang="en-US" smtClean="0"/>
              <a:pPr/>
              <a:t>41</a:t>
            </a:fld>
            <a:endParaRPr lang="en-US"/>
          </a:p>
        </p:txBody>
      </p:sp>
    </p:spTree>
    <p:extLst>
      <p:ext uri="{BB962C8B-B14F-4D97-AF65-F5344CB8AC3E}">
        <p14:creationId xmlns:p14="http://schemas.microsoft.com/office/powerpoint/2010/main" val="1575782504"/>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Software Licenses	</a:t>
            </a:r>
            <a:endParaRPr lang="en-US" dirty="0"/>
          </a:p>
        </p:txBody>
      </p:sp>
      <p:sp>
        <p:nvSpPr>
          <p:cNvPr id="3" name="Content Placeholder 2"/>
          <p:cNvSpPr>
            <a:spLocks noGrp="1"/>
          </p:cNvSpPr>
          <p:nvPr>
            <p:ph idx="1"/>
          </p:nvPr>
        </p:nvSpPr>
        <p:spPr/>
        <p:txBody>
          <a:bodyPr/>
          <a:lstStyle/>
          <a:p>
            <a:r>
              <a:rPr lang="en-US" dirty="0" err="1" smtClean="0"/>
              <a:t>Copyleft</a:t>
            </a:r>
            <a:r>
              <a:rPr lang="en-US" dirty="0" smtClean="0"/>
              <a:t> licenses</a:t>
            </a:r>
          </a:p>
          <a:p>
            <a:pPr lvl="1"/>
            <a:r>
              <a:rPr lang="en-US" dirty="0" smtClean="0"/>
              <a:t>Viral licenses</a:t>
            </a:r>
          </a:p>
          <a:p>
            <a:pPr lvl="1"/>
            <a:r>
              <a:rPr lang="en-US" dirty="0" smtClean="0"/>
              <a:t>GNU</a:t>
            </a:r>
          </a:p>
          <a:p>
            <a:pPr lvl="1"/>
            <a:r>
              <a:rPr lang="en-US" dirty="0" smtClean="0"/>
              <a:t>If you use the software in your code, your software inherits the same license</a:t>
            </a:r>
            <a:endParaRPr lang="en-US" dirty="0"/>
          </a:p>
          <a:p>
            <a:r>
              <a:rPr lang="en-US" dirty="0" smtClean="0"/>
              <a:t>Permissive licenses</a:t>
            </a:r>
          </a:p>
          <a:p>
            <a:pPr lvl="1"/>
            <a:r>
              <a:rPr lang="en-US" dirty="0" smtClean="0"/>
              <a:t>Apache, BSD, MIT</a:t>
            </a:r>
          </a:p>
          <a:p>
            <a:pPr lvl="1"/>
            <a:r>
              <a:rPr lang="en-US" dirty="0" smtClean="0"/>
              <a:t>Others are free to use the software with restrictions associated with the license</a:t>
            </a:r>
          </a:p>
        </p:txBody>
      </p:sp>
      <p:sp>
        <p:nvSpPr>
          <p:cNvPr id="4" name="Footer Placeholder 3"/>
          <p:cNvSpPr>
            <a:spLocks noGrp="1"/>
          </p:cNvSpPr>
          <p:nvPr>
            <p:ph type="ftr" sz="quarter" idx="10"/>
          </p:nvPr>
        </p:nvSpPr>
        <p:spPr/>
        <p:txBody>
          <a:bodyPr/>
          <a:lstStyle/>
          <a:p>
            <a:pPr>
              <a:defRPr/>
            </a:pPr>
            <a:r>
              <a:rPr lang="en-US" smtClean="0"/>
              <a:t>University of Southern California</a:t>
            </a:r>
            <a:endParaRPr lang="en-US"/>
          </a:p>
        </p:txBody>
      </p:sp>
      <p:sp>
        <p:nvSpPr>
          <p:cNvPr id="5" name="Slide Number Placeholder 4"/>
          <p:cNvSpPr>
            <a:spLocks noGrp="1"/>
          </p:cNvSpPr>
          <p:nvPr>
            <p:ph type="sldNum" sz="quarter" idx="11"/>
          </p:nvPr>
        </p:nvSpPr>
        <p:spPr/>
        <p:txBody>
          <a:bodyPr/>
          <a:lstStyle/>
          <a:p>
            <a:fld id="{830C9EBD-5EA1-184E-BE54-97AECDF72AA4}" type="slidenum">
              <a:rPr lang="en-US" smtClean="0"/>
              <a:pPr/>
              <a:t>42</a:t>
            </a:fld>
            <a:endParaRPr lang="en-US"/>
          </a:p>
        </p:txBody>
      </p:sp>
    </p:spTree>
    <p:extLst>
      <p:ext uri="{BB962C8B-B14F-4D97-AF65-F5344CB8AC3E}">
        <p14:creationId xmlns:p14="http://schemas.microsoft.com/office/powerpoint/2010/main" val="4214171629"/>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Footer Placeholder 4"/>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MS PGothic" charset="0"/>
                <a:cs typeface="MS PGothic" charset="0"/>
              </a:defRPr>
            </a:lvl1pPr>
            <a:lvl2pPr marL="37931725" indent="-37474525" eaLnBrk="0" hangingPunct="0">
              <a:defRPr sz="2400">
                <a:solidFill>
                  <a:schemeClr val="tx1"/>
                </a:solidFill>
                <a:latin typeface="Arial" charset="0"/>
                <a:ea typeface="MS PGothic" charset="0"/>
                <a:cs typeface="MS PGothic" charset="0"/>
              </a:defRPr>
            </a:lvl2pPr>
            <a:lvl3pPr eaLnBrk="0" hangingPunct="0">
              <a:defRPr sz="2400">
                <a:solidFill>
                  <a:schemeClr val="tx1"/>
                </a:solidFill>
                <a:latin typeface="Arial" charset="0"/>
                <a:ea typeface="MS PGothic" charset="0"/>
                <a:cs typeface="MS PGothic" charset="0"/>
              </a:defRPr>
            </a:lvl3pPr>
            <a:lvl4pPr eaLnBrk="0" hangingPunct="0">
              <a:defRPr sz="2400">
                <a:solidFill>
                  <a:schemeClr val="tx1"/>
                </a:solidFill>
                <a:latin typeface="Arial" charset="0"/>
                <a:ea typeface="MS PGothic" charset="0"/>
                <a:cs typeface="MS PGothic" charset="0"/>
              </a:defRPr>
            </a:lvl4pPr>
            <a:lvl5pPr eaLnBrk="0" hangingPunct="0">
              <a:defRPr sz="2400">
                <a:solidFill>
                  <a:schemeClr val="tx1"/>
                </a:solidFill>
                <a:latin typeface="Arial" charset="0"/>
                <a:ea typeface="MS PGothic" charset="0"/>
                <a:cs typeface="MS PGothic" charset="0"/>
              </a:defRPr>
            </a:lvl5pPr>
            <a:lvl6pPr marL="457200" eaLnBrk="0" fontAlgn="base" hangingPunct="0">
              <a:spcBef>
                <a:spcPct val="0"/>
              </a:spcBef>
              <a:spcAft>
                <a:spcPct val="0"/>
              </a:spcAft>
              <a:defRPr sz="2400">
                <a:solidFill>
                  <a:schemeClr val="tx1"/>
                </a:solidFill>
                <a:latin typeface="Arial" charset="0"/>
                <a:ea typeface="MS PGothic" charset="0"/>
                <a:cs typeface="MS PGothic" charset="0"/>
              </a:defRPr>
            </a:lvl6pPr>
            <a:lvl7pPr marL="914400" eaLnBrk="0" fontAlgn="base" hangingPunct="0">
              <a:spcBef>
                <a:spcPct val="0"/>
              </a:spcBef>
              <a:spcAft>
                <a:spcPct val="0"/>
              </a:spcAft>
              <a:defRPr sz="2400">
                <a:solidFill>
                  <a:schemeClr val="tx1"/>
                </a:solidFill>
                <a:latin typeface="Arial" charset="0"/>
                <a:ea typeface="MS PGothic" charset="0"/>
                <a:cs typeface="MS PGothic" charset="0"/>
              </a:defRPr>
            </a:lvl7pPr>
            <a:lvl8pPr marL="1371600" eaLnBrk="0" fontAlgn="base" hangingPunct="0">
              <a:spcBef>
                <a:spcPct val="0"/>
              </a:spcBef>
              <a:spcAft>
                <a:spcPct val="0"/>
              </a:spcAft>
              <a:defRPr sz="2400">
                <a:solidFill>
                  <a:schemeClr val="tx1"/>
                </a:solidFill>
                <a:latin typeface="Arial" charset="0"/>
                <a:ea typeface="MS PGothic" charset="0"/>
                <a:cs typeface="MS PGothic" charset="0"/>
              </a:defRPr>
            </a:lvl8pPr>
            <a:lvl9pPr marL="1828800" eaLnBrk="0" fontAlgn="base" hangingPunct="0">
              <a:spcBef>
                <a:spcPct val="0"/>
              </a:spcBef>
              <a:spcAft>
                <a:spcPct val="0"/>
              </a:spcAft>
              <a:defRPr sz="2400">
                <a:solidFill>
                  <a:schemeClr val="tx1"/>
                </a:solidFill>
                <a:latin typeface="Arial" charset="0"/>
                <a:ea typeface="MS PGothic" charset="0"/>
                <a:cs typeface="MS PGothic" charset="0"/>
              </a:defRPr>
            </a:lvl9pPr>
          </a:lstStyle>
          <a:p>
            <a:pPr eaLnBrk="1" hangingPunct="1"/>
            <a:r>
              <a:rPr lang="en-US" sz="1200"/>
              <a:t>University of Southern California</a:t>
            </a:r>
          </a:p>
        </p:txBody>
      </p:sp>
      <p:sp>
        <p:nvSpPr>
          <p:cNvPr id="52228" name="Slide Number Placeholder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MS PGothic" charset="0"/>
                <a:cs typeface="MS PGothic" charset="0"/>
              </a:defRPr>
            </a:lvl1pPr>
            <a:lvl2pPr marL="37931725" indent="-37474525" eaLnBrk="0" hangingPunct="0">
              <a:defRPr sz="2400">
                <a:solidFill>
                  <a:schemeClr val="tx1"/>
                </a:solidFill>
                <a:latin typeface="Arial" charset="0"/>
                <a:ea typeface="MS PGothic" charset="0"/>
                <a:cs typeface="MS PGothic" charset="0"/>
              </a:defRPr>
            </a:lvl2pPr>
            <a:lvl3pPr eaLnBrk="0" hangingPunct="0">
              <a:defRPr sz="2400">
                <a:solidFill>
                  <a:schemeClr val="tx1"/>
                </a:solidFill>
                <a:latin typeface="Arial" charset="0"/>
                <a:ea typeface="MS PGothic" charset="0"/>
                <a:cs typeface="MS PGothic" charset="0"/>
              </a:defRPr>
            </a:lvl3pPr>
            <a:lvl4pPr eaLnBrk="0" hangingPunct="0">
              <a:defRPr sz="2400">
                <a:solidFill>
                  <a:schemeClr val="tx1"/>
                </a:solidFill>
                <a:latin typeface="Arial" charset="0"/>
                <a:ea typeface="MS PGothic" charset="0"/>
                <a:cs typeface="MS PGothic" charset="0"/>
              </a:defRPr>
            </a:lvl4pPr>
            <a:lvl5pPr eaLnBrk="0" hangingPunct="0">
              <a:defRPr sz="2400">
                <a:solidFill>
                  <a:schemeClr val="tx1"/>
                </a:solidFill>
                <a:latin typeface="Arial" charset="0"/>
                <a:ea typeface="MS PGothic" charset="0"/>
                <a:cs typeface="MS PGothic" charset="0"/>
              </a:defRPr>
            </a:lvl5pPr>
            <a:lvl6pPr marL="457200" eaLnBrk="0" fontAlgn="base" hangingPunct="0">
              <a:spcBef>
                <a:spcPct val="0"/>
              </a:spcBef>
              <a:spcAft>
                <a:spcPct val="0"/>
              </a:spcAft>
              <a:defRPr sz="2400">
                <a:solidFill>
                  <a:schemeClr val="tx1"/>
                </a:solidFill>
                <a:latin typeface="Arial" charset="0"/>
                <a:ea typeface="MS PGothic" charset="0"/>
                <a:cs typeface="MS PGothic" charset="0"/>
              </a:defRPr>
            </a:lvl6pPr>
            <a:lvl7pPr marL="914400" eaLnBrk="0" fontAlgn="base" hangingPunct="0">
              <a:spcBef>
                <a:spcPct val="0"/>
              </a:spcBef>
              <a:spcAft>
                <a:spcPct val="0"/>
              </a:spcAft>
              <a:defRPr sz="2400">
                <a:solidFill>
                  <a:schemeClr val="tx1"/>
                </a:solidFill>
                <a:latin typeface="Arial" charset="0"/>
                <a:ea typeface="MS PGothic" charset="0"/>
                <a:cs typeface="MS PGothic" charset="0"/>
              </a:defRPr>
            </a:lvl7pPr>
            <a:lvl8pPr marL="1371600" eaLnBrk="0" fontAlgn="base" hangingPunct="0">
              <a:spcBef>
                <a:spcPct val="0"/>
              </a:spcBef>
              <a:spcAft>
                <a:spcPct val="0"/>
              </a:spcAft>
              <a:defRPr sz="2400">
                <a:solidFill>
                  <a:schemeClr val="tx1"/>
                </a:solidFill>
                <a:latin typeface="Arial" charset="0"/>
                <a:ea typeface="MS PGothic" charset="0"/>
                <a:cs typeface="MS PGothic" charset="0"/>
              </a:defRPr>
            </a:lvl8pPr>
            <a:lvl9pPr marL="1828800" eaLnBrk="0" fontAlgn="base" hangingPunct="0">
              <a:spcBef>
                <a:spcPct val="0"/>
              </a:spcBef>
              <a:spcAft>
                <a:spcPct val="0"/>
              </a:spcAft>
              <a:defRPr sz="2400">
                <a:solidFill>
                  <a:schemeClr val="tx1"/>
                </a:solidFill>
                <a:latin typeface="Arial" charset="0"/>
                <a:ea typeface="MS PGothic" charset="0"/>
                <a:cs typeface="MS PGothic" charset="0"/>
              </a:defRPr>
            </a:lvl9pPr>
          </a:lstStyle>
          <a:p>
            <a:pPr eaLnBrk="1" hangingPunct="1"/>
            <a:fld id="{0385B9C2-DB4F-C845-B28D-16EF1775D1AC}" type="slidenum">
              <a:rPr lang="en-US" sz="1200"/>
              <a:pPr eaLnBrk="1" hangingPunct="1"/>
              <a:t>43</a:t>
            </a:fld>
            <a:endParaRPr lang="en-US" sz="1200"/>
          </a:p>
        </p:txBody>
      </p:sp>
      <p:sp>
        <p:nvSpPr>
          <p:cNvPr id="1264642" name="Rectangle 2"/>
          <p:cNvSpPr>
            <a:spLocks noGrp="1" noChangeArrowheads="1"/>
          </p:cNvSpPr>
          <p:nvPr>
            <p:ph type="title"/>
          </p:nvPr>
        </p:nvSpPr>
        <p:spPr/>
        <p:txBody>
          <a:bodyPr/>
          <a:lstStyle/>
          <a:p>
            <a:pPr eaLnBrk="1" hangingPunct="1"/>
            <a:r>
              <a:rPr lang="en-US">
                <a:latin typeface="Palatino Linotype" charset="0"/>
              </a:rPr>
              <a:t>Discussion</a:t>
            </a:r>
          </a:p>
        </p:txBody>
      </p:sp>
      <p:sp>
        <p:nvSpPr>
          <p:cNvPr id="52230" name="Rectangle 3"/>
          <p:cNvSpPr>
            <a:spLocks noGrp="1" noChangeArrowheads="1"/>
          </p:cNvSpPr>
          <p:nvPr>
            <p:ph type="body" idx="1"/>
          </p:nvPr>
        </p:nvSpPr>
        <p:spPr/>
        <p:txBody>
          <a:bodyPr/>
          <a:lstStyle/>
          <a:p>
            <a:pPr eaLnBrk="1" hangingPunct="1">
              <a:lnSpc>
                <a:spcPct val="90000"/>
              </a:lnSpc>
            </a:pPr>
            <a:r>
              <a:rPr lang="en-US">
                <a:latin typeface="Arial" charset="0"/>
              </a:rPr>
              <a:t>The Internet is still the wild west of intellectual property</a:t>
            </a:r>
          </a:p>
          <a:p>
            <a:pPr eaLnBrk="1" hangingPunct="1">
              <a:lnSpc>
                <a:spcPct val="90000"/>
              </a:lnSpc>
            </a:pPr>
            <a:r>
              <a:rPr lang="en-US">
                <a:latin typeface="Arial" charset="0"/>
              </a:rPr>
              <a:t>Few court cases have actually been decided since most of the relevant cases have settled outside of court</a:t>
            </a:r>
          </a:p>
          <a:p>
            <a:pPr eaLnBrk="1" hangingPunct="1">
              <a:lnSpc>
                <a:spcPct val="90000"/>
              </a:lnSpc>
            </a:pPr>
            <a:r>
              <a:rPr lang="en-US">
                <a:latin typeface="Arial" charset="0"/>
              </a:rPr>
              <a:t>If you want to build a data aggregation application for commercial purposes, think about business models that help the parties that you want to aggregate data from instead of competing with them </a:t>
            </a:r>
          </a:p>
          <a:p>
            <a:pPr eaLnBrk="1" hangingPunct="1">
              <a:lnSpc>
                <a:spcPct val="90000"/>
              </a:lnSpc>
            </a:pPr>
            <a:endParaRPr lang="en-US">
              <a:latin typeface="Arial" charset="0"/>
            </a:endParaRPr>
          </a:p>
        </p:txBody>
      </p:sp>
      <p:sp>
        <p:nvSpPr>
          <p:cNvPr id="6" name="Date Placeholder 3"/>
          <p:cNvSpPr txBox="1">
            <a:spLocks/>
          </p:cNvSpPr>
          <p:nvPr/>
        </p:nvSpPr>
        <p:spPr bwMode="auto">
          <a:xfrm>
            <a:off x="495300" y="6324600"/>
            <a:ext cx="2628900" cy="457200"/>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defPPr>
              <a:defRPr lang="en-US"/>
            </a:defPPr>
            <a:lvl1pPr algn="ctr" rtl="0" eaLnBrk="0" fontAlgn="base" hangingPunct="0">
              <a:spcBef>
                <a:spcPct val="0"/>
              </a:spcBef>
              <a:spcAft>
                <a:spcPct val="0"/>
              </a:spcAft>
              <a:defRPr sz="2400" kern="1200">
                <a:solidFill>
                  <a:schemeClr val="tx1"/>
                </a:solidFill>
                <a:latin typeface="Arial" charset="0"/>
                <a:ea typeface="ＭＳ Ｐゴシック" charset="0"/>
                <a:cs typeface="ＭＳ Ｐゴシック" charset="0"/>
              </a:defRPr>
            </a:lvl1pPr>
            <a:lvl2pPr marL="37931725" indent="-37474525" algn="ctr" rtl="0" eaLnBrk="0" fontAlgn="base" hangingPunct="0">
              <a:spcBef>
                <a:spcPct val="0"/>
              </a:spcBef>
              <a:spcAft>
                <a:spcPct val="0"/>
              </a:spcAft>
              <a:defRPr sz="2400" kern="1200">
                <a:solidFill>
                  <a:schemeClr val="tx1"/>
                </a:solidFill>
                <a:latin typeface="Arial" charset="0"/>
                <a:ea typeface="ＭＳ Ｐゴシック" charset="0"/>
                <a:cs typeface="MS PGothic" charset="0"/>
              </a:defRPr>
            </a:lvl2pPr>
            <a:lvl3pPr marL="914400" algn="ctr" rtl="0" eaLnBrk="0" fontAlgn="base" hangingPunct="0">
              <a:spcBef>
                <a:spcPct val="0"/>
              </a:spcBef>
              <a:spcAft>
                <a:spcPct val="0"/>
              </a:spcAft>
              <a:defRPr sz="2400" kern="1200">
                <a:solidFill>
                  <a:schemeClr val="tx1"/>
                </a:solidFill>
                <a:latin typeface="Arial" charset="0"/>
                <a:ea typeface="ＭＳ Ｐゴシック" charset="0"/>
                <a:cs typeface="MS PGothic" charset="0"/>
              </a:defRPr>
            </a:lvl3pPr>
            <a:lvl4pPr marL="1371600" algn="ctr" rtl="0" eaLnBrk="0" fontAlgn="base" hangingPunct="0">
              <a:spcBef>
                <a:spcPct val="0"/>
              </a:spcBef>
              <a:spcAft>
                <a:spcPct val="0"/>
              </a:spcAft>
              <a:defRPr sz="2400" kern="1200">
                <a:solidFill>
                  <a:schemeClr val="tx1"/>
                </a:solidFill>
                <a:latin typeface="Arial" charset="0"/>
                <a:ea typeface="ＭＳ Ｐゴシック" charset="0"/>
                <a:cs typeface="MS PGothic" charset="0"/>
              </a:defRPr>
            </a:lvl4pPr>
            <a:lvl5pPr marL="1828800" algn="ctr" rtl="0" eaLnBrk="0" fontAlgn="base" hangingPunct="0">
              <a:spcBef>
                <a:spcPct val="0"/>
              </a:spcBef>
              <a:spcAft>
                <a:spcPct val="0"/>
              </a:spcAft>
              <a:defRPr sz="2400" kern="1200">
                <a:solidFill>
                  <a:schemeClr val="tx1"/>
                </a:solidFill>
                <a:latin typeface="Arial" charset="0"/>
                <a:ea typeface="ＭＳ Ｐゴシック" charset="0"/>
                <a:cs typeface="MS PGothic" charset="0"/>
              </a:defRPr>
            </a:lvl5pPr>
            <a:lvl6pPr marL="457200" algn="l" defTabSz="457200" rtl="0" eaLnBrk="0" fontAlgn="base" latinLnBrk="0" hangingPunct="0">
              <a:spcBef>
                <a:spcPct val="0"/>
              </a:spcBef>
              <a:spcAft>
                <a:spcPct val="0"/>
              </a:spcAft>
              <a:defRPr sz="2400" kern="1200">
                <a:solidFill>
                  <a:schemeClr val="tx1"/>
                </a:solidFill>
                <a:latin typeface="Arial" charset="0"/>
                <a:ea typeface="ＭＳ Ｐゴシック" charset="0"/>
                <a:cs typeface="MS PGothic" charset="0"/>
              </a:defRPr>
            </a:lvl6pPr>
            <a:lvl7pPr marL="914400" algn="l" defTabSz="457200" rtl="0" eaLnBrk="0" fontAlgn="base" latinLnBrk="0" hangingPunct="0">
              <a:spcBef>
                <a:spcPct val="0"/>
              </a:spcBef>
              <a:spcAft>
                <a:spcPct val="0"/>
              </a:spcAft>
              <a:defRPr sz="2400" kern="1200">
                <a:solidFill>
                  <a:schemeClr val="tx1"/>
                </a:solidFill>
                <a:latin typeface="Arial" charset="0"/>
                <a:ea typeface="ＭＳ Ｐゴシック" charset="0"/>
                <a:cs typeface="MS PGothic" charset="0"/>
              </a:defRPr>
            </a:lvl7pPr>
            <a:lvl8pPr marL="1371600" algn="l" defTabSz="457200" rtl="0" eaLnBrk="0" fontAlgn="base" latinLnBrk="0" hangingPunct="0">
              <a:spcBef>
                <a:spcPct val="0"/>
              </a:spcBef>
              <a:spcAft>
                <a:spcPct val="0"/>
              </a:spcAft>
              <a:defRPr sz="2400" kern="1200">
                <a:solidFill>
                  <a:schemeClr val="tx1"/>
                </a:solidFill>
                <a:latin typeface="Arial" charset="0"/>
                <a:ea typeface="ＭＳ Ｐゴシック" charset="0"/>
                <a:cs typeface="MS PGothic" charset="0"/>
              </a:defRPr>
            </a:lvl8pPr>
            <a:lvl9pPr marL="1828800" algn="l" defTabSz="457200" rtl="0" eaLnBrk="0" fontAlgn="base" latinLnBrk="0" hangingPunct="0">
              <a:spcBef>
                <a:spcPct val="0"/>
              </a:spcBef>
              <a:spcAft>
                <a:spcPct val="0"/>
              </a:spcAft>
              <a:defRPr sz="2400" kern="1200">
                <a:solidFill>
                  <a:schemeClr val="tx1"/>
                </a:solidFill>
                <a:latin typeface="Arial" charset="0"/>
                <a:ea typeface="ＭＳ Ｐゴシック" charset="0"/>
                <a:cs typeface="MS PGothic" charset="0"/>
              </a:defRPr>
            </a:lvl9pPr>
          </a:lstStyle>
          <a:p>
            <a:pPr eaLnBrk="1" hangingPunct="1"/>
            <a:r>
              <a:rPr lang="en-US" sz="1200" smtClean="0"/>
              <a:t>Craig Knoblock</a:t>
            </a:r>
            <a:endParaRPr lang="en-US" sz="1200"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Footer Placeholder 4"/>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MS PGothic" charset="0"/>
                <a:cs typeface="MS PGothic" charset="0"/>
              </a:defRPr>
            </a:lvl1pPr>
            <a:lvl2pPr marL="37931725" indent="-37474525" eaLnBrk="0" hangingPunct="0">
              <a:defRPr sz="2400">
                <a:solidFill>
                  <a:schemeClr val="tx1"/>
                </a:solidFill>
                <a:latin typeface="Arial" charset="0"/>
                <a:ea typeface="MS PGothic" charset="0"/>
                <a:cs typeface="MS PGothic" charset="0"/>
              </a:defRPr>
            </a:lvl2pPr>
            <a:lvl3pPr eaLnBrk="0" hangingPunct="0">
              <a:defRPr sz="2400">
                <a:solidFill>
                  <a:schemeClr val="tx1"/>
                </a:solidFill>
                <a:latin typeface="Arial" charset="0"/>
                <a:ea typeface="MS PGothic" charset="0"/>
                <a:cs typeface="MS PGothic" charset="0"/>
              </a:defRPr>
            </a:lvl3pPr>
            <a:lvl4pPr eaLnBrk="0" hangingPunct="0">
              <a:defRPr sz="2400">
                <a:solidFill>
                  <a:schemeClr val="tx1"/>
                </a:solidFill>
                <a:latin typeface="Arial" charset="0"/>
                <a:ea typeface="MS PGothic" charset="0"/>
                <a:cs typeface="MS PGothic" charset="0"/>
              </a:defRPr>
            </a:lvl4pPr>
            <a:lvl5pPr eaLnBrk="0" hangingPunct="0">
              <a:defRPr sz="2400">
                <a:solidFill>
                  <a:schemeClr val="tx1"/>
                </a:solidFill>
                <a:latin typeface="Arial" charset="0"/>
                <a:ea typeface="MS PGothic" charset="0"/>
                <a:cs typeface="MS PGothic" charset="0"/>
              </a:defRPr>
            </a:lvl5pPr>
            <a:lvl6pPr marL="457200" eaLnBrk="0" fontAlgn="base" hangingPunct="0">
              <a:spcBef>
                <a:spcPct val="0"/>
              </a:spcBef>
              <a:spcAft>
                <a:spcPct val="0"/>
              </a:spcAft>
              <a:defRPr sz="2400">
                <a:solidFill>
                  <a:schemeClr val="tx1"/>
                </a:solidFill>
                <a:latin typeface="Arial" charset="0"/>
                <a:ea typeface="MS PGothic" charset="0"/>
                <a:cs typeface="MS PGothic" charset="0"/>
              </a:defRPr>
            </a:lvl6pPr>
            <a:lvl7pPr marL="914400" eaLnBrk="0" fontAlgn="base" hangingPunct="0">
              <a:spcBef>
                <a:spcPct val="0"/>
              </a:spcBef>
              <a:spcAft>
                <a:spcPct val="0"/>
              </a:spcAft>
              <a:defRPr sz="2400">
                <a:solidFill>
                  <a:schemeClr val="tx1"/>
                </a:solidFill>
                <a:latin typeface="Arial" charset="0"/>
                <a:ea typeface="MS PGothic" charset="0"/>
                <a:cs typeface="MS PGothic" charset="0"/>
              </a:defRPr>
            </a:lvl7pPr>
            <a:lvl8pPr marL="1371600" eaLnBrk="0" fontAlgn="base" hangingPunct="0">
              <a:spcBef>
                <a:spcPct val="0"/>
              </a:spcBef>
              <a:spcAft>
                <a:spcPct val="0"/>
              </a:spcAft>
              <a:defRPr sz="2400">
                <a:solidFill>
                  <a:schemeClr val="tx1"/>
                </a:solidFill>
                <a:latin typeface="Arial" charset="0"/>
                <a:ea typeface="MS PGothic" charset="0"/>
                <a:cs typeface="MS PGothic" charset="0"/>
              </a:defRPr>
            </a:lvl8pPr>
            <a:lvl9pPr marL="1828800" eaLnBrk="0" fontAlgn="base" hangingPunct="0">
              <a:spcBef>
                <a:spcPct val="0"/>
              </a:spcBef>
              <a:spcAft>
                <a:spcPct val="0"/>
              </a:spcAft>
              <a:defRPr sz="2400">
                <a:solidFill>
                  <a:schemeClr val="tx1"/>
                </a:solidFill>
                <a:latin typeface="Arial" charset="0"/>
                <a:ea typeface="MS PGothic" charset="0"/>
                <a:cs typeface="MS PGothic" charset="0"/>
              </a:defRPr>
            </a:lvl9pPr>
          </a:lstStyle>
          <a:p>
            <a:pPr eaLnBrk="1" hangingPunct="1"/>
            <a:r>
              <a:rPr lang="en-US" sz="1200"/>
              <a:t>University of Southern California</a:t>
            </a:r>
          </a:p>
        </p:txBody>
      </p:sp>
      <p:sp>
        <p:nvSpPr>
          <p:cNvPr id="20484" name="Slide Number Placeholder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MS PGothic" charset="0"/>
                <a:cs typeface="MS PGothic" charset="0"/>
              </a:defRPr>
            </a:lvl1pPr>
            <a:lvl2pPr marL="37931725" indent="-37474525" eaLnBrk="0" hangingPunct="0">
              <a:defRPr sz="2400">
                <a:solidFill>
                  <a:schemeClr val="tx1"/>
                </a:solidFill>
                <a:latin typeface="Arial" charset="0"/>
                <a:ea typeface="MS PGothic" charset="0"/>
                <a:cs typeface="MS PGothic" charset="0"/>
              </a:defRPr>
            </a:lvl2pPr>
            <a:lvl3pPr eaLnBrk="0" hangingPunct="0">
              <a:defRPr sz="2400">
                <a:solidFill>
                  <a:schemeClr val="tx1"/>
                </a:solidFill>
                <a:latin typeface="Arial" charset="0"/>
                <a:ea typeface="MS PGothic" charset="0"/>
                <a:cs typeface="MS PGothic" charset="0"/>
              </a:defRPr>
            </a:lvl3pPr>
            <a:lvl4pPr eaLnBrk="0" hangingPunct="0">
              <a:defRPr sz="2400">
                <a:solidFill>
                  <a:schemeClr val="tx1"/>
                </a:solidFill>
                <a:latin typeface="Arial" charset="0"/>
                <a:ea typeface="MS PGothic" charset="0"/>
                <a:cs typeface="MS PGothic" charset="0"/>
              </a:defRPr>
            </a:lvl4pPr>
            <a:lvl5pPr eaLnBrk="0" hangingPunct="0">
              <a:defRPr sz="2400">
                <a:solidFill>
                  <a:schemeClr val="tx1"/>
                </a:solidFill>
                <a:latin typeface="Arial" charset="0"/>
                <a:ea typeface="MS PGothic" charset="0"/>
                <a:cs typeface="MS PGothic" charset="0"/>
              </a:defRPr>
            </a:lvl5pPr>
            <a:lvl6pPr marL="457200" eaLnBrk="0" fontAlgn="base" hangingPunct="0">
              <a:spcBef>
                <a:spcPct val="0"/>
              </a:spcBef>
              <a:spcAft>
                <a:spcPct val="0"/>
              </a:spcAft>
              <a:defRPr sz="2400">
                <a:solidFill>
                  <a:schemeClr val="tx1"/>
                </a:solidFill>
                <a:latin typeface="Arial" charset="0"/>
                <a:ea typeface="MS PGothic" charset="0"/>
                <a:cs typeface="MS PGothic" charset="0"/>
              </a:defRPr>
            </a:lvl6pPr>
            <a:lvl7pPr marL="914400" eaLnBrk="0" fontAlgn="base" hangingPunct="0">
              <a:spcBef>
                <a:spcPct val="0"/>
              </a:spcBef>
              <a:spcAft>
                <a:spcPct val="0"/>
              </a:spcAft>
              <a:defRPr sz="2400">
                <a:solidFill>
                  <a:schemeClr val="tx1"/>
                </a:solidFill>
                <a:latin typeface="Arial" charset="0"/>
                <a:ea typeface="MS PGothic" charset="0"/>
                <a:cs typeface="MS PGothic" charset="0"/>
              </a:defRPr>
            </a:lvl7pPr>
            <a:lvl8pPr marL="1371600" eaLnBrk="0" fontAlgn="base" hangingPunct="0">
              <a:spcBef>
                <a:spcPct val="0"/>
              </a:spcBef>
              <a:spcAft>
                <a:spcPct val="0"/>
              </a:spcAft>
              <a:defRPr sz="2400">
                <a:solidFill>
                  <a:schemeClr val="tx1"/>
                </a:solidFill>
                <a:latin typeface="Arial" charset="0"/>
                <a:ea typeface="MS PGothic" charset="0"/>
                <a:cs typeface="MS PGothic" charset="0"/>
              </a:defRPr>
            </a:lvl8pPr>
            <a:lvl9pPr marL="1828800" eaLnBrk="0" fontAlgn="base" hangingPunct="0">
              <a:spcBef>
                <a:spcPct val="0"/>
              </a:spcBef>
              <a:spcAft>
                <a:spcPct val="0"/>
              </a:spcAft>
              <a:defRPr sz="2400">
                <a:solidFill>
                  <a:schemeClr val="tx1"/>
                </a:solidFill>
                <a:latin typeface="Arial" charset="0"/>
                <a:ea typeface="MS PGothic" charset="0"/>
                <a:cs typeface="MS PGothic" charset="0"/>
              </a:defRPr>
            </a:lvl9pPr>
          </a:lstStyle>
          <a:p>
            <a:pPr eaLnBrk="1" hangingPunct="1"/>
            <a:fld id="{F7A43D69-2B01-5C42-B883-09EE613D3C5D}" type="slidenum">
              <a:rPr lang="en-US" sz="1200"/>
              <a:pPr eaLnBrk="1" hangingPunct="1"/>
              <a:t>5</a:t>
            </a:fld>
            <a:endParaRPr lang="en-US" sz="1200"/>
          </a:p>
        </p:txBody>
      </p:sp>
      <p:sp>
        <p:nvSpPr>
          <p:cNvPr id="1244162" name="Rectangle 2"/>
          <p:cNvSpPr>
            <a:spLocks noGrp="1" noChangeArrowheads="1"/>
          </p:cNvSpPr>
          <p:nvPr>
            <p:ph type="title"/>
          </p:nvPr>
        </p:nvSpPr>
        <p:spPr/>
        <p:txBody>
          <a:bodyPr/>
          <a:lstStyle/>
          <a:p>
            <a:pPr eaLnBrk="1" hangingPunct="1"/>
            <a:r>
              <a:rPr lang="en-US">
                <a:latin typeface="Palatino Linotype" charset="0"/>
              </a:rPr>
              <a:t>Outline</a:t>
            </a:r>
          </a:p>
        </p:txBody>
      </p:sp>
      <p:sp>
        <p:nvSpPr>
          <p:cNvPr id="20486" name="Rectangle 3"/>
          <p:cNvSpPr>
            <a:spLocks noGrp="1" noChangeArrowheads="1"/>
          </p:cNvSpPr>
          <p:nvPr>
            <p:ph type="body" idx="1"/>
          </p:nvPr>
        </p:nvSpPr>
        <p:spPr/>
        <p:txBody>
          <a:bodyPr/>
          <a:lstStyle/>
          <a:p>
            <a:pPr eaLnBrk="1" hangingPunct="1"/>
            <a:r>
              <a:rPr lang="en-US" dirty="0">
                <a:latin typeface="Arial" charset="0"/>
              </a:rPr>
              <a:t>Patents</a:t>
            </a:r>
          </a:p>
          <a:p>
            <a:pPr eaLnBrk="1" hangingPunct="1"/>
            <a:r>
              <a:rPr lang="en-US" dirty="0">
                <a:latin typeface="Arial" charset="0"/>
              </a:rPr>
              <a:t>Copyrights</a:t>
            </a:r>
          </a:p>
          <a:p>
            <a:pPr eaLnBrk="1" hangingPunct="1"/>
            <a:r>
              <a:rPr lang="en-US" dirty="0">
                <a:latin typeface="Arial" charset="0"/>
              </a:rPr>
              <a:t>Trademarks</a:t>
            </a:r>
          </a:p>
          <a:p>
            <a:pPr eaLnBrk="1" hangingPunct="1"/>
            <a:r>
              <a:rPr lang="en-US" dirty="0">
                <a:latin typeface="Arial" charset="0"/>
              </a:rPr>
              <a:t>Trade Secrets</a:t>
            </a:r>
          </a:p>
          <a:p>
            <a:pPr eaLnBrk="1" hangingPunct="1"/>
            <a:r>
              <a:rPr lang="en-US" dirty="0">
                <a:latin typeface="Arial" charset="0"/>
              </a:rPr>
              <a:t>Data </a:t>
            </a:r>
            <a:r>
              <a:rPr lang="en-US" dirty="0" smtClean="0">
                <a:latin typeface="Arial" charset="0"/>
              </a:rPr>
              <a:t>Aggregation</a:t>
            </a:r>
          </a:p>
          <a:p>
            <a:pPr eaLnBrk="1" hangingPunct="1"/>
            <a:r>
              <a:rPr lang="en-US" dirty="0" smtClean="0">
                <a:latin typeface="Arial" charset="0"/>
              </a:rPr>
              <a:t>Software Licenses</a:t>
            </a:r>
            <a:endParaRPr lang="en-US" dirty="0">
              <a:latin typeface="Arial" charset="0"/>
            </a:endParaRPr>
          </a:p>
        </p:txBody>
      </p:sp>
      <p:sp>
        <p:nvSpPr>
          <p:cNvPr id="6" name="Date Placeholder 3"/>
          <p:cNvSpPr txBox="1">
            <a:spLocks/>
          </p:cNvSpPr>
          <p:nvPr/>
        </p:nvSpPr>
        <p:spPr bwMode="auto">
          <a:xfrm>
            <a:off x="495300" y="6324600"/>
            <a:ext cx="2628900" cy="457200"/>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defPPr>
              <a:defRPr lang="en-US"/>
            </a:defPPr>
            <a:lvl1pPr algn="ctr" rtl="0" eaLnBrk="0" fontAlgn="base" hangingPunct="0">
              <a:spcBef>
                <a:spcPct val="0"/>
              </a:spcBef>
              <a:spcAft>
                <a:spcPct val="0"/>
              </a:spcAft>
              <a:defRPr sz="2400" kern="1200">
                <a:solidFill>
                  <a:schemeClr val="tx1"/>
                </a:solidFill>
                <a:latin typeface="Arial" charset="0"/>
                <a:ea typeface="ＭＳ Ｐゴシック" charset="0"/>
                <a:cs typeface="ＭＳ Ｐゴシック" charset="0"/>
              </a:defRPr>
            </a:lvl1pPr>
            <a:lvl2pPr marL="37931725" indent="-37474525" algn="ctr" rtl="0" eaLnBrk="0" fontAlgn="base" hangingPunct="0">
              <a:spcBef>
                <a:spcPct val="0"/>
              </a:spcBef>
              <a:spcAft>
                <a:spcPct val="0"/>
              </a:spcAft>
              <a:defRPr sz="2400" kern="1200">
                <a:solidFill>
                  <a:schemeClr val="tx1"/>
                </a:solidFill>
                <a:latin typeface="Arial" charset="0"/>
                <a:ea typeface="ＭＳ Ｐゴシック" charset="0"/>
                <a:cs typeface="MS PGothic" charset="0"/>
              </a:defRPr>
            </a:lvl2pPr>
            <a:lvl3pPr marL="914400" algn="ctr" rtl="0" eaLnBrk="0" fontAlgn="base" hangingPunct="0">
              <a:spcBef>
                <a:spcPct val="0"/>
              </a:spcBef>
              <a:spcAft>
                <a:spcPct val="0"/>
              </a:spcAft>
              <a:defRPr sz="2400" kern="1200">
                <a:solidFill>
                  <a:schemeClr val="tx1"/>
                </a:solidFill>
                <a:latin typeface="Arial" charset="0"/>
                <a:ea typeface="ＭＳ Ｐゴシック" charset="0"/>
                <a:cs typeface="MS PGothic" charset="0"/>
              </a:defRPr>
            </a:lvl3pPr>
            <a:lvl4pPr marL="1371600" algn="ctr" rtl="0" eaLnBrk="0" fontAlgn="base" hangingPunct="0">
              <a:spcBef>
                <a:spcPct val="0"/>
              </a:spcBef>
              <a:spcAft>
                <a:spcPct val="0"/>
              </a:spcAft>
              <a:defRPr sz="2400" kern="1200">
                <a:solidFill>
                  <a:schemeClr val="tx1"/>
                </a:solidFill>
                <a:latin typeface="Arial" charset="0"/>
                <a:ea typeface="ＭＳ Ｐゴシック" charset="0"/>
                <a:cs typeface="MS PGothic" charset="0"/>
              </a:defRPr>
            </a:lvl4pPr>
            <a:lvl5pPr marL="1828800" algn="ctr" rtl="0" eaLnBrk="0" fontAlgn="base" hangingPunct="0">
              <a:spcBef>
                <a:spcPct val="0"/>
              </a:spcBef>
              <a:spcAft>
                <a:spcPct val="0"/>
              </a:spcAft>
              <a:defRPr sz="2400" kern="1200">
                <a:solidFill>
                  <a:schemeClr val="tx1"/>
                </a:solidFill>
                <a:latin typeface="Arial" charset="0"/>
                <a:ea typeface="ＭＳ Ｐゴシック" charset="0"/>
                <a:cs typeface="MS PGothic" charset="0"/>
              </a:defRPr>
            </a:lvl5pPr>
            <a:lvl6pPr marL="457200" algn="l" defTabSz="457200" rtl="0" eaLnBrk="0" fontAlgn="base" latinLnBrk="0" hangingPunct="0">
              <a:spcBef>
                <a:spcPct val="0"/>
              </a:spcBef>
              <a:spcAft>
                <a:spcPct val="0"/>
              </a:spcAft>
              <a:defRPr sz="2400" kern="1200">
                <a:solidFill>
                  <a:schemeClr val="tx1"/>
                </a:solidFill>
                <a:latin typeface="Arial" charset="0"/>
                <a:ea typeface="ＭＳ Ｐゴシック" charset="0"/>
                <a:cs typeface="MS PGothic" charset="0"/>
              </a:defRPr>
            </a:lvl6pPr>
            <a:lvl7pPr marL="914400" algn="l" defTabSz="457200" rtl="0" eaLnBrk="0" fontAlgn="base" latinLnBrk="0" hangingPunct="0">
              <a:spcBef>
                <a:spcPct val="0"/>
              </a:spcBef>
              <a:spcAft>
                <a:spcPct val="0"/>
              </a:spcAft>
              <a:defRPr sz="2400" kern="1200">
                <a:solidFill>
                  <a:schemeClr val="tx1"/>
                </a:solidFill>
                <a:latin typeface="Arial" charset="0"/>
                <a:ea typeface="ＭＳ Ｐゴシック" charset="0"/>
                <a:cs typeface="MS PGothic" charset="0"/>
              </a:defRPr>
            </a:lvl7pPr>
            <a:lvl8pPr marL="1371600" algn="l" defTabSz="457200" rtl="0" eaLnBrk="0" fontAlgn="base" latinLnBrk="0" hangingPunct="0">
              <a:spcBef>
                <a:spcPct val="0"/>
              </a:spcBef>
              <a:spcAft>
                <a:spcPct val="0"/>
              </a:spcAft>
              <a:defRPr sz="2400" kern="1200">
                <a:solidFill>
                  <a:schemeClr val="tx1"/>
                </a:solidFill>
                <a:latin typeface="Arial" charset="0"/>
                <a:ea typeface="ＭＳ Ｐゴシック" charset="0"/>
                <a:cs typeface="MS PGothic" charset="0"/>
              </a:defRPr>
            </a:lvl8pPr>
            <a:lvl9pPr marL="1828800" algn="l" defTabSz="457200" rtl="0" eaLnBrk="0" fontAlgn="base" latinLnBrk="0" hangingPunct="0">
              <a:spcBef>
                <a:spcPct val="0"/>
              </a:spcBef>
              <a:spcAft>
                <a:spcPct val="0"/>
              </a:spcAft>
              <a:defRPr sz="2400" kern="1200">
                <a:solidFill>
                  <a:schemeClr val="tx1"/>
                </a:solidFill>
                <a:latin typeface="Arial" charset="0"/>
                <a:ea typeface="ＭＳ Ｐゴシック" charset="0"/>
                <a:cs typeface="MS PGothic" charset="0"/>
              </a:defRPr>
            </a:lvl9pPr>
          </a:lstStyle>
          <a:p>
            <a:pPr eaLnBrk="1" hangingPunct="1"/>
            <a:r>
              <a:rPr lang="en-US" sz="1200" smtClean="0"/>
              <a:t>Craig Knoblock</a:t>
            </a:r>
            <a:endParaRPr lang="en-US" sz="1200"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Footer Placeholder 4"/>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MS PGothic" charset="0"/>
                <a:cs typeface="MS PGothic" charset="0"/>
              </a:defRPr>
            </a:lvl1pPr>
            <a:lvl2pPr marL="37931725" indent="-37474525" eaLnBrk="0" hangingPunct="0">
              <a:defRPr sz="2400">
                <a:solidFill>
                  <a:schemeClr val="tx1"/>
                </a:solidFill>
                <a:latin typeface="Arial" charset="0"/>
                <a:ea typeface="MS PGothic" charset="0"/>
                <a:cs typeface="MS PGothic" charset="0"/>
              </a:defRPr>
            </a:lvl2pPr>
            <a:lvl3pPr eaLnBrk="0" hangingPunct="0">
              <a:defRPr sz="2400">
                <a:solidFill>
                  <a:schemeClr val="tx1"/>
                </a:solidFill>
                <a:latin typeface="Arial" charset="0"/>
                <a:ea typeface="MS PGothic" charset="0"/>
                <a:cs typeface="MS PGothic" charset="0"/>
              </a:defRPr>
            </a:lvl3pPr>
            <a:lvl4pPr eaLnBrk="0" hangingPunct="0">
              <a:defRPr sz="2400">
                <a:solidFill>
                  <a:schemeClr val="tx1"/>
                </a:solidFill>
                <a:latin typeface="Arial" charset="0"/>
                <a:ea typeface="MS PGothic" charset="0"/>
                <a:cs typeface="MS PGothic" charset="0"/>
              </a:defRPr>
            </a:lvl4pPr>
            <a:lvl5pPr eaLnBrk="0" hangingPunct="0">
              <a:defRPr sz="2400">
                <a:solidFill>
                  <a:schemeClr val="tx1"/>
                </a:solidFill>
                <a:latin typeface="Arial" charset="0"/>
                <a:ea typeface="MS PGothic" charset="0"/>
                <a:cs typeface="MS PGothic" charset="0"/>
              </a:defRPr>
            </a:lvl5pPr>
            <a:lvl6pPr marL="457200" eaLnBrk="0" fontAlgn="base" hangingPunct="0">
              <a:spcBef>
                <a:spcPct val="0"/>
              </a:spcBef>
              <a:spcAft>
                <a:spcPct val="0"/>
              </a:spcAft>
              <a:defRPr sz="2400">
                <a:solidFill>
                  <a:schemeClr val="tx1"/>
                </a:solidFill>
                <a:latin typeface="Arial" charset="0"/>
                <a:ea typeface="MS PGothic" charset="0"/>
                <a:cs typeface="MS PGothic" charset="0"/>
              </a:defRPr>
            </a:lvl6pPr>
            <a:lvl7pPr marL="914400" eaLnBrk="0" fontAlgn="base" hangingPunct="0">
              <a:spcBef>
                <a:spcPct val="0"/>
              </a:spcBef>
              <a:spcAft>
                <a:spcPct val="0"/>
              </a:spcAft>
              <a:defRPr sz="2400">
                <a:solidFill>
                  <a:schemeClr val="tx1"/>
                </a:solidFill>
                <a:latin typeface="Arial" charset="0"/>
                <a:ea typeface="MS PGothic" charset="0"/>
                <a:cs typeface="MS PGothic" charset="0"/>
              </a:defRPr>
            </a:lvl7pPr>
            <a:lvl8pPr marL="1371600" eaLnBrk="0" fontAlgn="base" hangingPunct="0">
              <a:spcBef>
                <a:spcPct val="0"/>
              </a:spcBef>
              <a:spcAft>
                <a:spcPct val="0"/>
              </a:spcAft>
              <a:defRPr sz="2400">
                <a:solidFill>
                  <a:schemeClr val="tx1"/>
                </a:solidFill>
                <a:latin typeface="Arial" charset="0"/>
                <a:ea typeface="MS PGothic" charset="0"/>
                <a:cs typeface="MS PGothic" charset="0"/>
              </a:defRPr>
            </a:lvl8pPr>
            <a:lvl9pPr marL="1828800" eaLnBrk="0" fontAlgn="base" hangingPunct="0">
              <a:spcBef>
                <a:spcPct val="0"/>
              </a:spcBef>
              <a:spcAft>
                <a:spcPct val="0"/>
              </a:spcAft>
              <a:defRPr sz="2400">
                <a:solidFill>
                  <a:schemeClr val="tx1"/>
                </a:solidFill>
                <a:latin typeface="Arial" charset="0"/>
                <a:ea typeface="MS PGothic" charset="0"/>
                <a:cs typeface="MS PGothic" charset="0"/>
              </a:defRPr>
            </a:lvl9pPr>
          </a:lstStyle>
          <a:p>
            <a:pPr eaLnBrk="1" hangingPunct="1"/>
            <a:r>
              <a:rPr lang="en-US" sz="1200"/>
              <a:t>University of Southern California</a:t>
            </a:r>
          </a:p>
        </p:txBody>
      </p:sp>
      <p:sp>
        <p:nvSpPr>
          <p:cNvPr id="21508" name="Slide Number Placeholder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MS PGothic" charset="0"/>
                <a:cs typeface="MS PGothic" charset="0"/>
              </a:defRPr>
            </a:lvl1pPr>
            <a:lvl2pPr marL="37931725" indent="-37474525" eaLnBrk="0" hangingPunct="0">
              <a:defRPr sz="2400">
                <a:solidFill>
                  <a:schemeClr val="tx1"/>
                </a:solidFill>
                <a:latin typeface="Arial" charset="0"/>
                <a:ea typeface="MS PGothic" charset="0"/>
                <a:cs typeface="MS PGothic" charset="0"/>
              </a:defRPr>
            </a:lvl2pPr>
            <a:lvl3pPr eaLnBrk="0" hangingPunct="0">
              <a:defRPr sz="2400">
                <a:solidFill>
                  <a:schemeClr val="tx1"/>
                </a:solidFill>
                <a:latin typeface="Arial" charset="0"/>
                <a:ea typeface="MS PGothic" charset="0"/>
                <a:cs typeface="MS PGothic" charset="0"/>
              </a:defRPr>
            </a:lvl3pPr>
            <a:lvl4pPr eaLnBrk="0" hangingPunct="0">
              <a:defRPr sz="2400">
                <a:solidFill>
                  <a:schemeClr val="tx1"/>
                </a:solidFill>
                <a:latin typeface="Arial" charset="0"/>
                <a:ea typeface="MS PGothic" charset="0"/>
                <a:cs typeface="MS PGothic" charset="0"/>
              </a:defRPr>
            </a:lvl4pPr>
            <a:lvl5pPr eaLnBrk="0" hangingPunct="0">
              <a:defRPr sz="2400">
                <a:solidFill>
                  <a:schemeClr val="tx1"/>
                </a:solidFill>
                <a:latin typeface="Arial" charset="0"/>
                <a:ea typeface="MS PGothic" charset="0"/>
                <a:cs typeface="MS PGothic" charset="0"/>
              </a:defRPr>
            </a:lvl5pPr>
            <a:lvl6pPr marL="457200" eaLnBrk="0" fontAlgn="base" hangingPunct="0">
              <a:spcBef>
                <a:spcPct val="0"/>
              </a:spcBef>
              <a:spcAft>
                <a:spcPct val="0"/>
              </a:spcAft>
              <a:defRPr sz="2400">
                <a:solidFill>
                  <a:schemeClr val="tx1"/>
                </a:solidFill>
                <a:latin typeface="Arial" charset="0"/>
                <a:ea typeface="MS PGothic" charset="0"/>
                <a:cs typeface="MS PGothic" charset="0"/>
              </a:defRPr>
            </a:lvl6pPr>
            <a:lvl7pPr marL="914400" eaLnBrk="0" fontAlgn="base" hangingPunct="0">
              <a:spcBef>
                <a:spcPct val="0"/>
              </a:spcBef>
              <a:spcAft>
                <a:spcPct val="0"/>
              </a:spcAft>
              <a:defRPr sz="2400">
                <a:solidFill>
                  <a:schemeClr val="tx1"/>
                </a:solidFill>
                <a:latin typeface="Arial" charset="0"/>
                <a:ea typeface="MS PGothic" charset="0"/>
                <a:cs typeface="MS PGothic" charset="0"/>
              </a:defRPr>
            </a:lvl7pPr>
            <a:lvl8pPr marL="1371600" eaLnBrk="0" fontAlgn="base" hangingPunct="0">
              <a:spcBef>
                <a:spcPct val="0"/>
              </a:spcBef>
              <a:spcAft>
                <a:spcPct val="0"/>
              </a:spcAft>
              <a:defRPr sz="2400">
                <a:solidFill>
                  <a:schemeClr val="tx1"/>
                </a:solidFill>
                <a:latin typeface="Arial" charset="0"/>
                <a:ea typeface="MS PGothic" charset="0"/>
                <a:cs typeface="MS PGothic" charset="0"/>
              </a:defRPr>
            </a:lvl8pPr>
            <a:lvl9pPr marL="1828800" eaLnBrk="0" fontAlgn="base" hangingPunct="0">
              <a:spcBef>
                <a:spcPct val="0"/>
              </a:spcBef>
              <a:spcAft>
                <a:spcPct val="0"/>
              </a:spcAft>
              <a:defRPr sz="2400">
                <a:solidFill>
                  <a:schemeClr val="tx1"/>
                </a:solidFill>
                <a:latin typeface="Arial" charset="0"/>
                <a:ea typeface="MS PGothic" charset="0"/>
                <a:cs typeface="MS PGothic" charset="0"/>
              </a:defRPr>
            </a:lvl9pPr>
          </a:lstStyle>
          <a:p>
            <a:pPr eaLnBrk="1" hangingPunct="1"/>
            <a:fld id="{F5DF5915-3123-F348-97BC-327F943BD5B7}" type="slidenum">
              <a:rPr lang="en-US" sz="1200"/>
              <a:pPr eaLnBrk="1" hangingPunct="1"/>
              <a:t>6</a:t>
            </a:fld>
            <a:endParaRPr lang="en-US" sz="1200"/>
          </a:p>
        </p:txBody>
      </p:sp>
      <p:sp>
        <p:nvSpPr>
          <p:cNvPr id="1244162" name="Rectangle 2"/>
          <p:cNvSpPr>
            <a:spLocks noGrp="1" noChangeArrowheads="1"/>
          </p:cNvSpPr>
          <p:nvPr>
            <p:ph type="title"/>
          </p:nvPr>
        </p:nvSpPr>
        <p:spPr/>
        <p:txBody>
          <a:bodyPr/>
          <a:lstStyle/>
          <a:p>
            <a:pPr eaLnBrk="1" hangingPunct="1"/>
            <a:r>
              <a:rPr lang="en-US">
                <a:latin typeface="Palatino Linotype" charset="0"/>
              </a:rPr>
              <a:t>Outline</a:t>
            </a:r>
          </a:p>
        </p:txBody>
      </p:sp>
      <p:sp>
        <p:nvSpPr>
          <p:cNvPr id="21510" name="Rectangle 3"/>
          <p:cNvSpPr>
            <a:spLocks noGrp="1" noChangeArrowheads="1"/>
          </p:cNvSpPr>
          <p:nvPr>
            <p:ph type="body" idx="1"/>
          </p:nvPr>
        </p:nvSpPr>
        <p:spPr/>
        <p:txBody>
          <a:bodyPr/>
          <a:lstStyle/>
          <a:p>
            <a:pPr eaLnBrk="1" hangingPunct="1"/>
            <a:r>
              <a:rPr lang="en-US" dirty="0">
                <a:solidFill>
                  <a:srgbClr val="FF0000"/>
                </a:solidFill>
                <a:latin typeface="Arial" charset="0"/>
              </a:rPr>
              <a:t>Patents</a:t>
            </a:r>
          </a:p>
          <a:p>
            <a:pPr eaLnBrk="1" hangingPunct="1"/>
            <a:r>
              <a:rPr lang="en-US" dirty="0">
                <a:latin typeface="Arial" charset="0"/>
              </a:rPr>
              <a:t>Copyrights</a:t>
            </a:r>
          </a:p>
          <a:p>
            <a:pPr eaLnBrk="1" hangingPunct="1"/>
            <a:r>
              <a:rPr lang="en-US" dirty="0">
                <a:latin typeface="Arial" charset="0"/>
              </a:rPr>
              <a:t>Trademarks</a:t>
            </a:r>
          </a:p>
          <a:p>
            <a:pPr eaLnBrk="1" hangingPunct="1"/>
            <a:r>
              <a:rPr lang="en-US" dirty="0">
                <a:latin typeface="Arial" charset="0"/>
              </a:rPr>
              <a:t>Trade Secrets</a:t>
            </a:r>
          </a:p>
          <a:p>
            <a:pPr eaLnBrk="1" hangingPunct="1"/>
            <a:r>
              <a:rPr lang="en-US" dirty="0">
                <a:latin typeface="Arial" charset="0"/>
              </a:rPr>
              <a:t>Data </a:t>
            </a:r>
            <a:r>
              <a:rPr lang="en-US" dirty="0" smtClean="0">
                <a:latin typeface="Arial" charset="0"/>
              </a:rPr>
              <a:t>Aggregation</a:t>
            </a:r>
          </a:p>
          <a:p>
            <a:pPr eaLnBrk="1" hangingPunct="1"/>
            <a:r>
              <a:rPr lang="en-US" dirty="0">
                <a:latin typeface="Arial" charset="0"/>
              </a:rPr>
              <a:t>Software Licenses</a:t>
            </a:r>
          </a:p>
          <a:p>
            <a:pPr eaLnBrk="1" hangingPunct="1"/>
            <a:endParaRPr lang="en-US" dirty="0">
              <a:latin typeface="Arial" charset="0"/>
            </a:endParaRPr>
          </a:p>
        </p:txBody>
      </p:sp>
      <p:sp>
        <p:nvSpPr>
          <p:cNvPr id="6" name="Date Placeholder 3"/>
          <p:cNvSpPr txBox="1">
            <a:spLocks/>
          </p:cNvSpPr>
          <p:nvPr/>
        </p:nvSpPr>
        <p:spPr bwMode="auto">
          <a:xfrm>
            <a:off x="495300" y="6324600"/>
            <a:ext cx="2628900" cy="457200"/>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defPPr>
              <a:defRPr lang="en-US"/>
            </a:defPPr>
            <a:lvl1pPr algn="ctr" rtl="0" eaLnBrk="0" fontAlgn="base" hangingPunct="0">
              <a:spcBef>
                <a:spcPct val="0"/>
              </a:spcBef>
              <a:spcAft>
                <a:spcPct val="0"/>
              </a:spcAft>
              <a:defRPr sz="2400" kern="1200">
                <a:solidFill>
                  <a:schemeClr val="tx1"/>
                </a:solidFill>
                <a:latin typeface="Arial" charset="0"/>
                <a:ea typeface="ＭＳ Ｐゴシック" charset="0"/>
                <a:cs typeface="ＭＳ Ｐゴシック" charset="0"/>
              </a:defRPr>
            </a:lvl1pPr>
            <a:lvl2pPr marL="37931725" indent="-37474525" algn="ctr" rtl="0" eaLnBrk="0" fontAlgn="base" hangingPunct="0">
              <a:spcBef>
                <a:spcPct val="0"/>
              </a:spcBef>
              <a:spcAft>
                <a:spcPct val="0"/>
              </a:spcAft>
              <a:defRPr sz="2400" kern="1200">
                <a:solidFill>
                  <a:schemeClr val="tx1"/>
                </a:solidFill>
                <a:latin typeface="Arial" charset="0"/>
                <a:ea typeface="ＭＳ Ｐゴシック" charset="0"/>
                <a:cs typeface="MS PGothic" charset="0"/>
              </a:defRPr>
            </a:lvl2pPr>
            <a:lvl3pPr marL="914400" algn="ctr" rtl="0" eaLnBrk="0" fontAlgn="base" hangingPunct="0">
              <a:spcBef>
                <a:spcPct val="0"/>
              </a:spcBef>
              <a:spcAft>
                <a:spcPct val="0"/>
              </a:spcAft>
              <a:defRPr sz="2400" kern="1200">
                <a:solidFill>
                  <a:schemeClr val="tx1"/>
                </a:solidFill>
                <a:latin typeface="Arial" charset="0"/>
                <a:ea typeface="ＭＳ Ｐゴシック" charset="0"/>
                <a:cs typeface="MS PGothic" charset="0"/>
              </a:defRPr>
            </a:lvl3pPr>
            <a:lvl4pPr marL="1371600" algn="ctr" rtl="0" eaLnBrk="0" fontAlgn="base" hangingPunct="0">
              <a:spcBef>
                <a:spcPct val="0"/>
              </a:spcBef>
              <a:spcAft>
                <a:spcPct val="0"/>
              </a:spcAft>
              <a:defRPr sz="2400" kern="1200">
                <a:solidFill>
                  <a:schemeClr val="tx1"/>
                </a:solidFill>
                <a:latin typeface="Arial" charset="0"/>
                <a:ea typeface="ＭＳ Ｐゴシック" charset="0"/>
                <a:cs typeface="MS PGothic" charset="0"/>
              </a:defRPr>
            </a:lvl4pPr>
            <a:lvl5pPr marL="1828800" algn="ctr" rtl="0" eaLnBrk="0" fontAlgn="base" hangingPunct="0">
              <a:spcBef>
                <a:spcPct val="0"/>
              </a:spcBef>
              <a:spcAft>
                <a:spcPct val="0"/>
              </a:spcAft>
              <a:defRPr sz="2400" kern="1200">
                <a:solidFill>
                  <a:schemeClr val="tx1"/>
                </a:solidFill>
                <a:latin typeface="Arial" charset="0"/>
                <a:ea typeface="ＭＳ Ｐゴシック" charset="0"/>
                <a:cs typeface="MS PGothic" charset="0"/>
              </a:defRPr>
            </a:lvl5pPr>
            <a:lvl6pPr marL="457200" algn="l" defTabSz="457200" rtl="0" eaLnBrk="0" fontAlgn="base" latinLnBrk="0" hangingPunct="0">
              <a:spcBef>
                <a:spcPct val="0"/>
              </a:spcBef>
              <a:spcAft>
                <a:spcPct val="0"/>
              </a:spcAft>
              <a:defRPr sz="2400" kern="1200">
                <a:solidFill>
                  <a:schemeClr val="tx1"/>
                </a:solidFill>
                <a:latin typeface="Arial" charset="0"/>
                <a:ea typeface="ＭＳ Ｐゴシック" charset="0"/>
                <a:cs typeface="MS PGothic" charset="0"/>
              </a:defRPr>
            </a:lvl6pPr>
            <a:lvl7pPr marL="914400" algn="l" defTabSz="457200" rtl="0" eaLnBrk="0" fontAlgn="base" latinLnBrk="0" hangingPunct="0">
              <a:spcBef>
                <a:spcPct val="0"/>
              </a:spcBef>
              <a:spcAft>
                <a:spcPct val="0"/>
              </a:spcAft>
              <a:defRPr sz="2400" kern="1200">
                <a:solidFill>
                  <a:schemeClr val="tx1"/>
                </a:solidFill>
                <a:latin typeface="Arial" charset="0"/>
                <a:ea typeface="ＭＳ Ｐゴシック" charset="0"/>
                <a:cs typeface="MS PGothic" charset="0"/>
              </a:defRPr>
            </a:lvl7pPr>
            <a:lvl8pPr marL="1371600" algn="l" defTabSz="457200" rtl="0" eaLnBrk="0" fontAlgn="base" latinLnBrk="0" hangingPunct="0">
              <a:spcBef>
                <a:spcPct val="0"/>
              </a:spcBef>
              <a:spcAft>
                <a:spcPct val="0"/>
              </a:spcAft>
              <a:defRPr sz="2400" kern="1200">
                <a:solidFill>
                  <a:schemeClr val="tx1"/>
                </a:solidFill>
                <a:latin typeface="Arial" charset="0"/>
                <a:ea typeface="ＭＳ Ｐゴシック" charset="0"/>
                <a:cs typeface="MS PGothic" charset="0"/>
              </a:defRPr>
            </a:lvl8pPr>
            <a:lvl9pPr marL="1828800" algn="l" defTabSz="457200" rtl="0" eaLnBrk="0" fontAlgn="base" latinLnBrk="0" hangingPunct="0">
              <a:spcBef>
                <a:spcPct val="0"/>
              </a:spcBef>
              <a:spcAft>
                <a:spcPct val="0"/>
              </a:spcAft>
              <a:defRPr sz="2400" kern="1200">
                <a:solidFill>
                  <a:schemeClr val="tx1"/>
                </a:solidFill>
                <a:latin typeface="Arial" charset="0"/>
                <a:ea typeface="ＭＳ Ｐゴシック" charset="0"/>
                <a:cs typeface="MS PGothic" charset="0"/>
              </a:defRPr>
            </a:lvl9pPr>
          </a:lstStyle>
          <a:p>
            <a:pPr eaLnBrk="1" hangingPunct="1"/>
            <a:r>
              <a:rPr lang="en-US" sz="1200" smtClean="0"/>
              <a:t>Craig Knoblock</a:t>
            </a:r>
            <a:endParaRPr lang="en-US" sz="1200"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Footer Placeholder 4"/>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MS PGothic" charset="0"/>
                <a:cs typeface="MS PGothic" charset="0"/>
              </a:defRPr>
            </a:lvl1pPr>
            <a:lvl2pPr marL="37931725" indent="-37474525" eaLnBrk="0" hangingPunct="0">
              <a:defRPr sz="2400">
                <a:solidFill>
                  <a:schemeClr val="tx1"/>
                </a:solidFill>
                <a:latin typeface="Arial" charset="0"/>
                <a:ea typeface="MS PGothic" charset="0"/>
                <a:cs typeface="MS PGothic" charset="0"/>
              </a:defRPr>
            </a:lvl2pPr>
            <a:lvl3pPr eaLnBrk="0" hangingPunct="0">
              <a:defRPr sz="2400">
                <a:solidFill>
                  <a:schemeClr val="tx1"/>
                </a:solidFill>
                <a:latin typeface="Arial" charset="0"/>
                <a:ea typeface="MS PGothic" charset="0"/>
                <a:cs typeface="MS PGothic" charset="0"/>
              </a:defRPr>
            </a:lvl3pPr>
            <a:lvl4pPr eaLnBrk="0" hangingPunct="0">
              <a:defRPr sz="2400">
                <a:solidFill>
                  <a:schemeClr val="tx1"/>
                </a:solidFill>
                <a:latin typeface="Arial" charset="0"/>
                <a:ea typeface="MS PGothic" charset="0"/>
                <a:cs typeface="MS PGothic" charset="0"/>
              </a:defRPr>
            </a:lvl4pPr>
            <a:lvl5pPr eaLnBrk="0" hangingPunct="0">
              <a:defRPr sz="2400">
                <a:solidFill>
                  <a:schemeClr val="tx1"/>
                </a:solidFill>
                <a:latin typeface="Arial" charset="0"/>
                <a:ea typeface="MS PGothic" charset="0"/>
                <a:cs typeface="MS PGothic" charset="0"/>
              </a:defRPr>
            </a:lvl5pPr>
            <a:lvl6pPr marL="457200" eaLnBrk="0" fontAlgn="base" hangingPunct="0">
              <a:spcBef>
                <a:spcPct val="0"/>
              </a:spcBef>
              <a:spcAft>
                <a:spcPct val="0"/>
              </a:spcAft>
              <a:defRPr sz="2400">
                <a:solidFill>
                  <a:schemeClr val="tx1"/>
                </a:solidFill>
                <a:latin typeface="Arial" charset="0"/>
                <a:ea typeface="MS PGothic" charset="0"/>
                <a:cs typeface="MS PGothic" charset="0"/>
              </a:defRPr>
            </a:lvl6pPr>
            <a:lvl7pPr marL="914400" eaLnBrk="0" fontAlgn="base" hangingPunct="0">
              <a:spcBef>
                <a:spcPct val="0"/>
              </a:spcBef>
              <a:spcAft>
                <a:spcPct val="0"/>
              </a:spcAft>
              <a:defRPr sz="2400">
                <a:solidFill>
                  <a:schemeClr val="tx1"/>
                </a:solidFill>
                <a:latin typeface="Arial" charset="0"/>
                <a:ea typeface="MS PGothic" charset="0"/>
                <a:cs typeface="MS PGothic" charset="0"/>
              </a:defRPr>
            </a:lvl7pPr>
            <a:lvl8pPr marL="1371600" eaLnBrk="0" fontAlgn="base" hangingPunct="0">
              <a:spcBef>
                <a:spcPct val="0"/>
              </a:spcBef>
              <a:spcAft>
                <a:spcPct val="0"/>
              </a:spcAft>
              <a:defRPr sz="2400">
                <a:solidFill>
                  <a:schemeClr val="tx1"/>
                </a:solidFill>
                <a:latin typeface="Arial" charset="0"/>
                <a:ea typeface="MS PGothic" charset="0"/>
                <a:cs typeface="MS PGothic" charset="0"/>
              </a:defRPr>
            </a:lvl8pPr>
            <a:lvl9pPr marL="1828800" eaLnBrk="0" fontAlgn="base" hangingPunct="0">
              <a:spcBef>
                <a:spcPct val="0"/>
              </a:spcBef>
              <a:spcAft>
                <a:spcPct val="0"/>
              </a:spcAft>
              <a:defRPr sz="2400">
                <a:solidFill>
                  <a:schemeClr val="tx1"/>
                </a:solidFill>
                <a:latin typeface="Arial" charset="0"/>
                <a:ea typeface="MS PGothic" charset="0"/>
                <a:cs typeface="MS PGothic" charset="0"/>
              </a:defRPr>
            </a:lvl9pPr>
          </a:lstStyle>
          <a:p>
            <a:pPr eaLnBrk="1" hangingPunct="1"/>
            <a:r>
              <a:rPr lang="en-US" sz="1200"/>
              <a:t>University of Southern California</a:t>
            </a:r>
          </a:p>
        </p:txBody>
      </p:sp>
      <p:sp>
        <p:nvSpPr>
          <p:cNvPr id="22532" name="Slide Number Placeholder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MS PGothic" charset="0"/>
                <a:cs typeface="MS PGothic" charset="0"/>
              </a:defRPr>
            </a:lvl1pPr>
            <a:lvl2pPr marL="37931725" indent="-37474525" eaLnBrk="0" hangingPunct="0">
              <a:defRPr sz="2400">
                <a:solidFill>
                  <a:schemeClr val="tx1"/>
                </a:solidFill>
                <a:latin typeface="Arial" charset="0"/>
                <a:ea typeface="MS PGothic" charset="0"/>
                <a:cs typeface="MS PGothic" charset="0"/>
              </a:defRPr>
            </a:lvl2pPr>
            <a:lvl3pPr eaLnBrk="0" hangingPunct="0">
              <a:defRPr sz="2400">
                <a:solidFill>
                  <a:schemeClr val="tx1"/>
                </a:solidFill>
                <a:latin typeface="Arial" charset="0"/>
                <a:ea typeface="MS PGothic" charset="0"/>
                <a:cs typeface="MS PGothic" charset="0"/>
              </a:defRPr>
            </a:lvl3pPr>
            <a:lvl4pPr eaLnBrk="0" hangingPunct="0">
              <a:defRPr sz="2400">
                <a:solidFill>
                  <a:schemeClr val="tx1"/>
                </a:solidFill>
                <a:latin typeface="Arial" charset="0"/>
                <a:ea typeface="MS PGothic" charset="0"/>
                <a:cs typeface="MS PGothic" charset="0"/>
              </a:defRPr>
            </a:lvl4pPr>
            <a:lvl5pPr eaLnBrk="0" hangingPunct="0">
              <a:defRPr sz="2400">
                <a:solidFill>
                  <a:schemeClr val="tx1"/>
                </a:solidFill>
                <a:latin typeface="Arial" charset="0"/>
                <a:ea typeface="MS PGothic" charset="0"/>
                <a:cs typeface="MS PGothic" charset="0"/>
              </a:defRPr>
            </a:lvl5pPr>
            <a:lvl6pPr marL="457200" eaLnBrk="0" fontAlgn="base" hangingPunct="0">
              <a:spcBef>
                <a:spcPct val="0"/>
              </a:spcBef>
              <a:spcAft>
                <a:spcPct val="0"/>
              </a:spcAft>
              <a:defRPr sz="2400">
                <a:solidFill>
                  <a:schemeClr val="tx1"/>
                </a:solidFill>
                <a:latin typeface="Arial" charset="0"/>
                <a:ea typeface="MS PGothic" charset="0"/>
                <a:cs typeface="MS PGothic" charset="0"/>
              </a:defRPr>
            </a:lvl6pPr>
            <a:lvl7pPr marL="914400" eaLnBrk="0" fontAlgn="base" hangingPunct="0">
              <a:spcBef>
                <a:spcPct val="0"/>
              </a:spcBef>
              <a:spcAft>
                <a:spcPct val="0"/>
              </a:spcAft>
              <a:defRPr sz="2400">
                <a:solidFill>
                  <a:schemeClr val="tx1"/>
                </a:solidFill>
                <a:latin typeface="Arial" charset="0"/>
                <a:ea typeface="MS PGothic" charset="0"/>
                <a:cs typeface="MS PGothic" charset="0"/>
              </a:defRPr>
            </a:lvl7pPr>
            <a:lvl8pPr marL="1371600" eaLnBrk="0" fontAlgn="base" hangingPunct="0">
              <a:spcBef>
                <a:spcPct val="0"/>
              </a:spcBef>
              <a:spcAft>
                <a:spcPct val="0"/>
              </a:spcAft>
              <a:defRPr sz="2400">
                <a:solidFill>
                  <a:schemeClr val="tx1"/>
                </a:solidFill>
                <a:latin typeface="Arial" charset="0"/>
                <a:ea typeface="MS PGothic" charset="0"/>
                <a:cs typeface="MS PGothic" charset="0"/>
              </a:defRPr>
            </a:lvl8pPr>
            <a:lvl9pPr marL="1828800" eaLnBrk="0" fontAlgn="base" hangingPunct="0">
              <a:spcBef>
                <a:spcPct val="0"/>
              </a:spcBef>
              <a:spcAft>
                <a:spcPct val="0"/>
              </a:spcAft>
              <a:defRPr sz="2400">
                <a:solidFill>
                  <a:schemeClr val="tx1"/>
                </a:solidFill>
                <a:latin typeface="Arial" charset="0"/>
                <a:ea typeface="MS PGothic" charset="0"/>
                <a:cs typeface="MS PGothic" charset="0"/>
              </a:defRPr>
            </a:lvl9pPr>
          </a:lstStyle>
          <a:p>
            <a:pPr eaLnBrk="1" hangingPunct="1"/>
            <a:fld id="{19DB4F34-ABBF-3A41-BD60-C520B5A15780}" type="slidenum">
              <a:rPr lang="en-US" sz="1200"/>
              <a:pPr eaLnBrk="1" hangingPunct="1"/>
              <a:t>7</a:t>
            </a:fld>
            <a:endParaRPr lang="en-US" sz="1200"/>
          </a:p>
        </p:txBody>
      </p:sp>
      <p:sp>
        <p:nvSpPr>
          <p:cNvPr id="1245186" name="Rectangle 2"/>
          <p:cNvSpPr>
            <a:spLocks noGrp="1" noChangeArrowheads="1"/>
          </p:cNvSpPr>
          <p:nvPr>
            <p:ph type="title"/>
          </p:nvPr>
        </p:nvSpPr>
        <p:spPr/>
        <p:txBody>
          <a:bodyPr/>
          <a:lstStyle/>
          <a:p>
            <a:pPr eaLnBrk="1" hangingPunct="1"/>
            <a:r>
              <a:rPr lang="en-US">
                <a:latin typeface="Palatino Linotype" charset="0"/>
              </a:rPr>
              <a:t>Patents</a:t>
            </a:r>
          </a:p>
        </p:txBody>
      </p:sp>
      <p:sp>
        <p:nvSpPr>
          <p:cNvPr id="22534" name="Rectangle 3"/>
          <p:cNvSpPr>
            <a:spLocks noGrp="1" noChangeArrowheads="1"/>
          </p:cNvSpPr>
          <p:nvPr>
            <p:ph type="body" idx="1"/>
          </p:nvPr>
        </p:nvSpPr>
        <p:spPr/>
        <p:txBody>
          <a:bodyPr/>
          <a:lstStyle/>
          <a:p>
            <a:pPr eaLnBrk="1" hangingPunct="1"/>
            <a:r>
              <a:rPr lang="en-US" sz="2400">
                <a:latin typeface="Arial" charset="0"/>
              </a:rPr>
              <a:t> </a:t>
            </a:r>
            <a:r>
              <a:rPr lang="en-US" sz="2400" b="1">
                <a:latin typeface="Arial" charset="0"/>
              </a:rPr>
              <a:t>PATENTS </a:t>
            </a:r>
            <a:r>
              <a:rPr lang="en-US" sz="2400">
                <a:latin typeface="Arial" charset="0"/>
              </a:rPr>
              <a:t>provide rights for up to 20 years for inventions in three broad categories: </a:t>
            </a:r>
            <a:r>
              <a:rPr lang="en-US" sz="2400" b="1">
                <a:latin typeface="Arial" charset="0"/>
              </a:rPr>
              <a:t>  </a:t>
            </a:r>
          </a:p>
          <a:p>
            <a:pPr lvl="1" eaLnBrk="1" hangingPunct="1"/>
            <a:r>
              <a:rPr lang="en-US" sz="2000" b="1">
                <a:latin typeface="Arial" charset="0"/>
              </a:rPr>
              <a:t>Utility patents</a:t>
            </a:r>
            <a:r>
              <a:rPr lang="en-US" sz="2000">
                <a:latin typeface="Arial" charset="0"/>
              </a:rPr>
              <a:t> protect useful processes, machines, articles of manufacture, and compositions of matter</a:t>
            </a:r>
          </a:p>
          <a:p>
            <a:pPr lvl="2" eaLnBrk="1" hangingPunct="1"/>
            <a:r>
              <a:rPr lang="en-US" sz="1800">
                <a:latin typeface="Arial" charset="0"/>
              </a:rPr>
              <a:t>Some examples: fiber optics, computer hardware, medications. </a:t>
            </a:r>
            <a:r>
              <a:rPr lang="en-US" sz="1800" b="1">
                <a:latin typeface="Arial" charset="0"/>
              </a:rPr>
              <a:t>  </a:t>
            </a:r>
          </a:p>
          <a:p>
            <a:pPr lvl="1" eaLnBrk="1" hangingPunct="1"/>
            <a:r>
              <a:rPr lang="en-US" sz="2000" b="1">
                <a:latin typeface="Arial" charset="0"/>
              </a:rPr>
              <a:t>Design patents </a:t>
            </a:r>
            <a:r>
              <a:rPr lang="en-US" sz="2000">
                <a:latin typeface="Arial" charset="0"/>
              </a:rPr>
              <a:t>guard the unauthorized use of new, original, and ornamental designs for articles of manufacture</a:t>
            </a:r>
          </a:p>
          <a:p>
            <a:pPr lvl="2" eaLnBrk="1" hangingPunct="1"/>
            <a:r>
              <a:rPr lang="en-US" sz="1800">
                <a:latin typeface="Arial" charset="0"/>
              </a:rPr>
              <a:t>The look of an athletic shoe, a bicycle helmet, the </a:t>
            </a:r>
            <a:r>
              <a:rPr lang="en-US" sz="1800" i="1">
                <a:latin typeface="Arial" charset="0"/>
              </a:rPr>
              <a:t>Star Wars </a:t>
            </a:r>
            <a:r>
              <a:rPr lang="en-US" sz="1800">
                <a:latin typeface="Arial" charset="0"/>
              </a:rPr>
              <a:t>characters are all protected by design patents</a:t>
            </a:r>
          </a:p>
          <a:p>
            <a:pPr lvl="1" eaLnBrk="1" hangingPunct="1"/>
            <a:r>
              <a:rPr lang="en-US" sz="2000" b="1">
                <a:latin typeface="Arial" charset="0"/>
              </a:rPr>
              <a:t>Plant patents </a:t>
            </a:r>
            <a:r>
              <a:rPr lang="en-US" sz="2000">
                <a:latin typeface="Arial" charset="0"/>
              </a:rPr>
              <a:t>are the way we protect invented or discovered, asexually reproduced plant varieties</a:t>
            </a:r>
          </a:p>
          <a:p>
            <a:pPr lvl="2" eaLnBrk="1" hangingPunct="1"/>
            <a:r>
              <a:rPr lang="en-US" sz="1800">
                <a:latin typeface="Arial" charset="0"/>
              </a:rPr>
              <a:t>Hybrid tea roses, Silver Queen corn, Better Boy tomatoes are all types of plant patents</a:t>
            </a:r>
          </a:p>
        </p:txBody>
      </p:sp>
      <p:sp>
        <p:nvSpPr>
          <p:cNvPr id="6" name="Date Placeholder 3"/>
          <p:cNvSpPr txBox="1">
            <a:spLocks/>
          </p:cNvSpPr>
          <p:nvPr/>
        </p:nvSpPr>
        <p:spPr bwMode="auto">
          <a:xfrm>
            <a:off x="495300" y="6324600"/>
            <a:ext cx="2628900" cy="457200"/>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defPPr>
              <a:defRPr lang="en-US"/>
            </a:defPPr>
            <a:lvl1pPr algn="ctr" rtl="0" eaLnBrk="0" fontAlgn="base" hangingPunct="0">
              <a:spcBef>
                <a:spcPct val="0"/>
              </a:spcBef>
              <a:spcAft>
                <a:spcPct val="0"/>
              </a:spcAft>
              <a:defRPr sz="2400" kern="1200">
                <a:solidFill>
                  <a:schemeClr val="tx1"/>
                </a:solidFill>
                <a:latin typeface="Arial" charset="0"/>
                <a:ea typeface="ＭＳ Ｐゴシック" charset="0"/>
                <a:cs typeface="ＭＳ Ｐゴシック" charset="0"/>
              </a:defRPr>
            </a:lvl1pPr>
            <a:lvl2pPr marL="37931725" indent="-37474525" algn="ctr" rtl="0" eaLnBrk="0" fontAlgn="base" hangingPunct="0">
              <a:spcBef>
                <a:spcPct val="0"/>
              </a:spcBef>
              <a:spcAft>
                <a:spcPct val="0"/>
              </a:spcAft>
              <a:defRPr sz="2400" kern="1200">
                <a:solidFill>
                  <a:schemeClr val="tx1"/>
                </a:solidFill>
                <a:latin typeface="Arial" charset="0"/>
                <a:ea typeface="ＭＳ Ｐゴシック" charset="0"/>
                <a:cs typeface="MS PGothic" charset="0"/>
              </a:defRPr>
            </a:lvl2pPr>
            <a:lvl3pPr marL="914400" algn="ctr" rtl="0" eaLnBrk="0" fontAlgn="base" hangingPunct="0">
              <a:spcBef>
                <a:spcPct val="0"/>
              </a:spcBef>
              <a:spcAft>
                <a:spcPct val="0"/>
              </a:spcAft>
              <a:defRPr sz="2400" kern="1200">
                <a:solidFill>
                  <a:schemeClr val="tx1"/>
                </a:solidFill>
                <a:latin typeface="Arial" charset="0"/>
                <a:ea typeface="ＭＳ Ｐゴシック" charset="0"/>
                <a:cs typeface="MS PGothic" charset="0"/>
              </a:defRPr>
            </a:lvl3pPr>
            <a:lvl4pPr marL="1371600" algn="ctr" rtl="0" eaLnBrk="0" fontAlgn="base" hangingPunct="0">
              <a:spcBef>
                <a:spcPct val="0"/>
              </a:spcBef>
              <a:spcAft>
                <a:spcPct val="0"/>
              </a:spcAft>
              <a:defRPr sz="2400" kern="1200">
                <a:solidFill>
                  <a:schemeClr val="tx1"/>
                </a:solidFill>
                <a:latin typeface="Arial" charset="0"/>
                <a:ea typeface="ＭＳ Ｐゴシック" charset="0"/>
                <a:cs typeface="MS PGothic" charset="0"/>
              </a:defRPr>
            </a:lvl4pPr>
            <a:lvl5pPr marL="1828800" algn="ctr" rtl="0" eaLnBrk="0" fontAlgn="base" hangingPunct="0">
              <a:spcBef>
                <a:spcPct val="0"/>
              </a:spcBef>
              <a:spcAft>
                <a:spcPct val="0"/>
              </a:spcAft>
              <a:defRPr sz="2400" kern="1200">
                <a:solidFill>
                  <a:schemeClr val="tx1"/>
                </a:solidFill>
                <a:latin typeface="Arial" charset="0"/>
                <a:ea typeface="ＭＳ Ｐゴシック" charset="0"/>
                <a:cs typeface="MS PGothic" charset="0"/>
              </a:defRPr>
            </a:lvl5pPr>
            <a:lvl6pPr marL="457200" algn="l" defTabSz="457200" rtl="0" eaLnBrk="0" fontAlgn="base" latinLnBrk="0" hangingPunct="0">
              <a:spcBef>
                <a:spcPct val="0"/>
              </a:spcBef>
              <a:spcAft>
                <a:spcPct val="0"/>
              </a:spcAft>
              <a:defRPr sz="2400" kern="1200">
                <a:solidFill>
                  <a:schemeClr val="tx1"/>
                </a:solidFill>
                <a:latin typeface="Arial" charset="0"/>
                <a:ea typeface="ＭＳ Ｐゴシック" charset="0"/>
                <a:cs typeface="MS PGothic" charset="0"/>
              </a:defRPr>
            </a:lvl6pPr>
            <a:lvl7pPr marL="914400" algn="l" defTabSz="457200" rtl="0" eaLnBrk="0" fontAlgn="base" latinLnBrk="0" hangingPunct="0">
              <a:spcBef>
                <a:spcPct val="0"/>
              </a:spcBef>
              <a:spcAft>
                <a:spcPct val="0"/>
              </a:spcAft>
              <a:defRPr sz="2400" kern="1200">
                <a:solidFill>
                  <a:schemeClr val="tx1"/>
                </a:solidFill>
                <a:latin typeface="Arial" charset="0"/>
                <a:ea typeface="ＭＳ Ｐゴシック" charset="0"/>
                <a:cs typeface="MS PGothic" charset="0"/>
              </a:defRPr>
            </a:lvl7pPr>
            <a:lvl8pPr marL="1371600" algn="l" defTabSz="457200" rtl="0" eaLnBrk="0" fontAlgn="base" latinLnBrk="0" hangingPunct="0">
              <a:spcBef>
                <a:spcPct val="0"/>
              </a:spcBef>
              <a:spcAft>
                <a:spcPct val="0"/>
              </a:spcAft>
              <a:defRPr sz="2400" kern="1200">
                <a:solidFill>
                  <a:schemeClr val="tx1"/>
                </a:solidFill>
                <a:latin typeface="Arial" charset="0"/>
                <a:ea typeface="ＭＳ Ｐゴシック" charset="0"/>
                <a:cs typeface="MS PGothic" charset="0"/>
              </a:defRPr>
            </a:lvl8pPr>
            <a:lvl9pPr marL="1828800" algn="l" defTabSz="457200" rtl="0" eaLnBrk="0" fontAlgn="base" latinLnBrk="0" hangingPunct="0">
              <a:spcBef>
                <a:spcPct val="0"/>
              </a:spcBef>
              <a:spcAft>
                <a:spcPct val="0"/>
              </a:spcAft>
              <a:defRPr sz="2400" kern="1200">
                <a:solidFill>
                  <a:schemeClr val="tx1"/>
                </a:solidFill>
                <a:latin typeface="Arial" charset="0"/>
                <a:ea typeface="ＭＳ Ｐゴシック" charset="0"/>
                <a:cs typeface="MS PGothic" charset="0"/>
              </a:defRPr>
            </a:lvl9pPr>
          </a:lstStyle>
          <a:p>
            <a:pPr eaLnBrk="1" hangingPunct="1"/>
            <a:r>
              <a:rPr lang="en-US" sz="1200" smtClean="0"/>
              <a:t>Craig Knoblock</a:t>
            </a:r>
            <a:endParaRPr lang="en-US" sz="1200"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Footer Placeholder 4"/>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MS PGothic" charset="0"/>
                <a:cs typeface="MS PGothic" charset="0"/>
              </a:defRPr>
            </a:lvl1pPr>
            <a:lvl2pPr marL="37931725" indent="-37474525" eaLnBrk="0" hangingPunct="0">
              <a:defRPr sz="2400">
                <a:solidFill>
                  <a:schemeClr val="tx1"/>
                </a:solidFill>
                <a:latin typeface="Arial" charset="0"/>
                <a:ea typeface="MS PGothic" charset="0"/>
                <a:cs typeface="MS PGothic" charset="0"/>
              </a:defRPr>
            </a:lvl2pPr>
            <a:lvl3pPr eaLnBrk="0" hangingPunct="0">
              <a:defRPr sz="2400">
                <a:solidFill>
                  <a:schemeClr val="tx1"/>
                </a:solidFill>
                <a:latin typeface="Arial" charset="0"/>
                <a:ea typeface="MS PGothic" charset="0"/>
                <a:cs typeface="MS PGothic" charset="0"/>
              </a:defRPr>
            </a:lvl3pPr>
            <a:lvl4pPr eaLnBrk="0" hangingPunct="0">
              <a:defRPr sz="2400">
                <a:solidFill>
                  <a:schemeClr val="tx1"/>
                </a:solidFill>
                <a:latin typeface="Arial" charset="0"/>
                <a:ea typeface="MS PGothic" charset="0"/>
                <a:cs typeface="MS PGothic" charset="0"/>
              </a:defRPr>
            </a:lvl4pPr>
            <a:lvl5pPr eaLnBrk="0" hangingPunct="0">
              <a:defRPr sz="2400">
                <a:solidFill>
                  <a:schemeClr val="tx1"/>
                </a:solidFill>
                <a:latin typeface="Arial" charset="0"/>
                <a:ea typeface="MS PGothic" charset="0"/>
                <a:cs typeface="MS PGothic" charset="0"/>
              </a:defRPr>
            </a:lvl5pPr>
            <a:lvl6pPr marL="457200" eaLnBrk="0" fontAlgn="base" hangingPunct="0">
              <a:spcBef>
                <a:spcPct val="0"/>
              </a:spcBef>
              <a:spcAft>
                <a:spcPct val="0"/>
              </a:spcAft>
              <a:defRPr sz="2400">
                <a:solidFill>
                  <a:schemeClr val="tx1"/>
                </a:solidFill>
                <a:latin typeface="Arial" charset="0"/>
                <a:ea typeface="MS PGothic" charset="0"/>
                <a:cs typeface="MS PGothic" charset="0"/>
              </a:defRPr>
            </a:lvl6pPr>
            <a:lvl7pPr marL="914400" eaLnBrk="0" fontAlgn="base" hangingPunct="0">
              <a:spcBef>
                <a:spcPct val="0"/>
              </a:spcBef>
              <a:spcAft>
                <a:spcPct val="0"/>
              </a:spcAft>
              <a:defRPr sz="2400">
                <a:solidFill>
                  <a:schemeClr val="tx1"/>
                </a:solidFill>
                <a:latin typeface="Arial" charset="0"/>
                <a:ea typeface="MS PGothic" charset="0"/>
                <a:cs typeface="MS PGothic" charset="0"/>
              </a:defRPr>
            </a:lvl7pPr>
            <a:lvl8pPr marL="1371600" eaLnBrk="0" fontAlgn="base" hangingPunct="0">
              <a:spcBef>
                <a:spcPct val="0"/>
              </a:spcBef>
              <a:spcAft>
                <a:spcPct val="0"/>
              </a:spcAft>
              <a:defRPr sz="2400">
                <a:solidFill>
                  <a:schemeClr val="tx1"/>
                </a:solidFill>
                <a:latin typeface="Arial" charset="0"/>
                <a:ea typeface="MS PGothic" charset="0"/>
                <a:cs typeface="MS PGothic" charset="0"/>
              </a:defRPr>
            </a:lvl8pPr>
            <a:lvl9pPr marL="1828800" eaLnBrk="0" fontAlgn="base" hangingPunct="0">
              <a:spcBef>
                <a:spcPct val="0"/>
              </a:spcBef>
              <a:spcAft>
                <a:spcPct val="0"/>
              </a:spcAft>
              <a:defRPr sz="2400">
                <a:solidFill>
                  <a:schemeClr val="tx1"/>
                </a:solidFill>
                <a:latin typeface="Arial" charset="0"/>
                <a:ea typeface="MS PGothic" charset="0"/>
                <a:cs typeface="MS PGothic" charset="0"/>
              </a:defRPr>
            </a:lvl9pPr>
          </a:lstStyle>
          <a:p>
            <a:pPr eaLnBrk="1" hangingPunct="1"/>
            <a:r>
              <a:rPr lang="en-US" sz="1200"/>
              <a:t>University of Southern California</a:t>
            </a:r>
          </a:p>
        </p:txBody>
      </p:sp>
      <p:sp>
        <p:nvSpPr>
          <p:cNvPr id="23556" name="Slide Number Placeholder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MS PGothic" charset="0"/>
                <a:cs typeface="MS PGothic" charset="0"/>
              </a:defRPr>
            </a:lvl1pPr>
            <a:lvl2pPr marL="37931725" indent="-37474525" eaLnBrk="0" hangingPunct="0">
              <a:defRPr sz="2400">
                <a:solidFill>
                  <a:schemeClr val="tx1"/>
                </a:solidFill>
                <a:latin typeface="Arial" charset="0"/>
                <a:ea typeface="MS PGothic" charset="0"/>
                <a:cs typeface="MS PGothic" charset="0"/>
              </a:defRPr>
            </a:lvl2pPr>
            <a:lvl3pPr eaLnBrk="0" hangingPunct="0">
              <a:defRPr sz="2400">
                <a:solidFill>
                  <a:schemeClr val="tx1"/>
                </a:solidFill>
                <a:latin typeface="Arial" charset="0"/>
                <a:ea typeface="MS PGothic" charset="0"/>
                <a:cs typeface="MS PGothic" charset="0"/>
              </a:defRPr>
            </a:lvl3pPr>
            <a:lvl4pPr eaLnBrk="0" hangingPunct="0">
              <a:defRPr sz="2400">
                <a:solidFill>
                  <a:schemeClr val="tx1"/>
                </a:solidFill>
                <a:latin typeface="Arial" charset="0"/>
                <a:ea typeface="MS PGothic" charset="0"/>
                <a:cs typeface="MS PGothic" charset="0"/>
              </a:defRPr>
            </a:lvl4pPr>
            <a:lvl5pPr eaLnBrk="0" hangingPunct="0">
              <a:defRPr sz="2400">
                <a:solidFill>
                  <a:schemeClr val="tx1"/>
                </a:solidFill>
                <a:latin typeface="Arial" charset="0"/>
                <a:ea typeface="MS PGothic" charset="0"/>
                <a:cs typeface="MS PGothic" charset="0"/>
              </a:defRPr>
            </a:lvl5pPr>
            <a:lvl6pPr marL="457200" eaLnBrk="0" fontAlgn="base" hangingPunct="0">
              <a:spcBef>
                <a:spcPct val="0"/>
              </a:spcBef>
              <a:spcAft>
                <a:spcPct val="0"/>
              </a:spcAft>
              <a:defRPr sz="2400">
                <a:solidFill>
                  <a:schemeClr val="tx1"/>
                </a:solidFill>
                <a:latin typeface="Arial" charset="0"/>
                <a:ea typeface="MS PGothic" charset="0"/>
                <a:cs typeface="MS PGothic" charset="0"/>
              </a:defRPr>
            </a:lvl6pPr>
            <a:lvl7pPr marL="914400" eaLnBrk="0" fontAlgn="base" hangingPunct="0">
              <a:spcBef>
                <a:spcPct val="0"/>
              </a:spcBef>
              <a:spcAft>
                <a:spcPct val="0"/>
              </a:spcAft>
              <a:defRPr sz="2400">
                <a:solidFill>
                  <a:schemeClr val="tx1"/>
                </a:solidFill>
                <a:latin typeface="Arial" charset="0"/>
                <a:ea typeface="MS PGothic" charset="0"/>
                <a:cs typeface="MS PGothic" charset="0"/>
              </a:defRPr>
            </a:lvl7pPr>
            <a:lvl8pPr marL="1371600" eaLnBrk="0" fontAlgn="base" hangingPunct="0">
              <a:spcBef>
                <a:spcPct val="0"/>
              </a:spcBef>
              <a:spcAft>
                <a:spcPct val="0"/>
              </a:spcAft>
              <a:defRPr sz="2400">
                <a:solidFill>
                  <a:schemeClr val="tx1"/>
                </a:solidFill>
                <a:latin typeface="Arial" charset="0"/>
                <a:ea typeface="MS PGothic" charset="0"/>
                <a:cs typeface="MS PGothic" charset="0"/>
              </a:defRPr>
            </a:lvl8pPr>
            <a:lvl9pPr marL="1828800" eaLnBrk="0" fontAlgn="base" hangingPunct="0">
              <a:spcBef>
                <a:spcPct val="0"/>
              </a:spcBef>
              <a:spcAft>
                <a:spcPct val="0"/>
              </a:spcAft>
              <a:defRPr sz="2400">
                <a:solidFill>
                  <a:schemeClr val="tx1"/>
                </a:solidFill>
                <a:latin typeface="Arial" charset="0"/>
                <a:ea typeface="MS PGothic" charset="0"/>
                <a:cs typeface="MS PGothic" charset="0"/>
              </a:defRPr>
            </a:lvl9pPr>
          </a:lstStyle>
          <a:p>
            <a:pPr eaLnBrk="1" hangingPunct="1"/>
            <a:fld id="{861B6F19-143B-8645-948C-3B1395FAFE0A}" type="slidenum">
              <a:rPr lang="en-US" sz="1200"/>
              <a:pPr eaLnBrk="1" hangingPunct="1"/>
              <a:t>8</a:t>
            </a:fld>
            <a:endParaRPr lang="en-US" sz="1200"/>
          </a:p>
        </p:txBody>
      </p:sp>
      <p:sp>
        <p:nvSpPr>
          <p:cNvPr id="1250306" name="Rectangle 2"/>
          <p:cNvSpPr>
            <a:spLocks noGrp="1" noChangeArrowheads="1"/>
          </p:cNvSpPr>
          <p:nvPr>
            <p:ph type="title"/>
          </p:nvPr>
        </p:nvSpPr>
        <p:spPr/>
        <p:txBody>
          <a:bodyPr/>
          <a:lstStyle/>
          <a:p>
            <a:pPr eaLnBrk="1" hangingPunct="1"/>
            <a:r>
              <a:rPr lang="en-US">
                <a:latin typeface="Palatino Linotype" charset="0"/>
              </a:rPr>
              <a:t>What Can Be Patented</a:t>
            </a:r>
          </a:p>
        </p:txBody>
      </p:sp>
      <p:sp>
        <p:nvSpPr>
          <p:cNvPr id="23558" name="Rectangle 3"/>
          <p:cNvSpPr>
            <a:spLocks noGrp="1" noChangeArrowheads="1"/>
          </p:cNvSpPr>
          <p:nvPr>
            <p:ph type="body" idx="1"/>
          </p:nvPr>
        </p:nvSpPr>
        <p:spPr/>
        <p:txBody>
          <a:bodyPr/>
          <a:lstStyle/>
          <a:p>
            <a:pPr eaLnBrk="1" hangingPunct="1">
              <a:lnSpc>
                <a:spcPct val="90000"/>
              </a:lnSpc>
            </a:pPr>
            <a:r>
              <a:rPr lang="en-US" sz="2000" dirty="0">
                <a:latin typeface="Arial" charset="0"/>
              </a:rPr>
              <a:t>Any person who </a:t>
            </a:r>
            <a:r>
              <a:rPr lang="ja-JP" altLang="en-US" sz="2000" dirty="0">
                <a:latin typeface="Arial" charset="0"/>
              </a:rPr>
              <a:t>“</a:t>
            </a:r>
            <a:r>
              <a:rPr lang="en-US" sz="2000" dirty="0">
                <a:latin typeface="Arial" charset="0"/>
              </a:rPr>
              <a:t>invents or discovers any new and useful process, machine, manufacture, or composition of matter, or any new and useful improvement thereof, may obtain a patent,</a:t>
            </a:r>
            <a:r>
              <a:rPr lang="ja-JP" altLang="en-US" sz="2000" dirty="0">
                <a:latin typeface="Arial" charset="0"/>
              </a:rPr>
              <a:t>”</a:t>
            </a:r>
            <a:r>
              <a:rPr lang="en-US" sz="2000" dirty="0">
                <a:latin typeface="Arial" charset="0"/>
              </a:rPr>
              <a:t> </a:t>
            </a:r>
          </a:p>
          <a:p>
            <a:pPr lvl="1" eaLnBrk="1" hangingPunct="1">
              <a:lnSpc>
                <a:spcPct val="90000"/>
              </a:lnSpc>
            </a:pPr>
            <a:r>
              <a:rPr lang="en-US" sz="1800" dirty="0">
                <a:latin typeface="Arial" charset="0"/>
              </a:rPr>
              <a:t>This covers practically everything that is made by man and the processes for making the </a:t>
            </a:r>
            <a:r>
              <a:rPr lang="en-US" sz="1800" dirty="0" smtClean="0">
                <a:latin typeface="Arial" charset="0"/>
              </a:rPr>
              <a:t>products</a:t>
            </a:r>
            <a:endParaRPr lang="en-US" sz="1800" dirty="0">
              <a:latin typeface="Arial" charset="0"/>
            </a:endParaRPr>
          </a:p>
          <a:p>
            <a:pPr eaLnBrk="1" hangingPunct="1">
              <a:lnSpc>
                <a:spcPct val="90000"/>
              </a:lnSpc>
            </a:pPr>
            <a:r>
              <a:rPr lang="en-US" sz="2000" dirty="0">
                <a:latin typeface="Arial" charset="0"/>
              </a:rPr>
              <a:t>The patent law specifies that the subject matter must be </a:t>
            </a:r>
            <a:r>
              <a:rPr lang="ja-JP" altLang="en-US" sz="2000" dirty="0">
                <a:latin typeface="Arial" charset="0"/>
              </a:rPr>
              <a:t>“</a:t>
            </a:r>
            <a:r>
              <a:rPr lang="en-US" sz="2000" dirty="0">
                <a:latin typeface="Arial" charset="0"/>
              </a:rPr>
              <a:t>useful.</a:t>
            </a:r>
            <a:r>
              <a:rPr lang="ja-JP" altLang="en-US" sz="2000" dirty="0">
                <a:latin typeface="Arial" charset="0"/>
              </a:rPr>
              <a:t>”</a:t>
            </a:r>
            <a:endParaRPr lang="en-US" sz="2000" dirty="0">
              <a:latin typeface="Arial" charset="0"/>
            </a:endParaRPr>
          </a:p>
          <a:p>
            <a:pPr lvl="1" eaLnBrk="1" hangingPunct="1">
              <a:lnSpc>
                <a:spcPct val="90000"/>
              </a:lnSpc>
            </a:pPr>
            <a:r>
              <a:rPr lang="en-US" sz="1800" dirty="0">
                <a:latin typeface="Arial" charset="0"/>
              </a:rPr>
              <a:t>R</a:t>
            </a:r>
            <a:r>
              <a:rPr lang="en-US" sz="1800" dirty="0" smtClean="0">
                <a:latin typeface="Arial" charset="0"/>
              </a:rPr>
              <a:t>efers </a:t>
            </a:r>
            <a:r>
              <a:rPr lang="en-US" sz="1800" dirty="0">
                <a:latin typeface="Arial" charset="0"/>
              </a:rPr>
              <a:t>to the condition that the subject matter has a useful purpose </a:t>
            </a:r>
          </a:p>
          <a:p>
            <a:pPr lvl="1" eaLnBrk="1" hangingPunct="1">
              <a:lnSpc>
                <a:spcPct val="90000"/>
              </a:lnSpc>
            </a:pPr>
            <a:r>
              <a:rPr lang="en-US" sz="1800" dirty="0">
                <a:latin typeface="Arial" charset="0"/>
              </a:rPr>
              <a:t>A machine which will not operate to perform the intended purpose would not be called </a:t>
            </a:r>
            <a:r>
              <a:rPr lang="en-US" sz="1800" dirty="0" smtClean="0">
                <a:latin typeface="Arial" charset="0"/>
              </a:rPr>
              <a:t>useful</a:t>
            </a:r>
            <a:endParaRPr lang="en-US" sz="1800" dirty="0">
              <a:latin typeface="Arial" charset="0"/>
            </a:endParaRPr>
          </a:p>
          <a:p>
            <a:pPr eaLnBrk="1" hangingPunct="1">
              <a:lnSpc>
                <a:spcPct val="90000"/>
              </a:lnSpc>
            </a:pPr>
            <a:r>
              <a:rPr lang="en-US" sz="2000" dirty="0">
                <a:latin typeface="Arial" charset="0"/>
              </a:rPr>
              <a:t>Laws of nature, physical phenomena, and abstract ideas are not patentable </a:t>
            </a:r>
            <a:endParaRPr lang="en-US" sz="2000" dirty="0" smtClean="0">
              <a:latin typeface="Arial" charset="0"/>
            </a:endParaRPr>
          </a:p>
          <a:p>
            <a:pPr eaLnBrk="1" hangingPunct="1">
              <a:lnSpc>
                <a:spcPct val="90000"/>
              </a:lnSpc>
            </a:pPr>
            <a:r>
              <a:rPr lang="en-US" sz="2000" dirty="0" smtClean="0">
                <a:latin typeface="Arial" charset="0"/>
              </a:rPr>
              <a:t>A </a:t>
            </a:r>
            <a:r>
              <a:rPr lang="en-US" sz="2000" dirty="0">
                <a:latin typeface="Arial" charset="0"/>
              </a:rPr>
              <a:t>patent cannot be obtained upon a mere idea or suggestion. </a:t>
            </a:r>
          </a:p>
          <a:p>
            <a:pPr lvl="1" eaLnBrk="1" hangingPunct="1">
              <a:lnSpc>
                <a:spcPct val="90000"/>
              </a:lnSpc>
            </a:pPr>
            <a:r>
              <a:rPr lang="en-US" sz="1800" dirty="0">
                <a:latin typeface="Arial" charset="0"/>
              </a:rPr>
              <a:t>A complete description of the actual machine or other subject </a:t>
            </a:r>
            <a:r>
              <a:rPr lang="en-US" sz="1800" dirty="0" smtClean="0">
                <a:latin typeface="Arial" charset="0"/>
              </a:rPr>
              <a:t>is </a:t>
            </a:r>
            <a:r>
              <a:rPr lang="en-US" sz="1800" dirty="0">
                <a:latin typeface="Arial" charset="0"/>
              </a:rPr>
              <a:t>sought is </a:t>
            </a:r>
            <a:r>
              <a:rPr lang="en-US" sz="1800" dirty="0" smtClean="0">
                <a:latin typeface="Arial" charset="0"/>
              </a:rPr>
              <a:t>required</a:t>
            </a:r>
            <a:endParaRPr lang="en-US" sz="1800" dirty="0">
              <a:latin typeface="Arial" charset="0"/>
            </a:endParaRPr>
          </a:p>
        </p:txBody>
      </p:sp>
      <p:sp>
        <p:nvSpPr>
          <p:cNvPr id="6" name="Date Placeholder 3"/>
          <p:cNvSpPr txBox="1">
            <a:spLocks/>
          </p:cNvSpPr>
          <p:nvPr/>
        </p:nvSpPr>
        <p:spPr bwMode="auto">
          <a:xfrm>
            <a:off x="495300" y="6324600"/>
            <a:ext cx="2628900" cy="457200"/>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defPPr>
              <a:defRPr lang="en-US"/>
            </a:defPPr>
            <a:lvl1pPr algn="ctr" rtl="0" eaLnBrk="0" fontAlgn="base" hangingPunct="0">
              <a:spcBef>
                <a:spcPct val="0"/>
              </a:spcBef>
              <a:spcAft>
                <a:spcPct val="0"/>
              </a:spcAft>
              <a:defRPr sz="2400" kern="1200">
                <a:solidFill>
                  <a:schemeClr val="tx1"/>
                </a:solidFill>
                <a:latin typeface="Arial" charset="0"/>
                <a:ea typeface="ＭＳ Ｐゴシック" charset="0"/>
                <a:cs typeface="ＭＳ Ｐゴシック" charset="0"/>
              </a:defRPr>
            </a:lvl1pPr>
            <a:lvl2pPr marL="37931725" indent="-37474525" algn="ctr" rtl="0" eaLnBrk="0" fontAlgn="base" hangingPunct="0">
              <a:spcBef>
                <a:spcPct val="0"/>
              </a:spcBef>
              <a:spcAft>
                <a:spcPct val="0"/>
              </a:spcAft>
              <a:defRPr sz="2400" kern="1200">
                <a:solidFill>
                  <a:schemeClr val="tx1"/>
                </a:solidFill>
                <a:latin typeface="Arial" charset="0"/>
                <a:ea typeface="ＭＳ Ｐゴシック" charset="0"/>
                <a:cs typeface="MS PGothic" charset="0"/>
              </a:defRPr>
            </a:lvl2pPr>
            <a:lvl3pPr marL="914400" algn="ctr" rtl="0" eaLnBrk="0" fontAlgn="base" hangingPunct="0">
              <a:spcBef>
                <a:spcPct val="0"/>
              </a:spcBef>
              <a:spcAft>
                <a:spcPct val="0"/>
              </a:spcAft>
              <a:defRPr sz="2400" kern="1200">
                <a:solidFill>
                  <a:schemeClr val="tx1"/>
                </a:solidFill>
                <a:latin typeface="Arial" charset="0"/>
                <a:ea typeface="ＭＳ Ｐゴシック" charset="0"/>
                <a:cs typeface="MS PGothic" charset="0"/>
              </a:defRPr>
            </a:lvl3pPr>
            <a:lvl4pPr marL="1371600" algn="ctr" rtl="0" eaLnBrk="0" fontAlgn="base" hangingPunct="0">
              <a:spcBef>
                <a:spcPct val="0"/>
              </a:spcBef>
              <a:spcAft>
                <a:spcPct val="0"/>
              </a:spcAft>
              <a:defRPr sz="2400" kern="1200">
                <a:solidFill>
                  <a:schemeClr val="tx1"/>
                </a:solidFill>
                <a:latin typeface="Arial" charset="0"/>
                <a:ea typeface="ＭＳ Ｐゴシック" charset="0"/>
                <a:cs typeface="MS PGothic" charset="0"/>
              </a:defRPr>
            </a:lvl4pPr>
            <a:lvl5pPr marL="1828800" algn="ctr" rtl="0" eaLnBrk="0" fontAlgn="base" hangingPunct="0">
              <a:spcBef>
                <a:spcPct val="0"/>
              </a:spcBef>
              <a:spcAft>
                <a:spcPct val="0"/>
              </a:spcAft>
              <a:defRPr sz="2400" kern="1200">
                <a:solidFill>
                  <a:schemeClr val="tx1"/>
                </a:solidFill>
                <a:latin typeface="Arial" charset="0"/>
                <a:ea typeface="ＭＳ Ｐゴシック" charset="0"/>
                <a:cs typeface="MS PGothic" charset="0"/>
              </a:defRPr>
            </a:lvl5pPr>
            <a:lvl6pPr marL="457200" algn="l" defTabSz="457200" rtl="0" eaLnBrk="0" fontAlgn="base" latinLnBrk="0" hangingPunct="0">
              <a:spcBef>
                <a:spcPct val="0"/>
              </a:spcBef>
              <a:spcAft>
                <a:spcPct val="0"/>
              </a:spcAft>
              <a:defRPr sz="2400" kern="1200">
                <a:solidFill>
                  <a:schemeClr val="tx1"/>
                </a:solidFill>
                <a:latin typeface="Arial" charset="0"/>
                <a:ea typeface="ＭＳ Ｐゴシック" charset="0"/>
                <a:cs typeface="MS PGothic" charset="0"/>
              </a:defRPr>
            </a:lvl6pPr>
            <a:lvl7pPr marL="914400" algn="l" defTabSz="457200" rtl="0" eaLnBrk="0" fontAlgn="base" latinLnBrk="0" hangingPunct="0">
              <a:spcBef>
                <a:spcPct val="0"/>
              </a:spcBef>
              <a:spcAft>
                <a:spcPct val="0"/>
              </a:spcAft>
              <a:defRPr sz="2400" kern="1200">
                <a:solidFill>
                  <a:schemeClr val="tx1"/>
                </a:solidFill>
                <a:latin typeface="Arial" charset="0"/>
                <a:ea typeface="ＭＳ Ｐゴシック" charset="0"/>
                <a:cs typeface="MS PGothic" charset="0"/>
              </a:defRPr>
            </a:lvl7pPr>
            <a:lvl8pPr marL="1371600" algn="l" defTabSz="457200" rtl="0" eaLnBrk="0" fontAlgn="base" latinLnBrk="0" hangingPunct="0">
              <a:spcBef>
                <a:spcPct val="0"/>
              </a:spcBef>
              <a:spcAft>
                <a:spcPct val="0"/>
              </a:spcAft>
              <a:defRPr sz="2400" kern="1200">
                <a:solidFill>
                  <a:schemeClr val="tx1"/>
                </a:solidFill>
                <a:latin typeface="Arial" charset="0"/>
                <a:ea typeface="ＭＳ Ｐゴシック" charset="0"/>
                <a:cs typeface="MS PGothic" charset="0"/>
              </a:defRPr>
            </a:lvl8pPr>
            <a:lvl9pPr marL="1828800" algn="l" defTabSz="457200" rtl="0" eaLnBrk="0" fontAlgn="base" latinLnBrk="0" hangingPunct="0">
              <a:spcBef>
                <a:spcPct val="0"/>
              </a:spcBef>
              <a:spcAft>
                <a:spcPct val="0"/>
              </a:spcAft>
              <a:defRPr sz="2400" kern="1200">
                <a:solidFill>
                  <a:schemeClr val="tx1"/>
                </a:solidFill>
                <a:latin typeface="Arial" charset="0"/>
                <a:ea typeface="ＭＳ Ｐゴシック" charset="0"/>
                <a:cs typeface="MS PGothic" charset="0"/>
              </a:defRPr>
            </a:lvl9pPr>
          </a:lstStyle>
          <a:p>
            <a:pPr eaLnBrk="1" hangingPunct="1"/>
            <a:r>
              <a:rPr lang="en-US" sz="1200" smtClean="0"/>
              <a:t>Craig Knoblock</a:t>
            </a:r>
            <a:endParaRPr lang="en-US" sz="1200"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Footer Placeholder 4"/>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MS PGothic" charset="0"/>
                <a:cs typeface="MS PGothic" charset="0"/>
              </a:defRPr>
            </a:lvl1pPr>
            <a:lvl2pPr marL="37931725" indent="-37474525" eaLnBrk="0" hangingPunct="0">
              <a:defRPr sz="2400">
                <a:solidFill>
                  <a:schemeClr val="tx1"/>
                </a:solidFill>
                <a:latin typeface="Arial" charset="0"/>
                <a:ea typeface="MS PGothic" charset="0"/>
                <a:cs typeface="MS PGothic" charset="0"/>
              </a:defRPr>
            </a:lvl2pPr>
            <a:lvl3pPr eaLnBrk="0" hangingPunct="0">
              <a:defRPr sz="2400">
                <a:solidFill>
                  <a:schemeClr val="tx1"/>
                </a:solidFill>
                <a:latin typeface="Arial" charset="0"/>
                <a:ea typeface="MS PGothic" charset="0"/>
                <a:cs typeface="MS PGothic" charset="0"/>
              </a:defRPr>
            </a:lvl3pPr>
            <a:lvl4pPr eaLnBrk="0" hangingPunct="0">
              <a:defRPr sz="2400">
                <a:solidFill>
                  <a:schemeClr val="tx1"/>
                </a:solidFill>
                <a:latin typeface="Arial" charset="0"/>
                <a:ea typeface="MS PGothic" charset="0"/>
                <a:cs typeface="MS PGothic" charset="0"/>
              </a:defRPr>
            </a:lvl4pPr>
            <a:lvl5pPr eaLnBrk="0" hangingPunct="0">
              <a:defRPr sz="2400">
                <a:solidFill>
                  <a:schemeClr val="tx1"/>
                </a:solidFill>
                <a:latin typeface="Arial" charset="0"/>
                <a:ea typeface="MS PGothic" charset="0"/>
                <a:cs typeface="MS PGothic" charset="0"/>
              </a:defRPr>
            </a:lvl5pPr>
            <a:lvl6pPr marL="457200" eaLnBrk="0" fontAlgn="base" hangingPunct="0">
              <a:spcBef>
                <a:spcPct val="0"/>
              </a:spcBef>
              <a:spcAft>
                <a:spcPct val="0"/>
              </a:spcAft>
              <a:defRPr sz="2400">
                <a:solidFill>
                  <a:schemeClr val="tx1"/>
                </a:solidFill>
                <a:latin typeface="Arial" charset="0"/>
                <a:ea typeface="MS PGothic" charset="0"/>
                <a:cs typeface="MS PGothic" charset="0"/>
              </a:defRPr>
            </a:lvl6pPr>
            <a:lvl7pPr marL="914400" eaLnBrk="0" fontAlgn="base" hangingPunct="0">
              <a:spcBef>
                <a:spcPct val="0"/>
              </a:spcBef>
              <a:spcAft>
                <a:spcPct val="0"/>
              </a:spcAft>
              <a:defRPr sz="2400">
                <a:solidFill>
                  <a:schemeClr val="tx1"/>
                </a:solidFill>
                <a:latin typeface="Arial" charset="0"/>
                <a:ea typeface="MS PGothic" charset="0"/>
                <a:cs typeface="MS PGothic" charset="0"/>
              </a:defRPr>
            </a:lvl7pPr>
            <a:lvl8pPr marL="1371600" eaLnBrk="0" fontAlgn="base" hangingPunct="0">
              <a:spcBef>
                <a:spcPct val="0"/>
              </a:spcBef>
              <a:spcAft>
                <a:spcPct val="0"/>
              </a:spcAft>
              <a:defRPr sz="2400">
                <a:solidFill>
                  <a:schemeClr val="tx1"/>
                </a:solidFill>
                <a:latin typeface="Arial" charset="0"/>
                <a:ea typeface="MS PGothic" charset="0"/>
                <a:cs typeface="MS PGothic" charset="0"/>
              </a:defRPr>
            </a:lvl8pPr>
            <a:lvl9pPr marL="1828800" eaLnBrk="0" fontAlgn="base" hangingPunct="0">
              <a:spcBef>
                <a:spcPct val="0"/>
              </a:spcBef>
              <a:spcAft>
                <a:spcPct val="0"/>
              </a:spcAft>
              <a:defRPr sz="2400">
                <a:solidFill>
                  <a:schemeClr val="tx1"/>
                </a:solidFill>
                <a:latin typeface="Arial" charset="0"/>
                <a:ea typeface="MS PGothic" charset="0"/>
                <a:cs typeface="MS PGothic" charset="0"/>
              </a:defRPr>
            </a:lvl9pPr>
          </a:lstStyle>
          <a:p>
            <a:pPr eaLnBrk="1" hangingPunct="1"/>
            <a:r>
              <a:rPr lang="en-US" sz="1200"/>
              <a:t>University of Southern California</a:t>
            </a:r>
          </a:p>
        </p:txBody>
      </p:sp>
      <p:sp>
        <p:nvSpPr>
          <p:cNvPr id="24580" name="Slide Number Placeholder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MS PGothic" charset="0"/>
                <a:cs typeface="MS PGothic" charset="0"/>
              </a:defRPr>
            </a:lvl1pPr>
            <a:lvl2pPr marL="37931725" indent="-37474525" eaLnBrk="0" hangingPunct="0">
              <a:defRPr sz="2400">
                <a:solidFill>
                  <a:schemeClr val="tx1"/>
                </a:solidFill>
                <a:latin typeface="Arial" charset="0"/>
                <a:ea typeface="MS PGothic" charset="0"/>
                <a:cs typeface="MS PGothic" charset="0"/>
              </a:defRPr>
            </a:lvl2pPr>
            <a:lvl3pPr eaLnBrk="0" hangingPunct="0">
              <a:defRPr sz="2400">
                <a:solidFill>
                  <a:schemeClr val="tx1"/>
                </a:solidFill>
                <a:latin typeface="Arial" charset="0"/>
                <a:ea typeface="MS PGothic" charset="0"/>
                <a:cs typeface="MS PGothic" charset="0"/>
              </a:defRPr>
            </a:lvl3pPr>
            <a:lvl4pPr eaLnBrk="0" hangingPunct="0">
              <a:defRPr sz="2400">
                <a:solidFill>
                  <a:schemeClr val="tx1"/>
                </a:solidFill>
                <a:latin typeface="Arial" charset="0"/>
                <a:ea typeface="MS PGothic" charset="0"/>
                <a:cs typeface="MS PGothic" charset="0"/>
              </a:defRPr>
            </a:lvl4pPr>
            <a:lvl5pPr eaLnBrk="0" hangingPunct="0">
              <a:defRPr sz="2400">
                <a:solidFill>
                  <a:schemeClr val="tx1"/>
                </a:solidFill>
                <a:latin typeface="Arial" charset="0"/>
                <a:ea typeface="MS PGothic" charset="0"/>
                <a:cs typeface="MS PGothic" charset="0"/>
              </a:defRPr>
            </a:lvl5pPr>
            <a:lvl6pPr marL="457200" eaLnBrk="0" fontAlgn="base" hangingPunct="0">
              <a:spcBef>
                <a:spcPct val="0"/>
              </a:spcBef>
              <a:spcAft>
                <a:spcPct val="0"/>
              </a:spcAft>
              <a:defRPr sz="2400">
                <a:solidFill>
                  <a:schemeClr val="tx1"/>
                </a:solidFill>
                <a:latin typeface="Arial" charset="0"/>
                <a:ea typeface="MS PGothic" charset="0"/>
                <a:cs typeface="MS PGothic" charset="0"/>
              </a:defRPr>
            </a:lvl6pPr>
            <a:lvl7pPr marL="914400" eaLnBrk="0" fontAlgn="base" hangingPunct="0">
              <a:spcBef>
                <a:spcPct val="0"/>
              </a:spcBef>
              <a:spcAft>
                <a:spcPct val="0"/>
              </a:spcAft>
              <a:defRPr sz="2400">
                <a:solidFill>
                  <a:schemeClr val="tx1"/>
                </a:solidFill>
                <a:latin typeface="Arial" charset="0"/>
                <a:ea typeface="MS PGothic" charset="0"/>
                <a:cs typeface="MS PGothic" charset="0"/>
              </a:defRPr>
            </a:lvl7pPr>
            <a:lvl8pPr marL="1371600" eaLnBrk="0" fontAlgn="base" hangingPunct="0">
              <a:spcBef>
                <a:spcPct val="0"/>
              </a:spcBef>
              <a:spcAft>
                <a:spcPct val="0"/>
              </a:spcAft>
              <a:defRPr sz="2400">
                <a:solidFill>
                  <a:schemeClr val="tx1"/>
                </a:solidFill>
                <a:latin typeface="Arial" charset="0"/>
                <a:ea typeface="MS PGothic" charset="0"/>
                <a:cs typeface="MS PGothic" charset="0"/>
              </a:defRPr>
            </a:lvl8pPr>
            <a:lvl9pPr marL="1828800" eaLnBrk="0" fontAlgn="base" hangingPunct="0">
              <a:spcBef>
                <a:spcPct val="0"/>
              </a:spcBef>
              <a:spcAft>
                <a:spcPct val="0"/>
              </a:spcAft>
              <a:defRPr sz="2400">
                <a:solidFill>
                  <a:schemeClr val="tx1"/>
                </a:solidFill>
                <a:latin typeface="Arial" charset="0"/>
                <a:ea typeface="MS PGothic" charset="0"/>
                <a:cs typeface="MS PGothic" charset="0"/>
              </a:defRPr>
            </a:lvl9pPr>
          </a:lstStyle>
          <a:p>
            <a:pPr eaLnBrk="1" hangingPunct="1"/>
            <a:fld id="{6E2D00B2-73CB-DC4F-AD4C-818861A4C371}" type="slidenum">
              <a:rPr lang="en-US" sz="1200"/>
              <a:pPr eaLnBrk="1" hangingPunct="1"/>
              <a:t>9</a:t>
            </a:fld>
            <a:endParaRPr lang="en-US" sz="1200"/>
          </a:p>
        </p:txBody>
      </p:sp>
      <p:sp>
        <p:nvSpPr>
          <p:cNvPr id="1251330" name="Rectangle 2"/>
          <p:cNvSpPr>
            <a:spLocks noGrp="1" noChangeArrowheads="1"/>
          </p:cNvSpPr>
          <p:nvPr>
            <p:ph type="title"/>
          </p:nvPr>
        </p:nvSpPr>
        <p:spPr/>
        <p:txBody>
          <a:bodyPr/>
          <a:lstStyle/>
          <a:p>
            <a:pPr eaLnBrk="1" hangingPunct="1"/>
            <a:r>
              <a:rPr lang="en-US" sz="3200" b="1">
                <a:latin typeface="Palatino Linotype" charset="0"/>
              </a:rPr>
              <a:t>Novelty And Non-Obviousness, Conditions For Obtaining A Patent</a:t>
            </a:r>
          </a:p>
        </p:txBody>
      </p:sp>
      <p:sp>
        <p:nvSpPr>
          <p:cNvPr id="24582" name="Rectangle 3"/>
          <p:cNvSpPr>
            <a:spLocks noGrp="1" noChangeArrowheads="1"/>
          </p:cNvSpPr>
          <p:nvPr>
            <p:ph type="body" idx="1"/>
          </p:nvPr>
        </p:nvSpPr>
        <p:spPr>
          <a:xfrm>
            <a:off x="762000" y="1587413"/>
            <a:ext cx="7947291" cy="5034365"/>
          </a:xfrm>
        </p:spPr>
        <p:txBody>
          <a:bodyPr/>
          <a:lstStyle/>
          <a:p>
            <a:pPr eaLnBrk="1" hangingPunct="1">
              <a:lnSpc>
                <a:spcPct val="80000"/>
              </a:lnSpc>
            </a:pPr>
            <a:r>
              <a:rPr lang="en-US" sz="2400" dirty="0">
                <a:latin typeface="Arial" charset="0"/>
              </a:rPr>
              <a:t>In order for an invention to be patentable it must be new </a:t>
            </a:r>
            <a:endParaRPr lang="en-US" sz="2400" dirty="0" smtClean="0">
              <a:latin typeface="Arial" charset="0"/>
            </a:endParaRPr>
          </a:p>
          <a:p>
            <a:pPr eaLnBrk="1" hangingPunct="1">
              <a:lnSpc>
                <a:spcPct val="80000"/>
              </a:lnSpc>
            </a:pPr>
            <a:r>
              <a:rPr lang="en-US" sz="2400" dirty="0" smtClean="0">
                <a:latin typeface="Arial" charset="0"/>
              </a:rPr>
              <a:t>An </a:t>
            </a:r>
            <a:r>
              <a:rPr lang="en-US" sz="2400" dirty="0">
                <a:latin typeface="Arial" charset="0"/>
              </a:rPr>
              <a:t>invention cannot be patented if: </a:t>
            </a:r>
          </a:p>
          <a:p>
            <a:pPr lvl="1" eaLnBrk="1" hangingPunct="1">
              <a:lnSpc>
                <a:spcPct val="80000"/>
              </a:lnSpc>
            </a:pPr>
            <a:r>
              <a:rPr lang="en-US" sz="2000" dirty="0">
                <a:latin typeface="Arial" charset="0"/>
              </a:rPr>
              <a:t>If the </a:t>
            </a:r>
            <a:r>
              <a:rPr lang="en-US" sz="2000" i="1" dirty="0">
                <a:latin typeface="Arial" charset="0"/>
              </a:rPr>
              <a:t>invention</a:t>
            </a:r>
            <a:r>
              <a:rPr lang="en-US" sz="2000" dirty="0">
                <a:latin typeface="Arial" charset="0"/>
              </a:rPr>
              <a:t> has been described in a printed publication </a:t>
            </a:r>
            <a:r>
              <a:rPr lang="en-US" sz="2000" dirty="0" smtClean="0">
                <a:latin typeface="Arial" charset="0"/>
              </a:rPr>
              <a:t>before </a:t>
            </a:r>
            <a:r>
              <a:rPr lang="en-US" sz="2000" dirty="0">
                <a:latin typeface="Arial" charset="0"/>
              </a:rPr>
              <a:t>the date that the applicant made his/her </a:t>
            </a:r>
            <a:r>
              <a:rPr lang="en-US" sz="2000" dirty="0" smtClean="0">
                <a:latin typeface="Arial" charset="0"/>
              </a:rPr>
              <a:t>invention </a:t>
            </a:r>
            <a:endParaRPr lang="en-US" sz="2000" dirty="0">
              <a:latin typeface="Arial" charset="0"/>
            </a:endParaRPr>
          </a:p>
          <a:p>
            <a:pPr lvl="1" eaLnBrk="1" hangingPunct="1">
              <a:lnSpc>
                <a:spcPct val="80000"/>
              </a:lnSpc>
            </a:pPr>
            <a:r>
              <a:rPr lang="en-US" sz="2000" dirty="0">
                <a:latin typeface="Arial" charset="0"/>
              </a:rPr>
              <a:t>If the</a:t>
            </a:r>
            <a:r>
              <a:rPr lang="en-US" sz="2000" i="1" dirty="0">
                <a:latin typeface="Arial" charset="0"/>
              </a:rPr>
              <a:t> inventor </a:t>
            </a:r>
            <a:r>
              <a:rPr lang="en-US" sz="2000" dirty="0">
                <a:latin typeface="Arial" charset="0"/>
              </a:rPr>
              <a:t>describes the invention in a printed publication or uses the invention </a:t>
            </a:r>
            <a:r>
              <a:rPr lang="en-US" sz="2000" dirty="0" smtClean="0">
                <a:latin typeface="Arial" charset="0"/>
              </a:rPr>
              <a:t>publicly and more </a:t>
            </a:r>
            <a:r>
              <a:rPr lang="en-US" sz="2000" dirty="0">
                <a:latin typeface="Arial" charset="0"/>
              </a:rPr>
              <a:t>than one year has gone </a:t>
            </a:r>
            <a:r>
              <a:rPr lang="en-US" sz="2000" dirty="0" smtClean="0">
                <a:latin typeface="Arial" charset="0"/>
              </a:rPr>
              <a:t>by </a:t>
            </a:r>
            <a:endParaRPr lang="en-US" sz="2000" dirty="0">
              <a:latin typeface="Arial" charset="0"/>
            </a:endParaRPr>
          </a:p>
          <a:p>
            <a:pPr eaLnBrk="1" hangingPunct="1">
              <a:lnSpc>
                <a:spcPct val="80000"/>
              </a:lnSpc>
            </a:pPr>
            <a:r>
              <a:rPr lang="en-US" sz="2400" dirty="0">
                <a:latin typeface="Arial" charset="0"/>
              </a:rPr>
              <a:t>The inventor must file on the date of public use or </a:t>
            </a:r>
            <a:r>
              <a:rPr lang="en-US" sz="2400" dirty="0" smtClean="0">
                <a:latin typeface="Arial" charset="0"/>
              </a:rPr>
              <a:t>disclosure to </a:t>
            </a:r>
            <a:r>
              <a:rPr lang="en-US" sz="2400" dirty="0">
                <a:latin typeface="Arial" charset="0"/>
              </a:rPr>
              <a:t>preserve patent rights in </a:t>
            </a:r>
            <a:r>
              <a:rPr lang="en-US" sz="2400" dirty="0" smtClean="0">
                <a:latin typeface="Arial" charset="0"/>
              </a:rPr>
              <a:t>foreign countries </a:t>
            </a:r>
            <a:endParaRPr lang="en-US" sz="2400" dirty="0">
              <a:latin typeface="Arial" charset="0"/>
            </a:endParaRPr>
          </a:p>
          <a:p>
            <a:pPr eaLnBrk="1" hangingPunct="1">
              <a:lnSpc>
                <a:spcPct val="80000"/>
              </a:lnSpc>
            </a:pPr>
            <a:r>
              <a:rPr lang="en-US" sz="2400" dirty="0">
                <a:latin typeface="Arial" charset="0"/>
              </a:rPr>
              <a:t>The subject matter </a:t>
            </a:r>
            <a:r>
              <a:rPr lang="en-US" sz="2400" dirty="0" smtClean="0">
                <a:latin typeface="Arial" charset="0"/>
              </a:rPr>
              <a:t>to </a:t>
            </a:r>
            <a:r>
              <a:rPr lang="en-US" sz="2400" dirty="0">
                <a:latin typeface="Arial" charset="0"/>
              </a:rPr>
              <a:t>be patented must be sufficiently different from what has been used or described before </a:t>
            </a:r>
          </a:p>
          <a:p>
            <a:pPr lvl="1" eaLnBrk="1" hangingPunct="1">
              <a:lnSpc>
                <a:spcPct val="80000"/>
              </a:lnSpc>
            </a:pPr>
            <a:r>
              <a:rPr lang="en-US" sz="2000" dirty="0" smtClean="0">
                <a:latin typeface="Arial" charset="0"/>
              </a:rPr>
              <a:t>It </a:t>
            </a:r>
            <a:r>
              <a:rPr lang="en-US" sz="2000" dirty="0">
                <a:latin typeface="Arial" charset="0"/>
              </a:rPr>
              <a:t>may be said to be nonobvious to a person having ordinary skill in the area </a:t>
            </a:r>
            <a:endParaRPr lang="en-US" sz="2000" dirty="0" smtClean="0">
              <a:latin typeface="Arial" charset="0"/>
            </a:endParaRPr>
          </a:p>
          <a:p>
            <a:pPr lvl="1" eaLnBrk="1" hangingPunct="1">
              <a:lnSpc>
                <a:spcPct val="80000"/>
              </a:lnSpc>
            </a:pPr>
            <a:r>
              <a:rPr lang="en-US" sz="2000" dirty="0" smtClean="0">
                <a:latin typeface="Arial" charset="0"/>
              </a:rPr>
              <a:t>For </a:t>
            </a:r>
            <a:r>
              <a:rPr lang="en-US" sz="2000" dirty="0">
                <a:latin typeface="Arial" charset="0"/>
              </a:rPr>
              <a:t>example, the substitution of one color for another, or changes in size, are ordinarily not patentable. </a:t>
            </a:r>
          </a:p>
        </p:txBody>
      </p:sp>
      <p:sp>
        <p:nvSpPr>
          <p:cNvPr id="6" name="Date Placeholder 3"/>
          <p:cNvSpPr txBox="1">
            <a:spLocks/>
          </p:cNvSpPr>
          <p:nvPr/>
        </p:nvSpPr>
        <p:spPr bwMode="auto">
          <a:xfrm>
            <a:off x="495300" y="6324600"/>
            <a:ext cx="2628900" cy="457200"/>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defPPr>
              <a:defRPr lang="en-US"/>
            </a:defPPr>
            <a:lvl1pPr algn="ctr" rtl="0" eaLnBrk="0" fontAlgn="base" hangingPunct="0">
              <a:spcBef>
                <a:spcPct val="0"/>
              </a:spcBef>
              <a:spcAft>
                <a:spcPct val="0"/>
              </a:spcAft>
              <a:defRPr sz="2400" kern="1200">
                <a:solidFill>
                  <a:schemeClr val="tx1"/>
                </a:solidFill>
                <a:latin typeface="Arial" charset="0"/>
                <a:ea typeface="ＭＳ Ｐゴシック" charset="0"/>
                <a:cs typeface="ＭＳ Ｐゴシック" charset="0"/>
              </a:defRPr>
            </a:lvl1pPr>
            <a:lvl2pPr marL="37931725" indent="-37474525" algn="ctr" rtl="0" eaLnBrk="0" fontAlgn="base" hangingPunct="0">
              <a:spcBef>
                <a:spcPct val="0"/>
              </a:spcBef>
              <a:spcAft>
                <a:spcPct val="0"/>
              </a:spcAft>
              <a:defRPr sz="2400" kern="1200">
                <a:solidFill>
                  <a:schemeClr val="tx1"/>
                </a:solidFill>
                <a:latin typeface="Arial" charset="0"/>
                <a:ea typeface="ＭＳ Ｐゴシック" charset="0"/>
                <a:cs typeface="MS PGothic" charset="0"/>
              </a:defRPr>
            </a:lvl2pPr>
            <a:lvl3pPr marL="914400" algn="ctr" rtl="0" eaLnBrk="0" fontAlgn="base" hangingPunct="0">
              <a:spcBef>
                <a:spcPct val="0"/>
              </a:spcBef>
              <a:spcAft>
                <a:spcPct val="0"/>
              </a:spcAft>
              <a:defRPr sz="2400" kern="1200">
                <a:solidFill>
                  <a:schemeClr val="tx1"/>
                </a:solidFill>
                <a:latin typeface="Arial" charset="0"/>
                <a:ea typeface="ＭＳ Ｐゴシック" charset="0"/>
                <a:cs typeface="MS PGothic" charset="0"/>
              </a:defRPr>
            </a:lvl3pPr>
            <a:lvl4pPr marL="1371600" algn="ctr" rtl="0" eaLnBrk="0" fontAlgn="base" hangingPunct="0">
              <a:spcBef>
                <a:spcPct val="0"/>
              </a:spcBef>
              <a:spcAft>
                <a:spcPct val="0"/>
              </a:spcAft>
              <a:defRPr sz="2400" kern="1200">
                <a:solidFill>
                  <a:schemeClr val="tx1"/>
                </a:solidFill>
                <a:latin typeface="Arial" charset="0"/>
                <a:ea typeface="ＭＳ Ｐゴシック" charset="0"/>
                <a:cs typeface="MS PGothic" charset="0"/>
              </a:defRPr>
            </a:lvl4pPr>
            <a:lvl5pPr marL="1828800" algn="ctr" rtl="0" eaLnBrk="0" fontAlgn="base" hangingPunct="0">
              <a:spcBef>
                <a:spcPct val="0"/>
              </a:spcBef>
              <a:spcAft>
                <a:spcPct val="0"/>
              </a:spcAft>
              <a:defRPr sz="2400" kern="1200">
                <a:solidFill>
                  <a:schemeClr val="tx1"/>
                </a:solidFill>
                <a:latin typeface="Arial" charset="0"/>
                <a:ea typeface="ＭＳ Ｐゴシック" charset="0"/>
                <a:cs typeface="MS PGothic" charset="0"/>
              </a:defRPr>
            </a:lvl5pPr>
            <a:lvl6pPr marL="457200" algn="l" defTabSz="457200" rtl="0" eaLnBrk="0" fontAlgn="base" latinLnBrk="0" hangingPunct="0">
              <a:spcBef>
                <a:spcPct val="0"/>
              </a:spcBef>
              <a:spcAft>
                <a:spcPct val="0"/>
              </a:spcAft>
              <a:defRPr sz="2400" kern="1200">
                <a:solidFill>
                  <a:schemeClr val="tx1"/>
                </a:solidFill>
                <a:latin typeface="Arial" charset="0"/>
                <a:ea typeface="ＭＳ Ｐゴシック" charset="0"/>
                <a:cs typeface="MS PGothic" charset="0"/>
              </a:defRPr>
            </a:lvl6pPr>
            <a:lvl7pPr marL="914400" algn="l" defTabSz="457200" rtl="0" eaLnBrk="0" fontAlgn="base" latinLnBrk="0" hangingPunct="0">
              <a:spcBef>
                <a:spcPct val="0"/>
              </a:spcBef>
              <a:spcAft>
                <a:spcPct val="0"/>
              </a:spcAft>
              <a:defRPr sz="2400" kern="1200">
                <a:solidFill>
                  <a:schemeClr val="tx1"/>
                </a:solidFill>
                <a:latin typeface="Arial" charset="0"/>
                <a:ea typeface="ＭＳ Ｐゴシック" charset="0"/>
                <a:cs typeface="MS PGothic" charset="0"/>
              </a:defRPr>
            </a:lvl7pPr>
            <a:lvl8pPr marL="1371600" algn="l" defTabSz="457200" rtl="0" eaLnBrk="0" fontAlgn="base" latinLnBrk="0" hangingPunct="0">
              <a:spcBef>
                <a:spcPct val="0"/>
              </a:spcBef>
              <a:spcAft>
                <a:spcPct val="0"/>
              </a:spcAft>
              <a:defRPr sz="2400" kern="1200">
                <a:solidFill>
                  <a:schemeClr val="tx1"/>
                </a:solidFill>
                <a:latin typeface="Arial" charset="0"/>
                <a:ea typeface="ＭＳ Ｐゴシック" charset="0"/>
                <a:cs typeface="MS PGothic" charset="0"/>
              </a:defRPr>
            </a:lvl8pPr>
            <a:lvl9pPr marL="1828800" algn="l" defTabSz="457200" rtl="0" eaLnBrk="0" fontAlgn="base" latinLnBrk="0" hangingPunct="0">
              <a:spcBef>
                <a:spcPct val="0"/>
              </a:spcBef>
              <a:spcAft>
                <a:spcPct val="0"/>
              </a:spcAft>
              <a:defRPr sz="2400" kern="1200">
                <a:solidFill>
                  <a:schemeClr val="tx1"/>
                </a:solidFill>
                <a:latin typeface="Arial" charset="0"/>
                <a:ea typeface="ＭＳ Ｐゴシック" charset="0"/>
                <a:cs typeface="MS PGothic" charset="0"/>
              </a:defRPr>
            </a:lvl9pPr>
          </a:lstStyle>
          <a:p>
            <a:pPr eaLnBrk="1" hangingPunct="1"/>
            <a:r>
              <a:rPr lang="en-US" sz="1200" smtClean="0"/>
              <a:t>Craig Knoblock</a:t>
            </a:r>
            <a:endParaRPr lang="en-US" sz="1200"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theme/theme1.xml><?xml version="1.0" encoding="utf-8"?>
<a:theme xmlns:a="http://schemas.openxmlformats.org/drawingml/2006/main" name="isi_design">
  <a:themeElements>
    <a:clrScheme name="isi_design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isi_design">
      <a:majorFont>
        <a:latin typeface="Palatino Linotype"/>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0">
          <a:gsLst>
            <a:gs pos="0">
              <a:schemeClr val="bg2"/>
            </a:gs>
            <a:gs pos="100000">
              <a:schemeClr val="bg1"/>
            </a:gs>
          </a:gsLst>
          <a:lin ang="0" scaled="1"/>
        </a:gradFill>
        <a:ln w="9525" cap="flat" cmpd="sng" algn="ctr">
          <a:no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pitchFamily="-110" charset="0"/>
          </a:defRPr>
        </a:defPPr>
      </a:lstStyle>
    </a:spDef>
    <a:lnDef>
      <a:spPr bwMode="auto">
        <a:xfrm>
          <a:off x="0" y="0"/>
          <a:ext cx="1" cy="1"/>
        </a:xfrm>
        <a:custGeom>
          <a:avLst/>
          <a:gdLst/>
          <a:ahLst/>
          <a:cxnLst/>
          <a:rect l="0" t="0" r="0" b="0"/>
          <a:pathLst/>
        </a:custGeom>
        <a:gradFill rotWithShape="0">
          <a:gsLst>
            <a:gs pos="0">
              <a:schemeClr val="bg2"/>
            </a:gs>
            <a:gs pos="100000">
              <a:schemeClr val="bg1"/>
            </a:gs>
          </a:gsLst>
          <a:lin ang="0" scaled="1"/>
        </a:gradFill>
        <a:ln w="9525" cap="flat" cmpd="sng" algn="ctr">
          <a:no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pitchFamily="-110" charset="0"/>
          </a:defRPr>
        </a:defPPr>
      </a:lstStyle>
    </a:lnDef>
  </a:objectDefaults>
  <a:extraClrSchemeLst>
    <a:extraClrScheme>
      <a:clrScheme name="isi_design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isi_design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isi_design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isi_design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isi_design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isi_design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isi_design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C:\Documents and Settings\lerman\Application Data\Microsoft\Templates\isi_design.pot</Template>
  <TotalTime>27472</TotalTime>
  <Words>3089</Words>
  <Application>Microsoft Macintosh PowerPoint</Application>
  <PresentationFormat>On-screen Show (4:3)</PresentationFormat>
  <Paragraphs>422</Paragraphs>
  <Slides>43</Slides>
  <Notes>3</Notes>
  <HiddenSlides>0</HiddenSlides>
  <MMClips>0</MMClips>
  <ScaleCrop>false</ScaleCrop>
  <HeadingPairs>
    <vt:vector size="4" baseType="variant">
      <vt:variant>
        <vt:lpstr>Theme</vt:lpstr>
      </vt:variant>
      <vt:variant>
        <vt:i4>1</vt:i4>
      </vt:variant>
      <vt:variant>
        <vt:lpstr>Slide Titles</vt:lpstr>
      </vt:variant>
      <vt:variant>
        <vt:i4>43</vt:i4>
      </vt:variant>
    </vt:vector>
  </HeadingPairs>
  <TitlesOfParts>
    <vt:vector size="44" baseType="lpstr">
      <vt:lpstr>isi_design</vt:lpstr>
      <vt:lpstr>Intellectual Property and the Web</vt:lpstr>
      <vt:lpstr>Some (Hypothetical) Cases</vt:lpstr>
      <vt:lpstr>Intellectual Property</vt:lpstr>
      <vt:lpstr>Sources</vt:lpstr>
      <vt:lpstr>Outline</vt:lpstr>
      <vt:lpstr>Outline</vt:lpstr>
      <vt:lpstr>Patents</vt:lpstr>
      <vt:lpstr>What Can Be Patented</vt:lpstr>
      <vt:lpstr>Novelty And Non-Obviousness, Conditions For Obtaining A Patent</vt:lpstr>
      <vt:lpstr>Example Patent Abstract / Inventors</vt:lpstr>
      <vt:lpstr>Example Patent Description</vt:lpstr>
      <vt:lpstr>Example Patent Claims</vt:lpstr>
      <vt:lpstr>Why Patent?</vt:lpstr>
      <vt:lpstr>Patent Infringement</vt:lpstr>
      <vt:lpstr>Outline</vt:lpstr>
      <vt:lpstr>Copyrights</vt:lpstr>
      <vt:lpstr>Copyrights</vt:lpstr>
      <vt:lpstr>Copyright and the Consumer</vt:lpstr>
      <vt:lpstr>U.S. Copyright Law History</vt:lpstr>
      <vt:lpstr>Limits to Copyright: Fair-Use</vt:lpstr>
      <vt:lpstr>Fair-Use Doctrine</vt:lpstr>
      <vt:lpstr>Copyright Law</vt:lpstr>
      <vt:lpstr>More Fair-Use Cases</vt:lpstr>
      <vt:lpstr>Google Books</vt:lpstr>
      <vt:lpstr>Public Domain</vt:lpstr>
      <vt:lpstr>Creative Commons (CC)</vt:lpstr>
      <vt:lpstr>Outline</vt:lpstr>
      <vt:lpstr>Trademarks</vt:lpstr>
      <vt:lpstr>Types of Trademarks</vt:lpstr>
      <vt:lpstr>Trademarks and the Internet</vt:lpstr>
      <vt:lpstr>Outline</vt:lpstr>
      <vt:lpstr>Trade Secrets</vt:lpstr>
      <vt:lpstr>Legal Protection of Trade Secrets</vt:lpstr>
      <vt:lpstr>Outline</vt:lpstr>
      <vt:lpstr>Data Aggregation</vt:lpstr>
      <vt:lpstr>First Union vs. Secure Commerce Services</vt:lpstr>
      <vt:lpstr>eBay vs. Reverse Auction</vt:lpstr>
      <vt:lpstr>Ebay vs. BiddersEdge, Inc</vt:lpstr>
      <vt:lpstr>Ticketmaster vs. Microsoft </vt:lpstr>
      <vt:lpstr>Outline</vt:lpstr>
      <vt:lpstr>Software Licenses </vt:lpstr>
      <vt:lpstr>Types of Software Licenses </vt:lpstr>
      <vt:lpstr>Discussion</vt:lpstr>
    </vt:vector>
  </TitlesOfParts>
  <Company>University of Southern California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Learning for Information Agents</dc:title>
  <dc:creator>Craig Knoblock</dc:creator>
  <cp:lastModifiedBy>Craig Knoblock</cp:lastModifiedBy>
  <cp:revision>390</cp:revision>
  <dcterms:created xsi:type="dcterms:W3CDTF">2010-04-12T05:09:57Z</dcterms:created>
  <dcterms:modified xsi:type="dcterms:W3CDTF">2015-04-27T22:26:19Z</dcterms:modified>
</cp:coreProperties>
</file>