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theme/themeOverride2.xml" ContentType="application/vnd.openxmlformats-officedocument.themeOverrid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theme/themeOverride3.xml" ContentType="application/vnd.openxmlformats-officedocument.themeOverrid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theme/themeOverride4.xml" ContentType="application/vnd.openxmlformats-officedocument.themeOverrid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theme/themeOverride5.xml" ContentType="application/vnd.openxmlformats-officedocument.themeOverrid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slideLayouts/slideLayout56.xml" ContentType="application/vnd.openxmlformats-officedocument.presentationml.slideLayout+xml"/>
  <Override PartName="/ppt/theme/themeOverride6.xml" ContentType="application/vnd.openxmlformats-officedocument.themeOverrid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7.xml" ContentType="application/vnd.openxmlformats-officedocument.theme+xml"/>
  <Override PartName="/ppt/slideLayouts/slideLayout67.xml" ContentType="application/vnd.openxmlformats-officedocument.presentationml.slideLayout+xml"/>
  <Override PartName="/ppt/theme/themeOverride7.xml" ContentType="application/vnd.openxmlformats-officedocument.themeOverrid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8.xml" ContentType="application/vnd.openxmlformats-officedocument.theme+xml"/>
  <Override PartName="/ppt/slideLayouts/slideLayout78.xml" ContentType="application/vnd.openxmlformats-officedocument.presentationml.slideLayout+xml"/>
  <Override PartName="/ppt/theme/themeOverride8.xml" ContentType="application/vnd.openxmlformats-officedocument.themeOverrid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9.xml" ContentType="application/vnd.openxmlformats-officedocument.theme+xml"/>
  <Override PartName="/ppt/slideLayouts/slideLayout89.xml" ContentType="application/vnd.openxmlformats-officedocument.presentationml.slideLayout+xml"/>
  <Override PartName="/ppt/theme/themeOverride9.xml" ContentType="application/vnd.openxmlformats-officedocument.themeOverrid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10.xml" ContentType="application/vnd.openxmlformats-officedocument.theme+xml"/>
  <Override PartName="/ppt/slideLayouts/slideLayout100.xml" ContentType="application/vnd.openxmlformats-officedocument.presentationml.slideLayout+xml"/>
  <Override PartName="/ppt/theme/themeOverride10.xml" ContentType="application/vnd.openxmlformats-officedocument.themeOverrid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p14="http://schemas.microsoft.com/office/powerpoint/2010/main" xmlns:r="http://schemas.openxmlformats.org/officeDocument/2006/relationships" xmlns:a="http://schemas.openxmlformats.org/drawingml/2006/main">
  <p:sldMasterIdLst>
    <p:sldMasterId id="2147483660" r:id="rId5"/>
    <p:sldMasterId id="2147483672" r:id="rId6"/>
    <p:sldMasterId id="2147483684" r:id="rId7"/>
    <p:sldMasterId id="2147483696" r:id="rId8"/>
    <p:sldMasterId id="2147483708" r:id="rId9"/>
    <p:sldMasterId id="2147483720" r:id="rId10"/>
    <p:sldMasterId id="2147483732" r:id="rId11"/>
    <p:sldMasterId id="2147483744" r:id="rId12"/>
    <p:sldMasterId id="2147483768" r:id="rId13"/>
    <p:sldMasterId id="2147483780" r:id="rId14"/>
  </p:sldMasterIdLst>
  <p:sldIdLst>
    <p:sldId id="258" r:id="rId15"/>
    <p:sldId id="257" r:id="rId16"/>
    <p:sldId id="259" r:id="rId17"/>
    <p:sldId id="260" r:id="rId18"/>
    <p:sldId id="261" r:id="rId19"/>
    <p:sldId id="262" r:id="rId20"/>
    <p:sldId id="273" r:id="rId21"/>
    <p:sldId id="271" r:id="rId22"/>
    <p:sldId id="274" r:id="rId23"/>
    <p:sldId id="272" r:id="rId24"/>
    <p:sldId id="263" r:id="rId25"/>
    <p:sldId id="264" r:id="rId26"/>
    <p:sldId id="265" r:id="rId27"/>
    <p:sldId id="266" r:id="rId28"/>
    <p:sldId id="267" r:id="rId29"/>
    <p:sldId id="268" r:id="rId30"/>
    <p:sldId id="270" r:id="rId31"/>
  </p:sldIdLst>
  <p:sldSz cx="9144000" cy="5715000"/>
  <p:notesSz cx="6858000" cy="9144000"/>
  <p:defaultText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5pPr>
    <a:lvl6pPr marL="22860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9pPr>
  </p:defaultTextStyle>
</p:presentation>
</file>

<file path=ppt/presProps.xml><?xml version="1.0" encoding="utf-8"?>
<p:presentationPr xmlns:p="http://schemas.openxmlformats.org/presentationml/2006/main" xmlns:p14="http://schemas.microsoft.com/office/powerpoint/2010/main" xmlns:r="http://schemas.openxmlformats.org/officeDocument/2006/relationships" xmlns:a="http://schemas.openxmlformats.org/drawingml/2006/main">
  <p:showPr showNarration="1">
    <p:penClr>
      <a:srgbClr val="0000FF"/>
    </p:penClr>
  </p:showPr>
  <p:extLst>
    <p:ext uri="smNativeData">
      <pr:smAppRevision xmlns:pr="smNativeData" dt="1642227118" val="980" revOS="4"/>
      <pr:smFileRevision xmlns:pr="smNativeData" dt="1642227118" val="101"/>
      <pr:guideOptions xmlns:pr="smNativeData" dt="1642227118" snapToGrid="1" snapToBorders="1" snapToGuides="1"/>
      <pr:pdfExportOpt xmlns:pr="smNativeData" dt="1642227118" pagesRangeIndex="1" pagesSelectionIndex="0" qualityIndex="0" embedFonts="2" useJpegs="0" useSubsetFonts="1" useAlpha="1" relativeLinks="0" taggedPdf="1" pane="0" zoom="0" zoomContents="100" layout="0" includeDoc="0" viewFlags="0" openViewer="1" jpegQuality="90" flags="252" layoutIndex="0" exportSlideNames="1" name="E:\Major project\Documents\major ppt1.pdf"/>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p14="http://schemas.microsoft.com/office/powerpoint/2010/main" xmlns:r="http://schemas.openxmlformats.org/officeDocument/2006/relationships" xmlns:a="http://schemas.openxmlformats.org/drawingml/2006/main">
  <p:slideViewPr>
    <p:cSldViewPr snapToObjects="1" showGuides="1">
      <p:cViewPr varScale="1">
        <p:scale>
          <a:sx n="65" d="100"/>
          <a:sy n="65" d="100"/>
        </p:scale>
        <p:origin x="982" y="176"/>
      </p:cViewPr>
      <p:guideLst x="0" y="0">
        <p:guide orient="horz" pos="1800"/>
        <p:guide pos="2880"/>
      </p:guideLst>
    </p:cSldViewPr>
  </p:slideViewPr>
  <p:outlineViewPr>
    <p:cViewPr>
      <p:scale>
        <a:sx n="303" d="100"/>
        <a:sy n="303" d="100"/>
      </p:scale>
      <p:origin x="0" y="0"/>
    </p:cViewPr>
  </p:outlineViewPr>
  <p:sorterViewPr>
    <p:cViewPr>
      <p:scale>
        <a:sx n="17" d="100"/>
        <a:sy n="17" d="100"/>
      </p:scale>
      <p:origin x="0" y="0"/>
    </p:cViewPr>
  </p:sorterViewPr>
  <p:notesViewPr>
    <p:cSldViewPr snapToObjects="1" showGuides="1">
      <p:cViewPr>
        <p:scale>
          <a:sx n="65" d="100"/>
          <a:sy n="65" d="100"/>
        </p:scale>
        <p:origin x="982" y="176"/>
      </p:cViewPr>
    </p:cSldViewPr>
  </p:notesViewPr>
  <p:gridSpacing cx="71755" cy="71755"/>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9" Type="http://schemas.openxmlformats.org/officeDocument/2006/relationships/slideMaster" Target="slideMasters/slideMaster5.xml"/><Relationship Id="rId10" Type="http://schemas.openxmlformats.org/officeDocument/2006/relationships/slideMaster" Target="slideMasters/slideMaster6.xml"/><Relationship Id="rId11" Type="http://schemas.openxmlformats.org/officeDocument/2006/relationships/slideMaster" Target="slideMasters/slideMaster7.xml"/><Relationship Id="rId12" Type="http://schemas.openxmlformats.org/officeDocument/2006/relationships/slideMaster" Target="slideMasters/slideMaster8.xml"/><Relationship Id="rId13" Type="http://schemas.openxmlformats.org/officeDocument/2006/relationships/slideMaster" Target="slideMasters/slideMaster9.xml"/><Relationship Id="rId14" Type="http://schemas.openxmlformats.org/officeDocument/2006/relationships/slideMaster" Target="slideMasters/slideMaster10.xml"/><Relationship Id="rId15" Type="http://schemas.openxmlformats.org/officeDocument/2006/relationships/slide" Target="slides/slide1.xml"/><Relationship Id="rId16" Type="http://schemas.openxmlformats.org/officeDocument/2006/relationships/slide" Target="slides/slide2.xml"/><Relationship Id="rId17" Type="http://schemas.openxmlformats.org/officeDocument/2006/relationships/slide" Target="slides/slide3.xml"/><Relationship Id="rId18" Type="http://schemas.openxmlformats.org/officeDocument/2006/relationships/slide" Target="slides/slide4.xml"/><Relationship Id="rId19" Type="http://schemas.openxmlformats.org/officeDocument/2006/relationships/slide" Target="slides/slide5.xml"/><Relationship Id="rId20" Type="http://schemas.openxmlformats.org/officeDocument/2006/relationships/slide" Target="slides/slide6.xml"/><Relationship Id="rId21" Type="http://schemas.openxmlformats.org/officeDocument/2006/relationships/slide" Target="slides/slide7.xml"/><Relationship Id="rId22" Type="http://schemas.openxmlformats.org/officeDocument/2006/relationships/slide" Target="slides/slide8.xml"/><Relationship Id="rId23" Type="http://schemas.openxmlformats.org/officeDocument/2006/relationships/slide" Target="slides/slide9.xml"/><Relationship Id="rId24" Type="http://schemas.openxmlformats.org/officeDocument/2006/relationships/slide" Target="slides/slide10.xml"/><Relationship Id="rId25" Type="http://schemas.openxmlformats.org/officeDocument/2006/relationships/slide" Target="slides/slide11.xml"/><Relationship Id="rId26" Type="http://schemas.openxmlformats.org/officeDocument/2006/relationships/slide" Target="slides/slide12.xml"/><Relationship Id="rId27" Type="http://schemas.openxmlformats.org/officeDocument/2006/relationships/slide" Target="slides/slide13.xml"/><Relationship Id="rId28" Type="http://schemas.openxmlformats.org/officeDocument/2006/relationships/slide" Target="slides/slide14.xml"/><Relationship Id="rId29" Type="http://schemas.openxmlformats.org/officeDocument/2006/relationships/slide" Target="slides/slide15.xml"/><Relationship Id="rId30" Type="http://schemas.openxmlformats.org/officeDocument/2006/relationships/slide" Target="slides/slide16.xml"/><Relationship Id="rId31" Type="http://schemas.openxmlformats.org/officeDocument/2006/relationships/slide" Target="slides/slide17.xml"/></Relationship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themeOverride" Target="../theme/themeOverride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2.jpeg"/><Relationship Id="rId3" Type="http://schemas.openxmlformats.org/officeDocument/2006/relationships/themeOverride" Target="../theme/themeOverride10.xml"/></Relationships>
</file>

<file path=ppt/slideLayouts/_rels/slideLayout101.xml.rels><?xml version="1.0" encoding="UTF-8" standalone="yes" ?>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eg"/><Relationship Id="rId3" Type="http://schemas.openxmlformats.org/officeDocument/2006/relationships/themeOverride" Target="../theme/themeOverride2.xml"/></Relationships>
</file>

<file path=ppt/slideLayouts/_rels/slideLayout13.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eg"/><Relationship Id="rId3" Type="http://schemas.openxmlformats.org/officeDocument/2006/relationships/themeOverride" Target="../theme/themeOverride3.xml"/></Relationships>
</file>

<file path=ppt/slideLayouts/_rels/slideLayout24.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jpeg"/><Relationship Id="rId3" Type="http://schemas.openxmlformats.org/officeDocument/2006/relationships/themeOverride" Target="../theme/themeOverride4.xml"/></Relationships>
</file>

<file path=ppt/slideLayouts/_rels/slideLayout35.xml.rels><?xml version="1.0" encoding="UTF-8" standalone="yes" ?>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jpeg"/><Relationship Id="rId3" Type="http://schemas.openxmlformats.org/officeDocument/2006/relationships/themeOverride" Target="../theme/themeOverride5.xml"/></Relationships>
</file>

<file path=ppt/slideLayouts/_rels/slideLayout46.xml.rels><?xml version="1.0" encoding="UTF-8" standalone="yes" ?>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jpeg"/><Relationship Id="rId3" Type="http://schemas.openxmlformats.org/officeDocument/2006/relationships/themeOverride" Target="../theme/themeOverride6.xml"/></Relationships>
</file>

<file path=ppt/slideLayouts/_rels/slideLayout57.xml.rels><?xml version="1.0" encoding="UTF-8" standalone="yes" ?>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2.jpeg"/><Relationship Id="rId3" Type="http://schemas.openxmlformats.org/officeDocument/2006/relationships/themeOverride" Target="../theme/themeOverride7.xml"/></Relationships>
</file>

<file path=ppt/slideLayouts/_rels/slideLayout68.xml.rels><?xml version="1.0" encoding="UTF-8" standalone="yes" ?>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jpeg"/><Relationship Id="rId3" Type="http://schemas.openxmlformats.org/officeDocument/2006/relationships/themeOverride" Target="../theme/themeOverride8.xml"/></Relationships>
</file>

<file path=ppt/slideLayouts/_rels/slideLayout79.xml.rels><?xml version="1.0" encoding="UTF-8" standalone="yes" ?>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2.jpeg"/><Relationship Id="rId3" Type="http://schemas.openxmlformats.org/officeDocument/2006/relationships/themeOverride" Target="../theme/themeOverride9.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p="http://schemas.openxmlformats.org/presentationml/2006/main" xmlns:p14="http://schemas.microsoft.com/office/powerpoint/2010/main" xmlns:r="http://schemas.openxmlformats.org/officeDocument/2006/relationships" xmlns:a="http://schemas.openxmlformats.org/drawingml/2006/main" showMasterSp="0" type="title">
  <p:cSld>
    <p:bg>
      <p:bgPr>
        <a:blipFill>
          <a:blip r:embed="rId2"/>
          <a:srcRect/>
          <a:stretch/>
        </a:blipFill>
        <a:effectLst/>
      </p:bgPr>
    </p:bg>
    <p:spTree>
      <p:nvGrpSpPr>
        <p:cNvPr id="1" name=""/>
        <p:cNvGrpSpPr/>
        <p:nvPr/>
      </p:nvGrpSpPr>
      <p:grpSpPr>
        <a:xfrm>
          <a:off x="0" y="0"/>
          <a:ext cx="0" cy="0"/>
          <a:chOff x="0" y="0"/>
          <a:chExt cx="0" cy="0"/>
        </a:xfrm>
      </p:grpSpPr>
      <p:sp>
        <p:nvSpPr>
          <p:cNvPr id="2" name="TitlePlaceholderArea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CAcAAAYFQAAAAAAAAJAAAABAAAAAIgyCQ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nBAAABwsAABQ0AAAFEgAAEAAAACYAAAAIAAAAffD///////8="/>
              </a:ext>
            </a:extLst>
          </p:cNvSpPr>
          <p:nvPr>
            <p:ph type="ctrTitle"/>
          </p:nvPr>
        </p:nvSpPr>
        <p:spPr>
          <a:xfrm>
            <a:off x="715645" y="1792605"/>
            <a:ext cx="7750175" cy="1136650"/>
          </a:xfrm>
          <a:solidFill>
            <a:schemeClr val="accent1">
              <a:alpha val="40000"/>
            </a:schemeClr>
          </a:solidFill>
          <a:ln>
            <a:noFill/>
          </a:ln>
          <a:effectLst/>
        </p:spPr>
        <p:txBody>
          <a:bodyPr vert="horz" wrap="square" numCol="1" spcCol="215900" anchor="ctr">
            <a:prstTxWarp prst="textNoShape">
              <a:avLst/>
            </a:prstTxWarp>
          </a:bodyPr>
          <a:lstStyle>
            <a:lvl1pPr marL="0" marR="0" indent="0" algn="ctr" defTabSz="457200">
              <a:lnSpc>
                <a:spcPct val="100000"/>
              </a:lnSpc>
              <a:spcBef>
                <a:spcPts val="0"/>
              </a:spcBef>
              <a:spcAft>
                <a:spcPts val="0"/>
              </a:spcAft>
              <a:buNone/>
              <a:tabLst/>
              <a:defRPr sz="4400" b="0" i="0" u="none" strike="noStrike" kern="1" spc="0" baseline="0">
                <a:solidFill>
                  <a:schemeClr val="tx2"/>
                </a:solidFill>
                <a:effectLst/>
                <a:latin typeface="Arial" pitchFamily="2" charset="0"/>
                <a:ea typeface="Arial" pitchFamily="2" charset="0"/>
                <a:cs typeface="Arial" pitchFamily="2" charset="0"/>
              </a:defRPr>
            </a:lvl1pPr>
          </a:lstStyle>
          <a:p>
            <a:pPr/>
            <a:r>
              <a:t>Click to edit Master title style</a:t>
            </a:r>
          </a:p>
        </p:txBody>
      </p:sp>
      <p:sp>
        <p:nvSpPr>
          <p:cNvPr id="3" name="SubtitlePlacehold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CAcAAAYFQAAAAAAAAJAAAABAAAAAJScvU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iCAAA3BMAAKsvAAAPHQAAEAAAACYAAAAIAAAAffD///////8="/>
              </a:ext>
            </a:extLst>
          </p:cNvSpPr>
          <p:nvPr>
            <p:ph type="subTitle" idx="1"/>
          </p:nvPr>
        </p:nvSpPr>
        <p:spPr>
          <a:xfrm>
            <a:off x="1362710" y="3228340"/>
            <a:ext cx="6386195" cy="1495425"/>
          </a:xfrm>
          <a:solidFill>
            <a:schemeClr val="accent1">
              <a:alpha val="40000"/>
            </a:schemeClr>
          </a:solidFill>
          <a:ln>
            <a:noFill/>
          </a:ln>
          <a:effectLst/>
        </p:spPr>
        <p:txBody>
          <a:bodyPr vert="horz" wrap="square" numCol="1" spcCol="215900" anchor="t">
            <a:prstTxWarp prst="textNoShape">
              <a:avLst/>
            </a:prstTxWarp>
          </a:bodyPr>
          <a:lstStyle>
            <a:lvl1pPr marL="0" marR="0" indent="0" algn="ctr" defTabSz="457200">
              <a:lnSpc>
                <a:spcPct val="100000"/>
              </a:lnSpc>
              <a:spcBef>
                <a:spcPts val="0"/>
              </a:spcBef>
              <a:spcAft>
                <a:spcPts val="0"/>
              </a:spcAft>
              <a:buNone/>
              <a:tabLst/>
              <a:defRPr sz="3200" b="0" i="0" u="none" strike="noStrike" kern="1" spc="0" baseline="0">
                <a:solidFill>
                  <a:schemeClr val="tx1"/>
                </a:solidFill>
                <a:effectLst/>
                <a:latin typeface="Arial" pitchFamily="2" charset="0"/>
                <a:ea typeface="Arial" pitchFamily="2" charset="0"/>
                <a:cs typeface="Arial" pitchFamily="2" charset="0"/>
              </a:defRPr>
            </a:lvl1pPr>
          </a:lstStyle>
          <a:p>
            <a:pPr/>
            <a:r>
              <a:t>Click to edit Master subtitle style</a:t>
            </a:r>
          </a:p>
        </p:txBody>
      </p:sp>
      <p:sp>
        <p:nvSpPr>
          <p:cNvPr id="4"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M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fHD///////8="/>
              </a:ext>
            </a:extLst>
          </p:cNvSpPr>
          <p:nvPr>
            <p:ph type="dt" idx="2"/>
          </p:nvPr>
        </p:nvSpPr>
        <p:spPr>
          <a:noFill/>
          <a:ln>
            <a:noFill/>
          </a:ln>
          <a:effectLst/>
        </p:spPr>
        <p:txBody>
          <a:bodyPr vert="horz" wrap="square" numCol="1" spcCol="215900" anchor="t">
            <a:prstTxWarp prst="textNoShape">
              <a:avLst/>
            </a:prstTxWarp>
          </a:bodyPr>
          <a:lstStyle/>
          <a:p>
            <a:pPr/>
            <a:fld id="{64021AEB-A589-57EC-C7BA-53B954F43106}" type="datetime1">
              <a:t/>
            </a:fld>
          </a:p>
        </p:txBody>
      </p:sp>
      <p:sp>
        <p:nvSpPr>
          <p:cNvPr id="5"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MIOYw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fHD///////8="/>
              </a:ext>
            </a:extLst>
          </p:cNvSpPr>
          <p:nvPr>
            <p:ph type="ftr" idx="3"/>
          </p:nvPr>
        </p:nvSpPr>
        <p:spPr>
          <a:noFill/>
          <a:ln>
            <a:noFill/>
          </a:ln>
          <a:effectLst/>
        </p:spPr>
        <p:txBody>
          <a:bodyPr vert="horz" wrap="square" numCol="1" spcCol="215900" anchor="t">
            <a:prstTxWarp prst="textNoShape">
              <a:avLst/>
            </a:prstTxWarp>
          </a:bodyPr>
          <a:lstStyle/>
          <a:p>
            <a:pPr/>
            <a:r>
              <a:t>{Fußzeile}</a:t>
            </a:r>
          </a:p>
        </p:txBody>
      </p:sp>
      <p:sp>
        <p:nvSpPr>
          <p:cNvPr id="6"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E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fHD///////8="/>
              </a:ext>
            </a:extLst>
          </p:cNvSpPr>
          <p:nvPr>
            <p:ph type="sldNum" idx="4"/>
          </p:nvPr>
        </p:nvSpPr>
        <p:spPr>
          <a:noFill/>
          <a:ln>
            <a:noFill/>
          </a:ln>
          <a:effectLst/>
        </p:spPr>
        <p:txBody>
          <a:bodyPr vert="horz" wrap="square" numCol="1" spcCol="215900" anchor="t">
            <a:prstTxWarp prst="textNoShape">
              <a:avLst/>
            </a:prstTxWarp>
          </a:bodyPr>
          <a:lstStyle/>
          <a:p>
            <a:pPr/>
            <a:fld id="{640251B7-F989-57A7-C7BA-0FF21FF4315A}" type="slidenum">
              <a:t/>
            </a:fld>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x">
  <p:cSld name="Title and vertical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C1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dwEAAGY1AABaBwAAEAAAACYAAAAI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val="SMDATA_13_rmXiYRMAAAAlAAAAZAAAAA8BAAAAkAAAAEgAAACQAAAASAAAAAAAAAAAAAAAAQ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MAS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FAgAAGY1AABCHwAAEAAAACYAAAAIAAAAAgAAAAAAAAA="/>
              </a:ext>
            </a:extLst>
          </p:cNvSpPr>
          <p:nvPr>
            <p:ph idx="1"/>
          </p:nvPr>
        </p:nvSpPr>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002F-6189-57F6-C7BA-97A34EF431C2}" type="datetime1">
              <a:t/>
            </a:fld>
          </a:p>
        </p:txBody>
      </p:sp>
      <p:sp>
        <p:nvSpPr>
          <p:cNvPr id="5"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BF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gH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38F6-B889-57CE-C7BA-4E9B76F4311B}" type="slidenum">
              <a:t/>
            </a:fld>
          </a:p>
        </p:txBody>
      </p:sp>
    </p:spTree>
  </p:cSld>
  <p:clrMapOvr>
    <a:masterClrMapping/>
  </p:clrMapOvr>
</p:sldLayout>
</file>

<file path=ppt/slideLayouts/slideLayout100.xml><?xml version="1.0" encoding="utf-8"?>
<p:sldLayout xmlns:p="http://schemas.openxmlformats.org/presentationml/2006/main" xmlns:p14="http://schemas.microsoft.com/office/powerpoint/2010/main" xmlns:r="http://schemas.openxmlformats.org/officeDocument/2006/relationships" xmlns:a="http://schemas.openxmlformats.org/drawingml/2006/main" showMasterSp="0" type="title">
  <p:cSld>
    <p:bg>
      <p:bgPr>
        <a:blipFill>
          <a:blip r:embed="rId2"/>
          <a:srcRect/>
          <a:stretch/>
        </a:blipFill>
        <a:effectLst/>
      </p:bgPr>
    </p:bg>
    <p:spTree>
      <p:nvGrpSpPr>
        <p:cNvPr id="1" name=""/>
        <p:cNvGrpSpPr/>
        <p:nvPr/>
      </p:nvGrpSpPr>
      <p:grpSpPr>
        <a:xfrm>
          <a:off x="0" y="0"/>
          <a:ext cx="0" cy="0"/>
          <a:chOff x="0" y="0"/>
          <a:chExt cx="0" cy="0"/>
        </a:xfrm>
      </p:grpSpPr>
      <p:sp>
        <p:nvSpPr>
          <p:cNvPr id="2" name="TitlePlaceholderArea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CAcAAAYFQAAAAAAAAJAAAABAAAAAIgyCQ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nBAAABwsAABQ0AAAFEgAAEAAAACYAAAAIAAAAffD///////8="/>
              </a:ext>
            </a:extLst>
          </p:cNvSpPr>
          <p:nvPr>
            <p:ph type="ctrTitle"/>
          </p:nvPr>
        </p:nvSpPr>
        <p:spPr>
          <a:xfrm>
            <a:off x="715645" y="1792605"/>
            <a:ext cx="7750175" cy="1136650"/>
          </a:xfrm>
          <a:solidFill>
            <a:schemeClr val="accent1">
              <a:alpha val="40000"/>
            </a:schemeClr>
          </a:solidFill>
          <a:ln>
            <a:noFill/>
          </a:ln>
          <a:effectLst/>
        </p:spPr>
        <p:txBody>
          <a:bodyPr vert="horz" wrap="square" numCol="1" spcCol="215900" anchor="ctr">
            <a:prstTxWarp prst="textNoShape">
              <a:avLst/>
            </a:prstTxWarp>
          </a:bodyPr>
          <a:lstStyle>
            <a:lvl1pPr marL="0" marR="0" indent="0" algn="ctr" defTabSz="457200">
              <a:lnSpc>
                <a:spcPct val="100000"/>
              </a:lnSpc>
              <a:spcBef>
                <a:spcPts val="0"/>
              </a:spcBef>
              <a:spcAft>
                <a:spcPts val="0"/>
              </a:spcAft>
              <a:buNone/>
              <a:tabLst/>
              <a:defRPr sz="4400" b="0" i="0" u="none" strike="noStrike" kern="1" spc="0" baseline="0">
                <a:solidFill>
                  <a:schemeClr val="tx2"/>
                </a:solidFill>
                <a:effectLst/>
                <a:latin typeface="Arial" pitchFamily="2" charset="0"/>
                <a:ea typeface="Arial" pitchFamily="2" charset="0"/>
                <a:cs typeface="Arial" pitchFamily="2" charset="0"/>
              </a:defRPr>
            </a:lvl1pPr>
          </a:lstStyle>
          <a:p>
            <a:pPr/>
            <a:r>
              <a:t>Click to edit Master title style</a:t>
            </a:r>
          </a:p>
        </p:txBody>
      </p:sp>
      <p:sp>
        <p:nvSpPr>
          <p:cNvPr id="3" name="SubtitlePlacehold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CAcAAAYFQAAAAAAAAJAAAABAAAAAJScvU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iCAAA3BMAAKsvAAAPHQAAEAAAACYAAAAIAAAAffD///////8="/>
              </a:ext>
            </a:extLst>
          </p:cNvSpPr>
          <p:nvPr>
            <p:ph type="subTitle" idx="1"/>
          </p:nvPr>
        </p:nvSpPr>
        <p:spPr>
          <a:xfrm>
            <a:off x="1362710" y="3228340"/>
            <a:ext cx="6386195" cy="1495425"/>
          </a:xfrm>
          <a:solidFill>
            <a:schemeClr val="accent1">
              <a:alpha val="40000"/>
            </a:schemeClr>
          </a:solidFill>
          <a:ln>
            <a:noFill/>
          </a:ln>
          <a:effectLst/>
        </p:spPr>
        <p:txBody>
          <a:bodyPr vert="horz" wrap="square" numCol="1" spcCol="215900" anchor="t">
            <a:prstTxWarp prst="textNoShape">
              <a:avLst/>
            </a:prstTxWarp>
          </a:bodyPr>
          <a:lstStyle>
            <a:lvl1pPr marL="0" marR="0" indent="0" algn="ctr" defTabSz="457200">
              <a:lnSpc>
                <a:spcPct val="100000"/>
              </a:lnSpc>
              <a:spcBef>
                <a:spcPts val="0"/>
              </a:spcBef>
              <a:spcAft>
                <a:spcPts val="0"/>
              </a:spcAft>
              <a:buNone/>
              <a:tabLst/>
              <a:defRPr sz="3200" b="0" i="0" u="none" strike="noStrike" kern="1" spc="0" baseline="0">
                <a:solidFill>
                  <a:schemeClr val="tx1"/>
                </a:solidFill>
                <a:effectLst/>
                <a:latin typeface="Arial" pitchFamily="2" charset="0"/>
                <a:ea typeface="Arial" pitchFamily="2" charset="0"/>
                <a:cs typeface="Arial" pitchFamily="2" charset="0"/>
              </a:defRPr>
            </a:lvl1pPr>
          </a:lstStyle>
          <a:p>
            <a:pPr/>
            <a:r>
              <a:t>Click to edit Master subtitle style</a:t>
            </a:r>
          </a:p>
        </p:txBody>
      </p:sp>
      <p:sp>
        <p:nvSpPr>
          <p:cNvPr id="4"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M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fHD///////8="/>
              </a:ext>
            </a:extLst>
          </p:cNvSpPr>
          <p:nvPr>
            <p:ph type="dt" idx="2"/>
          </p:nvPr>
        </p:nvSpPr>
        <p:spPr>
          <a:noFill/>
          <a:ln>
            <a:noFill/>
          </a:ln>
          <a:effectLst/>
        </p:spPr>
        <p:txBody>
          <a:bodyPr vert="horz" wrap="square" numCol="1" spcCol="215900" anchor="t">
            <a:prstTxWarp prst="textNoShape">
              <a:avLst/>
            </a:prstTxWarp>
          </a:bodyPr>
          <a:lstStyle/>
          <a:p>
            <a:pPr/>
            <a:fld id="{640254B1-FF89-57A2-C7BA-09F71AF4315C}" type="datetime1">
              <a:t/>
            </a:fld>
          </a:p>
        </p:txBody>
      </p:sp>
      <p:sp>
        <p:nvSpPr>
          <p:cNvPr id="5"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MIOYw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fHD///////8="/>
              </a:ext>
            </a:extLst>
          </p:cNvSpPr>
          <p:nvPr>
            <p:ph type="ftr" idx="3"/>
          </p:nvPr>
        </p:nvSpPr>
        <p:spPr>
          <a:noFill/>
          <a:ln>
            <a:noFill/>
          </a:ln>
          <a:effectLst/>
        </p:spPr>
        <p:txBody>
          <a:bodyPr vert="horz" wrap="square" numCol="1" spcCol="215900" anchor="t">
            <a:prstTxWarp prst="textNoShape">
              <a:avLst/>
            </a:prstTxWarp>
          </a:bodyPr>
          <a:lstStyle/>
          <a:p>
            <a:pPr/>
            <a:r>
              <a:t>{Fußzeile}</a:t>
            </a:r>
          </a:p>
        </p:txBody>
      </p:sp>
      <p:sp>
        <p:nvSpPr>
          <p:cNvPr id="6"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E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fHD///////8="/>
              </a:ext>
            </a:extLst>
          </p:cNvSpPr>
          <p:nvPr>
            <p:ph type="sldNum" idx="4"/>
          </p:nvPr>
        </p:nvSpPr>
        <p:spPr>
          <a:noFill/>
          <a:ln>
            <a:noFill/>
          </a:ln>
          <a:effectLst/>
        </p:spPr>
        <p:txBody>
          <a:bodyPr vert="horz" wrap="square" numCol="1" spcCol="215900" anchor="t">
            <a:prstTxWarp prst="textNoShape">
              <a:avLst/>
            </a:prstTxWarp>
          </a:bodyPr>
          <a:lstStyle/>
          <a:p>
            <a:pPr/>
            <a:fld id="{64024A56-1889-57BC-C7BA-EEE904F431BB}" type="slidenum">
              <a:t/>
            </a:fld>
          </a:p>
        </p:txBody>
      </p:sp>
    </p:spTree>
  </p:cSld>
  <p:clrMapOvr>
    <a:overrideClrMapping bg1="lt1" tx1="dk1" bg2="lt2" tx2="dk2" accent1="accent1" accent2="accent2" accent3="accent3" accent4="accent4" accent5="accent5" accent6="accent6" hlink="hlink" folHlink="folHlink"/>
  </p:clrMapOvr>
</p:sldLayout>
</file>

<file path=ppt/slideLayouts/slideLayout101.xml><?xml version="1.0" encoding="utf-8"?>
<p:sldLayout xmlns:p="http://schemas.openxmlformats.org/presentationml/2006/main" xmlns:p14="http://schemas.microsoft.com/office/powerpoint/2010/main" xmlns:r="http://schemas.openxmlformats.org/officeDocument/2006/relationships" xmlns:a="http://schemas.openxmlformats.org/drawingml/2006/main" type="tx">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dwEAAGY1AABaBwAAEAAAACYAAAAI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FAgAAGY1AABCHwAAEAAAACYAAAAIAAAAAAAAAAAAAAA="/>
              </a:ext>
            </a:extLst>
          </p:cNvSpPr>
          <p:nvPr>
            <p:ph idx="1"/>
          </p:nvPr>
        </p:nvSpPr>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427A-3489-57B4-C7BA-C2E10CF43197}" type="datetime1">
              <a:t/>
            </a:fld>
          </a:p>
        </p:txBody>
      </p:sp>
      <p:sp>
        <p:nvSpPr>
          <p:cNvPr id="5"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330B-4589-57C5-C7BA-B3907DF431E6}" type="slidenum">
              <a:t/>
            </a:fld>
          </a:p>
        </p:txBody>
      </p:sp>
    </p:spTree>
  </p:cSld>
  <p:clrMapOvr>
    <a:masterClrMapping/>
  </p:clrMapOvr>
</p:sldLayout>
</file>

<file path=ppt/slideLayouts/slideLayout102.xml><?xml version="1.0" encoding="utf-8"?>
<p:sldLayout xmlns:p="http://schemas.openxmlformats.org/presentationml/2006/main" xmlns:p14="http://schemas.microsoft.com/office/powerpoint/2010/main" xmlns:r="http://schemas.openxmlformats.org/officeDocument/2006/relationships" xmlns:a="http://schemas.openxmlformats.org/drawingml/2006/main" type="secHead">
  <p:cSld name="Section header">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yBAAAlxYAAEI0AACTHQAAEAAAACYAAAAIAAAAgQAAAAAAAAA="/>
              </a:ext>
            </a:extLst>
          </p:cNvSpPr>
          <p:nvPr>
            <p:ph type="title"/>
          </p:nvPr>
        </p:nvSpPr>
        <p:spPr>
          <a:xfrm>
            <a:off x="722630" y="3672205"/>
            <a:ext cx="7772400" cy="1135380"/>
          </a:xfrm>
        </p:spPr>
        <p:txBody>
          <a:bodyPr vert="horz" wrap="square" numCol="1" spcCol="215900" anchor="t">
            <a:prstTxWarp prst="textNoShape">
              <a:avLst/>
            </a:prstTxWarp>
          </a:bodyPr>
          <a:lstStyle/>
          <a:p>
            <a:pPr/>
            <a:r>
              <a:t>Click to edit Master title style</a:t>
            </a:r>
          </a:p>
        </p:txBody>
      </p:sp>
      <p:sp>
        <p:nvSpPr>
          <p:cNvPr id="3" name="SlideText1"/>
          <p:cNvSpPr>
            <a:spLocks noGrp="1" noChangeArrowheads="1"/>
            <a:extLst>
              <a:ext uri="smNativeData">
                <pr:smNativeData xmlns:pr="smNativeData" val="SMDATA_13_rmXiYRMAAAAlAAAAZAAAAA8BAAAAkAAAAEgAAACQAAAASAAAAAAAAAAC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yBAAA5g4AAEI0AACXFgAAEAAAACYAAAAIAAAAgQAAAAAAAAA="/>
              </a:ext>
            </a:extLst>
          </p:cNvSpPr>
          <p:nvPr>
            <p:ph idx="1"/>
          </p:nvPr>
        </p:nvSpPr>
        <p:spPr>
          <a:xfrm>
            <a:off x="722630" y="2421890"/>
            <a:ext cx="7772400" cy="1250315"/>
          </a:xfrm>
        </p:spPr>
        <p:txBody>
          <a:bodyPr vert="horz" wrap="square" numCol="1" spcCol="215900" anchor="b">
            <a:prstTxWarp prst="textNoShape">
              <a:avLst/>
            </a:prstTxWarp>
          </a:bodyPr>
          <a:lstStyle/>
          <a:p>
            <a:pPr/>
            <a:r>
              <a:t>Click to edit Master text styles</a:t>
            </a:r>
          </a:p>
        </p:txBody>
      </p:sp>
      <p:sp>
        <p:nvSpPr>
          <p:cNvPr id="4"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319E-D089-57C7-C7BA-26927FF43173}" type="datetime1">
              <a:t/>
            </a:fld>
          </a:p>
        </p:txBody>
      </p:sp>
      <p:sp>
        <p:nvSpPr>
          <p:cNvPr id="5"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IgyCQ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15F3-BD89-57E3-C7BA-4BB65BF4311E}" type="slidenum">
              <a:t/>
            </a:fld>
          </a:p>
        </p:txBody>
      </p:sp>
    </p:spTree>
  </p:cSld>
  <p:clrMapOvr>
    <a:masterClrMapping/>
  </p:clrMapOvr>
</p:sldLayout>
</file>

<file path=ppt/slideLayouts/slideLayout103.xml><?xml version="1.0" encoding="utf-8"?>
<p:sldLayout xmlns:p="http://schemas.openxmlformats.org/presentationml/2006/main" xmlns:p14="http://schemas.microsoft.com/office/powerpoint/2010/main" xmlns:r="http://schemas.openxmlformats.org/officeDocument/2006/relationships" xmlns:a="http://schemas.openxmlformats.org/drawingml/2006/main" type="twoColTx">
  <p:cSld name="Title and two content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dwEAAGY1AABaBwAAEAAAACYAAAAIAAAAAAAAAAAAAAA="/>
              </a:ext>
            </a:extLst>
          </p:cNvSpPr>
          <p:nvPr>
            <p:ph type="title"/>
          </p:nvPr>
        </p:nvSpPr>
        <p:spPr/>
        <p:txBody>
          <a:bodyPr/>
          <a:lstStyle/>
          <a:p>
            <a:pPr/>
            <a:r>
              <a:t>Click to edit Master title style</a:t>
            </a:r>
          </a:p>
        </p:txBody>
      </p:sp>
      <p:sp>
        <p:nvSpPr>
          <p:cNvPr id="3" name="SlideText2"/>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E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QAgAANAgAAKgbAABoHwAAEAAAACYAAAAIAAAAAQAAAAAAAAA="/>
              </a:ext>
            </a:extLst>
          </p:cNvSpPr>
          <p:nvPr>
            <p:ph idx="1"/>
          </p:nvPr>
        </p:nvSpPr>
        <p:spPr>
          <a:xfrm>
            <a:off x="457200" y="1333500"/>
            <a:ext cx="4038600" cy="377190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YHAAANAgAAHA1AABoHwAAEAAAACYAAAAIAAAAAQAAAAAAAAA="/>
              </a:ext>
            </a:extLst>
          </p:cNvSpPr>
          <p:nvPr>
            <p:ph idx="2"/>
          </p:nvPr>
        </p:nvSpPr>
        <p:spPr>
          <a:xfrm>
            <a:off x="4648200" y="1333500"/>
            <a:ext cx="4038600" cy="377190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5"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47D7-9989-57B1-C7BA-6FE409F4313A}" type="datetime1">
              <a:t/>
            </a:fld>
          </a:p>
        </p:txBody>
      </p:sp>
      <p:sp>
        <p:nvSpPr>
          <p:cNvPr id="6"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7"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7BA3-ED89-578D-C7BA-1BD835F4314E}" type="slidenum">
              <a:t/>
            </a:fld>
          </a:p>
        </p:txBody>
      </p:sp>
    </p:spTree>
  </p:cSld>
  <p:clrMapOvr>
    <a:masterClrMapping/>
  </p:clrMapOvr>
</p:sldLayout>
</file>

<file path=ppt/slideLayouts/slideLayout104.xml><?xml version="1.0" encoding="utf-8"?>
<p:sldLayout xmlns:p="http://schemas.openxmlformats.org/presentationml/2006/main" xmlns:p14="http://schemas.microsoft.com/office/powerpoint/2010/main" xmlns:r="http://schemas.openxmlformats.org/officeDocument/2006/relationships" xmlns:a="http://schemas.openxmlformats.org/drawingml/2006/main" type="twoTxTwoObj">
  <p:cSld name="Comparis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dwEAAGY1AABaBwAAEAAAACYAAAAIAAAAAAAAAAAAAAA="/>
              </a:ext>
            </a:extLst>
          </p:cNvSpPr>
          <p:nvPr>
            <p:ph type="title"/>
          </p:nvPr>
        </p:nvSpPr>
        <p:spPr/>
        <p:txBody>
          <a:bodyPr/>
          <a:lstStyle/>
          <a:p>
            <a:pPr/>
            <a:r>
              <a:t>Click to edit Master title style</a:t>
            </a:r>
          </a:p>
        </p:txBody>
      </p:sp>
      <p:sp>
        <p:nvSpPr>
          <p:cNvPr id="3" name="SlideText3"/>
          <p:cNvSpPr>
            <a:spLocks noGrp="1" noChangeArrowheads="1"/>
            <a:extLst>
              <a:ext uri="smNativeData">
                <pr:smNativeData xmlns:pr="smNativeData" val="SMDATA_13_rmXiYRMAAAAlAAAAZAAAAA8BAAAAkAAAAEgAAACQAAAASAAAAAAAAAAC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QAgAA3gcAAKobAAAmCwAAEAAAACYAAAAIAAAAgQAAAAAAAAA="/>
              </a:ext>
            </a:extLst>
          </p:cNvSpPr>
          <p:nvPr>
            <p:ph idx="1"/>
          </p:nvPr>
        </p:nvSpPr>
        <p:spPr>
          <a:xfrm>
            <a:off x="457200" y="1278890"/>
            <a:ext cx="4039870" cy="533400"/>
          </a:xfrm>
        </p:spPr>
        <p:txBody>
          <a:bodyPr vert="horz" wrap="square" numCol="1" spcCol="215900" anchor="b">
            <a:prstTxWarp prst="textNoShape">
              <a:avLst/>
            </a:prstTxWarp>
          </a:bodyPr>
          <a:lstStyle/>
          <a:p>
            <a:pPr/>
            <a:r>
              <a:t>Click to edit Master text styles</a:t>
            </a:r>
          </a:p>
        </p:txBody>
      </p:sp>
      <p:sp>
        <p:nvSpPr>
          <p:cNvPr id="4" name="SlideText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QAgAAJgsAAKobAABoHwAAEAAAACYAAAAIAAAAAQAAAAAAAAA="/>
              </a:ext>
            </a:extLst>
          </p:cNvSpPr>
          <p:nvPr>
            <p:ph idx="2"/>
          </p:nvPr>
        </p:nvSpPr>
        <p:spPr>
          <a:xfrm>
            <a:off x="457200" y="1812290"/>
            <a:ext cx="4039870" cy="329311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5" name="SlideText2"/>
          <p:cNvSpPr>
            <a:spLocks noGrp="1" noChangeArrowheads="1"/>
            <a:extLst>
              <a:ext uri="smNativeData">
                <pr:smNativeData xmlns:pr="smNativeData" val="SMDATA_13_rmXiYRMAAAAlAAAAZAAAAA8BAAAAkAAAAEgAAACQAAAASAAAAAAAAAAC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WHAAA3gcAAHA1AAAmCwAAEAAAACYAAAAIAAAAgQAAAAAAAAA="/>
              </a:ext>
            </a:extLst>
          </p:cNvSpPr>
          <p:nvPr>
            <p:ph idx="3"/>
          </p:nvPr>
        </p:nvSpPr>
        <p:spPr>
          <a:xfrm>
            <a:off x="4646930" y="1278890"/>
            <a:ext cx="4039870" cy="533400"/>
          </a:xfrm>
        </p:spPr>
        <p:txBody>
          <a:bodyPr vert="horz" wrap="square" numCol="1" spcCol="215900" anchor="b">
            <a:prstTxWarp prst="textNoShape">
              <a:avLst/>
            </a:prstTxWarp>
          </a:bodyPr>
          <a:lstStyle/>
          <a:p>
            <a:pPr/>
            <a:r>
              <a:t>Click to edit Master text styles</a:t>
            </a:r>
          </a:p>
        </p:txBody>
      </p:sp>
      <p:sp>
        <p:nvSpPr>
          <p:cNvPr id="6" name="SlideText4"/>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CAcAAAYFQAAAAAAAAJAAAABAAAAAAB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WHAAAJgsAAHA1AABoHwAAEAAAACYAAAAIAAAAAQAAAAAAAAA="/>
              </a:ext>
            </a:extLst>
          </p:cNvSpPr>
          <p:nvPr>
            <p:ph idx="4"/>
          </p:nvPr>
        </p:nvSpPr>
        <p:spPr>
          <a:xfrm>
            <a:off x="4646930" y="1812290"/>
            <a:ext cx="4039870" cy="329311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7"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4A63-2D89-57BC-C7BA-DBE904F4318E}" type="datetime1">
              <a:t/>
            </a:fld>
          </a:p>
        </p:txBody>
      </p:sp>
      <p:sp>
        <p:nvSpPr>
          <p:cNvPr id="8"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9"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0F25-6B89-57F9-C7BA-9DAC41F431C8}" type="slidenum">
              <a:t/>
            </a:fld>
          </a:p>
        </p:txBody>
      </p:sp>
    </p:spTree>
  </p:cSld>
  <p:clrMapOvr>
    <a:masterClrMapping/>
  </p:clrMapOvr>
</p:sldLayout>
</file>

<file path=ppt/slideLayouts/slideLayout105.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dwEAAGY1AABaBwAAEAAAACYAAAAIAAAAAAAAAAAAAAA="/>
              </a:ext>
            </a:extLst>
          </p:cNvSpPr>
          <p:nvPr>
            <p:ph type="title"/>
          </p:nvPr>
        </p:nvSpPr>
        <p:spPr/>
        <p:txBody>
          <a:bodyPr/>
          <a:lstStyle/>
          <a:p>
            <a:pPr/>
            <a:r>
              <a:t>Click to edit Master title style</a:t>
            </a:r>
          </a:p>
        </p:txBody>
      </p:sp>
      <p:sp>
        <p:nvSpPr>
          <p:cNvPr id="3"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4EEA-A489-57B8-C7BA-52ED00F43107}" type="datetime1">
              <a:t/>
            </a:fld>
          </a:p>
        </p:txBody>
      </p:sp>
      <p:sp>
        <p:nvSpPr>
          <p:cNvPr id="4"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5"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76BC-F289-5780-C7BA-04D538F43151}" type="slidenum">
              <a:t/>
            </a:fld>
          </a:p>
        </p:txBody>
      </p:sp>
    </p:spTree>
  </p:cSld>
  <p:clrMapOvr>
    <a:masterClrMapping/>
  </p:clrMapOvr>
</p:sldLayout>
</file>

<file path=ppt/slideLayouts/slideLayout106.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cSld name="Blank">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4420-6E89-57B2-C7BA-98E70AF431CD}" type="datetime1">
              <a:t/>
            </a:fld>
          </a:p>
        </p:txBody>
      </p:sp>
      <p:sp>
        <p:nvSpPr>
          <p:cNvPr id="3"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4"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1230-7E89-57E4-C7BA-88B15CF431DD}" type="slidenum">
              <a:t/>
            </a:fld>
          </a:p>
        </p:txBody>
      </p:sp>
    </p:spTree>
  </p:cSld>
  <p:clrMapOvr>
    <a:masterClrMapping/>
  </p:clrMapOvr>
</p:sldLayout>
</file>

<file path=ppt/slideLayouts/slideLayout107.xml><?xml version="1.0" encoding="utf-8"?>
<p:sldLayout xmlns:p="http://schemas.openxmlformats.org/presentationml/2006/main" xmlns:p14="http://schemas.microsoft.com/office/powerpoint/2010/main" xmlns:r="http://schemas.openxmlformats.org/officeDocument/2006/relationships" xmlns:a="http://schemas.openxmlformats.org/drawingml/2006/main" type="objTx">
  <p:cSld name="Content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C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QAgAAZgEAAFIVAABcBwAAEAAAACYAAAAIAAAAgQAAAAAAAAA="/>
              </a:ext>
            </a:extLst>
          </p:cNvSpPr>
          <p:nvPr>
            <p:ph type="title"/>
          </p:nvPr>
        </p:nvSpPr>
        <p:spPr>
          <a:xfrm>
            <a:off x="457200" y="227330"/>
            <a:ext cx="3008630" cy="969010"/>
          </a:xfrm>
        </p:spPr>
        <p:txBody>
          <a:bodyPr vert="horz" wrap="square" numCol="1" spcCol="215900" anchor="b">
            <a:prstTxWarp prst="textNoShape">
              <a:avLst/>
            </a:prstTxWarp>
          </a:bodyPr>
          <a:lstStyle/>
          <a:p>
            <a:pPr/>
            <a:r>
              <a:t>Click to edit Master title style</a:t>
            </a:r>
          </a:p>
        </p:txBody>
      </p:sp>
      <p:sp>
        <p:nvSpPr>
          <p:cNvPr id="3" name="SlideText2"/>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FQAAZgEAAHA1AABoHwAAEAAAACYAAAAIAAAAAQAAAAAAAAA="/>
              </a:ext>
            </a:extLst>
          </p:cNvSpPr>
          <p:nvPr>
            <p:ph idx="1"/>
          </p:nvPr>
        </p:nvSpPr>
        <p:spPr>
          <a:xfrm>
            <a:off x="3575050" y="227330"/>
            <a:ext cx="5111750" cy="487807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QAgAAXAcAAFIVAABoHwAAEAAAACYAAAAIAAAAAQAAAAAAAAA="/>
              </a:ext>
            </a:extLst>
          </p:cNvSpPr>
          <p:nvPr>
            <p:ph idx="2"/>
          </p:nvPr>
        </p:nvSpPr>
        <p:spPr>
          <a:xfrm>
            <a:off x="457200" y="1196340"/>
            <a:ext cx="3008630" cy="3909060"/>
          </a:xfrm>
        </p:spPr>
        <p:txBody>
          <a:bodyPr/>
          <a:lstStyle/>
          <a:p>
            <a:pPr/>
            <a:r>
              <a:t>Click to edit Master text styles</a:t>
            </a:r>
          </a:p>
        </p:txBody>
      </p:sp>
      <p:sp>
        <p:nvSpPr>
          <p:cNvPr id="5"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08CB-8589-57FE-C7BA-73AB46F43126}" type="datetime1">
              <a:t/>
            </a:fld>
          </a:p>
        </p:txBody>
      </p:sp>
      <p:sp>
        <p:nvSpPr>
          <p:cNvPr id="6"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7"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29DD-9389-57DF-C7BA-658A67F43130}" type="slidenum">
              <a:t/>
            </a:fld>
          </a:p>
        </p:txBody>
      </p:sp>
    </p:spTree>
  </p:cSld>
  <p:clrMapOvr>
    <a:masterClrMapping/>
  </p:clrMapOvr>
</p:sldLayout>
</file>

<file path=ppt/slideLayouts/slideLayout108.xml><?xml version="1.0" encoding="utf-8"?>
<p:sldLayout xmlns:p="http://schemas.openxmlformats.org/presentationml/2006/main" xmlns:p14="http://schemas.microsoft.com/office/powerpoint/2010/main" xmlns:r="http://schemas.openxmlformats.org/officeDocument/2006/relationships" xmlns:a="http://schemas.openxmlformats.org/drawingml/2006/main" type="picTx">
  <p:cSld name="Picture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C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AGCwAAnBgAAMYsAACDGwAAEAAAACYAAAAIAAAAgQAAAAAAAAA="/>
              </a:ext>
            </a:extLst>
          </p:cNvSpPr>
          <p:nvPr>
            <p:ph type="title"/>
          </p:nvPr>
        </p:nvSpPr>
        <p:spPr>
          <a:xfrm>
            <a:off x="1791970" y="4000500"/>
            <a:ext cx="5486400" cy="471805"/>
          </a:xfrm>
        </p:spPr>
        <p:txBody>
          <a:bodyPr vert="horz" wrap="square" numCol="1" spcCol="215900" anchor="b">
            <a:prstTxWarp prst="textNoShape">
              <a:avLst/>
            </a:prstTxWarp>
          </a:bodyPr>
          <a:lstStyle/>
          <a:p>
            <a:pPr/>
            <a:r>
              <a:t>Click to edit Master title style</a:t>
            </a:r>
          </a:p>
        </p:txBody>
      </p:sp>
      <p:sp>
        <p:nvSpPr>
          <p:cNvPr id="3" name="SlideText2"/>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AGCwAAJQMAAMYsAAA9GAAAEAAAACYAAAAIAAAAAQAAAAAAAAA="/>
              </a:ext>
            </a:extLst>
          </p:cNvSpPr>
          <p:nvPr>
            <p:ph idx="1"/>
          </p:nvPr>
        </p:nvSpPr>
        <p:spPr>
          <a:xfrm>
            <a:off x="1791970" y="511175"/>
            <a:ext cx="5486400" cy="3429000"/>
          </a:xfrm>
        </p:spPr>
        <p:txBody>
          <a:bodyPr/>
          <a:lstStyle/>
          <a:p>
            <a:pPr/>
            <a:r>
              <a:t>Click to edit Master text styles</a:t>
            </a:r>
          </a:p>
        </p:txBody>
      </p:sp>
      <p:sp>
        <p:nvSpPr>
          <p:cNvPr id="4" name="SlideText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G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AGCwAAgxsAAMYsAACkHwAAEAAAACYAAAAIAAAAAQAAAAAAAAA="/>
              </a:ext>
            </a:extLst>
          </p:cNvSpPr>
          <p:nvPr>
            <p:ph idx="2"/>
          </p:nvPr>
        </p:nvSpPr>
        <p:spPr>
          <a:xfrm>
            <a:off x="1791970" y="4472305"/>
            <a:ext cx="5486400" cy="671195"/>
          </a:xfrm>
        </p:spPr>
        <p:txBody>
          <a:bodyPr/>
          <a:lstStyle/>
          <a:p>
            <a:pPr/>
            <a:r>
              <a:t>Click to edit Master text styles</a:t>
            </a:r>
          </a:p>
        </p:txBody>
      </p:sp>
      <p:sp>
        <p:nvSpPr>
          <p:cNvPr id="5"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g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5FF8-B689-57A9-C7BA-40FC11F43115}" type="datetime1">
              <a:t/>
            </a:fld>
          </a:p>
        </p:txBody>
      </p:sp>
      <p:sp>
        <p:nvSpPr>
          <p:cNvPr id="6"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C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7"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E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03D7-9989-57F5-C7BA-6FA04DF4313A}" type="slidenum">
              <a:t/>
            </a:fld>
          </a:p>
        </p:txBody>
      </p:sp>
    </p:spTree>
  </p:cSld>
  <p:clrMapOvr>
    <a:masterClrMapping/>
  </p:clrMapOvr>
</p:sldLayout>
</file>

<file path=ppt/slideLayouts/slideLayout109.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x">
  <p:cSld name="Title and vertical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dwEAAGY1AABaBwAAEAAAACYAAAAI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val="SMDATA_13_rmXiYRMAAAAlAAAAZAAAAA8BAAAAkAAAAEgAAACQAAAASAAAAAAAAAAAAAAAAQ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g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FAgAAGY1AABCHwAAEAAAACYAAAAIAAAAAgAAAAAAAAA="/>
              </a:ext>
            </a:extLst>
          </p:cNvSpPr>
          <p:nvPr>
            <p:ph idx="1"/>
          </p:nvPr>
        </p:nvSpPr>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MIOYw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0E71-3F89-57F8-C7BA-C9AD40F4319C}" type="datetime1">
              <a:t/>
            </a:fld>
          </a:p>
        </p:txBody>
      </p:sp>
      <p:sp>
        <p:nvSpPr>
          <p:cNvPr id="5"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g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g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405E-1089-57B6-C7BA-E6E30EF431B3}" type="slidenum">
              <a:t/>
            </a:fld>
          </a:p>
        </p:txBody>
      </p:sp>
    </p:spTree>
  </p:cSld>
  <p:clrMapOvr>
    <a:masterClrMapping/>
  </p:clrMapOvr>
</p:sldLayout>
</file>

<file path=ppt/slideLayouts/slideLayout11.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itleAndTx">
  <p:cSld name="Vertical title and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CAAAAAQ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DbkK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IKAAAaAEAAHA1AABoHwAAEAAAACYAAAAIAAAAgwAAAAAAAAA="/>
              </a:ext>
            </a:extLst>
          </p:cNvSpPr>
          <p:nvPr>
            <p:ph type="title"/>
          </p:nvPr>
        </p:nvSpPr>
        <p:spPr>
          <a:xfrm>
            <a:off x="6629400" y="228600"/>
            <a:ext cx="2057400" cy="4876800"/>
          </a:xfrm>
        </p:spPr>
        <p:txBody>
          <a:bodyPr vert="vert" wrap="square" numCol="1" spcCol="215900" anchor="b">
            <a:prstTxWarp prst="textNoShape">
              <a:avLst/>
            </a:prstTxWarp>
          </a:bodyPr>
          <a:lstStyle/>
          <a:p>
            <a:pPr/>
            <a:r>
              <a:t>Click to edit Master title style</a:t>
            </a:r>
          </a:p>
        </p:txBody>
      </p:sp>
      <p:sp>
        <p:nvSpPr>
          <p:cNvPr id="3" name="SlideText1"/>
          <p:cNvSpPr>
            <a:spLocks noGrp="1" noChangeArrowheads="1"/>
            <a:extLst>
              <a:ext uri="smNativeData">
                <pr:smNativeData xmlns:pr="smNativeData" val="SMDATA_13_rmXiYRMAAAAlAAAAZAAAAA8BAAAAkAAAAEgAAACQAAAASAAAAAAAAAAAAAAAAQ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QAS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QAgAAaAEAANgnAABoHwAAEAAAACYAAAAIAAAAAwAAAAAAAAA="/>
              </a:ext>
            </a:extLst>
          </p:cNvSpPr>
          <p:nvPr>
            <p:ph idx="1"/>
          </p:nvPr>
        </p:nvSpPr>
        <p:spPr>
          <a:xfrm>
            <a:off x="457200" y="228600"/>
            <a:ext cx="6019800" cy="4876800"/>
          </a:xfrm>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IE/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2692-DC89-57D0-C7BA-2A8568F4317F}" type="datetime1">
              <a:t/>
            </a:fld>
          </a:p>
        </p:txBody>
      </p:sp>
      <p:sp>
        <p:nvSpPr>
          <p:cNvPr id="5"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C5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3588-C689-57C3-C7BA-30967BF43165}" type="slidenum">
              <a:t/>
            </a:fld>
          </a:p>
        </p:txBody>
      </p:sp>
    </p:spTree>
  </p:cSld>
  <p:clrMapOvr>
    <a:masterClrMapping/>
  </p:clrMapOvr>
</p:sldLayout>
</file>

<file path=ppt/slideLayouts/slideLayout110.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itleAndTx">
  <p:cSld name="Vertical title and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CAAAAAQ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JScvU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IKAAAaAEAAHA1AABoHwAAEAAAACYAAAAIAAAAgwAAAAAAAAA="/>
              </a:ext>
            </a:extLst>
          </p:cNvSpPr>
          <p:nvPr>
            <p:ph type="title"/>
          </p:nvPr>
        </p:nvSpPr>
        <p:spPr>
          <a:xfrm>
            <a:off x="6629400" y="228600"/>
            <a:ext cx="2057400" cy="4876800"/>
          </a:xfrm>
        </p:spPr>
        <p:txBody>
          <a:bodyPr vert="vert" wrap="square" numCol="1" spcCol="215900" anchor="b">
            <a:prstTxWarp prst="textNoShape">
              <a:avLst/>
            </a:prstTxWarp>
          </a:bodyPr>
          <a:lstStyle/>
          <a:p>
            <a:pPr/>
            <a:r>
              <a:t>Click to edit Master title style</a:t>
            </a:r>
          </a:p>
        </p:txBody>
      </p:sp>
      <p:sp>
        <p:nvSpPr>
          <p:cNvPr id="3" name="SlideText1"/>
          <p:cNvSpPr>
            <a:spLocks noGrp="1" noChangeArrowheads="1"/>
            <a:extLst>
              <a:ext uri="smNativeData">
                <pr:smNativeData xmlns:pr="smNativeData" val="SMDATA_13_rmXiYRMAAAAlAAAAZAAAAA8BAAAAkAAAAEgAAACQAAAASAAAAAAAAAAAAAAAAQ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IgyCQ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QAgAAaAEAANgnAABoHwAAEAAAACYAAAAIAAAAAwAAAAAAAAA="/>
              </a:ext>
            </a:extLst>
          </p:cNvSpPr>
          <p:nvPr>
            <p:ph idx="1"/>
          </p:nvPr>
        </p:nvSpPr>
        <p:spPr>
          <a:xfrm>
            <a:off x="457200" y="228600"/>
            <a:ext cx="6019800" cy="4876800"/>
          </a:xfrm>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E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66B5-FB89-5790-C7BA-0DC528F43158}" type="datetime1">
              <a:t/>
            </a:fld>
          </a:p>
        </p:txBody>
      </p:sp>
      <p:sp>
        <p:nvSpPr>
          <p:cNvPr id="5"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1866-2889-57EE-C7BA-DEBB56F4318B}" type="slidenum">
              <a:t/>
            </a:fld>
          </a:p>
        </p:txBody>
      </p:sp>
    </p:spTree>
  </p:cSld>
  <p:clrMapOvr>
    <a:masterClrMapping/>
  </p:clrMapOvr>
</p:sldLayout>
</file>

<file path=ppt/slideLayouts/slideLayout12.xml><?xml version="1.0" encoding="utf-8"?>
<p:sldLayout xmlns:p="http://schemas.openxmlformats.org/presentationml/2006/main" xmlns:p14="http://schemas.microsoft.com/office/powerpoint/2010/main" xmlns:r="http://schemas.openxmlformats.org/officeDocument/2006/relationships" xmlns:a="http://schemas.openxmlformats.org/drawingml/2006/main" showMasterSp="0" type="title">
  <p:cSld>
    <p:bg>
      <p:bgPr>
        <a:blipFill>
          <a:blip r:embed="rId2"/>
          <a:srcRect/>
          <a:stretch/>
        </a:blipFill>
        <a:effectLst/>
      </p:bgPr>
    </p:bg>
    <p:spTree>
      <p:nvGrpSpPr>
        <p:cNvPr id="1" name=""/>
        <p:cNvGrpSpPr/>
        <p:nvPr/>
      </p:nvGrpSpPr>
      <p:grpSpPr>
        <a:xfrm>
          <a:off x="0" y="0"/>
          <a:ext cx="0" cy="0"/>
          <a:chOff x="0" y="0"/>
          <a:chExt cx="0" cy="0"/>
        </a:xfrm>
      </p:grpSpPr>
      <p:sp>
        <p:nvSpPr>
          <p:cNvPr id="2" name="TitlePlaceholderArea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CAcAAAYFQAAAAAAAAJAAAABAAAAAIgyCQ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nBAAABwsAABQ0AAAFEgAAEAAAACYAAAAIAAAAffD///////8="/>
              </a:ext>
            </a:extLst>
          </p:cNvSpPr>
          <p:nvPr>
            <p:ph type="ctrTitle"/>
          </p:nvPr>
        </p:nvSpPr>
        <p:spPr>
          <a:xfrm>
            <a:off x="715645" y="1792605"/>
            <a:ext cx="7750175" cy="1136650"/>
          </a:xfrm>
          <a:solidFill>
            <a:schemeClr val="accent1">
              <a:alpha val="40000"/>
            </a:schemeClr>
          </a:solidFill>
          <a:ln>
            <a:noFill/>
          </a:ln>
          <a:effectLst/>
        </p:spPr>
        <p:txBody>
          <a:bodyPr vert="horz" wrap="square" numCol="1" spcCol="215900" anchor="ctr">
            <a:prstTxWarp prst="textNoShape">
              <a:avLst/>
            </a:prstTxWarp>
          </a:bodyPr>
          <a:lstStyle>
            <a:lvl1pPr marL="0" marR="0" indent="0" algn="ctr" defTabSz="457200">
              <a:lnSpc>
                <a:spcPct val="100000"/>
              </a:lnSpc>
              <a:spcBef>
                <a:spcPts val="0"/>
              </a:spcBef>
              <a:spcAft>
                <a:spcPts val="0"/>
              </a:spcAft>
              <a:buNone/>
              <a:tabLst/>
              <a:defRPr sz="4400" b="0" i="0" u="none" strike="noStrike" kern="1" spc="0" baseline="0">
                <a:solidFill>
                  <a:schemeClr val="tx2"/>
                </a:solidFill>
                <a:effectLst/>
                <a:latin typeface="Arial" pitchFamily="2" charset="0"/>
                <a:ea typeface="Arial" pitchFamily="2" charset="0"/>
                <a:cs typeface="Arial" pitchFamily="2" charset="0"/>
              </a:defRPr>
            </a:lvl1pPr>
          </a:lstStyle>
          <a:p>
            <a:pPr/>
            <a:r>
              <a:t>Click to edit Master title style</a:t>
            </a:r>
          </a:p>
        </p:txBody>
      </p:sp>
      <p:sp>
        <p:nvSpPr>
          <p:cNvPr id="3" name="SubtitlePlacehold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CAcAAAYFQAAAAAAAAJAAAABAAAAAJScvU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iCAAA3BMAAKsvAAAPHQAAEAAAACYAAAAIAAAAffD///////8="/>
              </a:ext>
            </a:extLst>
          </p:cNvSpPr>
          <p:nvPr>
            <p:ph type="subTitle" idx="1"/>
          </p:nvPr>
        </p:nvSpPr>
        <p:spPr>
          <a:xfrm>
            <a:off x="1362710" y="3228340"/>
            <a:ext cx="6386195" cy="1495425"/>
          </a:xfrm>
          <a:solidFill>
            <a:schemeClr val="accent1">
              <a:alpha val="40000"/>
            </a:schemeClr>
          </a:solidFill>
          <a:ln>
            <a:noFill/>
          </a:ln>
          <a:effectLst/>
        </p:spPr>
        <p:txBody>
          <a:bodyPr vert="horz" wrap="square" numCol="1" spcCol="215900" anchor="t">
            <a:prstTxWarp prst="textNoShape">
              <a:avLst/>
            </a:prstTxWarp>
          </a:bodyPr>
          <a:lstStyle>
            <a:lvl1pPr marL="0" marR="0" indent="0" algn="ctr" defTabSz="457200">
              <a:lnSpc>
                <a:spcPct val="100000"/>
              </a:lnSpc>
              <a:spcBef>
                <a:spcPts val="0"/>
              </a:spcBef>
              <a:spcAft>
                <a:spcPts val="0"/>
              </a:spcAft>
              <a:buNone/>
              <a:tabLst/>
              <a:defRPr sz="3200" b="0" i="0" u="none" strike="noStrike" kern="1" spc="0" baseline="0">
                <a:solidFill>
                  <a:schemeClr val="tx1"/>
                </a:solidFill>
                <a:effectLst/>
                <a:latin typeface="Arial" pitchFamily="2" charset="0"/>
                <a:ea typeface="Arial" pitchFamily="2" charset="0"/>
                <a:cs typeface="Arial" pitchFamily="2" charset="0"/>
              </a:defRPr>
            </a:lvl1pPr>
          </a:lstStyle>
          <a:p>
            <a:pPr/>
            <a:r>
              <a:t>Click to edit Master subtitle style</a:t>
            </a:r>
          </a:p>
        </p:txBody>
      </p:sp>
      <p:sp>
        <p:nvSpPr>
          <p:cNvPr id="4"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M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fHD///////8="/>
              </a:ext>
            </a:extLst>
          </p:cNvSpPr>
          <p:nvPr>
            <p:ph type="dt" idx="2"/>
          </p:nvPr>
        </p:nvSpPr>
        <p:spPr>
          <a:noFill/>
          <a:ln>
            <a:noFill/>
          </a:ln>
          <a:effectLst/>
        </p:spPr>
        <p:txBody>
          <a:bodyPr vert="horz" wrap="square" numCol="1" spcCol="215900" anchor="t">
            <a:prstTxWarp prst="textNoShape">
              <a:avLst/>
            </a:prstTxWarp>
          </a:bodyPr>
          <a:lstStyle/>
          <a:p>
            <a:pPr/>
            <a:fld id="{640204CA-8489-57F2-C7BA-72A74AF43127}" type="datetime1">
              <a:t/>
            </a:fld>
          </a:p>
        </p:txBody>
      </p:sp>
      <p:sp>
        <p:nvSpPr>
          <p:cNvPr id="5"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MIOYw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fHD///////8="/>
              </a:ext>
            </a:extLst>
          </p:cNvSpPr>
          <p:nvPr>
            <p:ph type="ftr" idx="3"/>
          </p:nvPr>
        </p:nvSpPr>
        <p:spPr>
          <a:noFill/>
          <a:ln>
            <a:noFill/>
          </a:ln>
          <a:effectLst/>
        </p:spPr>
        <p:txBody>
          <a:bodyPr vert="horz" wrap="square" numCol="1" spcCol="215900" anchor="t">
            <a:prstTxWarp prst="textNoShape">
              <a:avLst/>
            </a:prstTxWarp>
          </a:bodyPr>
          <a:lstStyle/>
          <a:p>
            <a:pPr/>
            <a:r>
              <a:t>{Fußzeile}</a:t>
            </a:r>
          </a:p>
        </p:txBody>
      </p:sp>
      <p:sp>
        <p:nvSpPr>
          <p:cNvPr id="6"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E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fHD///////8="/>
              </a:ext>
            </a:extLst>
          </p:cNvSpPr>
          <p:nvPr>
            <p:ph type="sldNum" idx="4"/>
          </p:nvPr>
        </p:nvSpPr>
        <p:spPr>
          <a:noFill/>
          <a:ln>
            <a:noFill/>
          </a:ln>
          <a:effectLst/>
        </p:spPr>
        <p:txBody>
          <a:bodyPr vert="horz" wrap="square" numCol="1" spcCol="215900" anchor="t">
            <a:prstTxWarp prst="textNoShape">
              <a:avLst/>
            </a:prstTxWarp>
          </a:bodyPr>
          <a:lstStyle/>
          <a:p>
            <a:pPr/>
            <a:fld id="{64025B02-4C89-57AD-C7BA-BAF815F431EF}" type="slidenum">
              <a:t/>
            </a:fld>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p="http://schemas.openxmlformats.org/presentationml/2006/main" xmlns:p14="http://schemas.microsoft.com/office/powerpoint/2010/main" xmlns:r="http://schemas.openxmlformats.org/officeDocument/2006/relationships" xmlns:a="http://schemas.openxmlformats.org/drawingml/2006/main" type="tx">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NT///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dwEAAGY1AABaBwAAEAAAACYAAAAI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Pf///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FAgAAGY1AABCHwAAEAAAACYAAAAIAAAAAAAAAAAAAAA="/>
              </a:ext>
            </a:extLst>
          </p:cNvSpPr>
          <p:nvPr>
            <p:ph idx="1"/>
          </p:nvPr>
        </p:nvSpPr>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PX///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16E3-AD89-57E0-C7BA-5BB558F4310E}" type="datetime1">
              <a:t/>
            </a:fld>
          </a:p>
        </p:txBody>
      </p:sp>
      <p:sp>
        <p:nvSpPr>
          <p:cNvPr id="5"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Pz///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Pz///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6A70-3E89-579C-C7BA-C8C924F4319D}" type="slidenum">
              <a:t/>
            </a:fld>
          </a:p>
        </p:txBody>
      </p:sp>
    </p:spTree>
  </p:cSld>
  <p:clrMapOvr>
    <a:masterClrMapping/>
  </p:clrMapOvr>
</p:sldLayout>
</file>

<file path=ppt/slideLayouts/slideLayout14.xml><?xml version="1.0" encoding="utf-8"?>
<p:sldLayout xmlns:p="http://schemas.openxmlformats.org/presentationml/2006/main" xmlns:p14="http://schemas.microsoft.com/office/powerpoint/2010/main" xmlns:r="http://schemas.openxmlformats.org/officeDocument/2006/relationships" xmlns:a="http://schemas.openxmlformats.org/drawingml/2006/main" type="secHead">
  <p:cSld name="Section header">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Ov///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yBAAAlxYAAEI0AACTHQAAEAAAACYAAAAIAAAAgQAAAAAAAAA="/>
              </a:ext>
            </a:extLst>
          </p:cNvSpPr>
          <p:nvPr>
            <p:ph type="title"/>
          </p:nvPr>
        </p:nvSpPr>
        <p:spPr>
          <a:xfrm>
            <a:off x="722630" y="3672205"/>
            <a:ext cx="7772400" cy="1135380"/>
          </a:xfrm>
        </p:spPr>
        <p:txBody>
          <a:bodyPr vert="horz" wrap="square" numCol="1" spcCol="215900" anchor="t">
            <a:prstTxWarp prst="textNoShape">
              <a:avLst/>
            </a:prstTxWarp>
          </a:bodyPr>
          <a:lstStyle/>
          <a:p>
            <a:pPr/>
            <a:r>
              <a:t>Click to edit Master title style</a:t>
            </a:r>
          </a:p>
        </p:txBody>
      </p:sp>
      <p:sp>
        <p:nvSpPr>
          <p:cNvPr id="3" name="SlideText1"/>
          <p:cNvSpPr>
            <a:spLocks noGrp="1" noChangeArrowheads="1"/>
            <a:extLst>
              <a:ext uri="smNativeData">
                <pr:smNativeData xmlns:pr="smNativeData" val="SMDATA_13_rmXiYRMAAAAlAAAAZAAAAA8BAAAAkAAAAEgAAACQAAAASAAAAAAAAAAC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Pn///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yBAAA5g4AAEI0AACXFgAAEAAAACYAAAAIAAAAgQAAAAAAAAA="/>
              </a:ext>
            </a:extLst>
          </p:cNvSpPr>
          <p:nvPr>
            <p:ph idx="1"/>
          </p:nvPr>
        </p:nvSpPr>
        <p:spPr>
          <a:xfrm>
            <a:off x="722630" y="2421890"/>
            <a:ext cx="7772400" cy="1250315"/>
          </a:xfrm>
        </p:spPr>
        <p:txBody>
          <a:bodyPr vert="horz" wrap="square" numCol="1" spcCol="215900" anchor="b">
            <a:prstTxWarp prst="textNoShape">
              <a:avLst/>
            </a:prstTxWarp>
          </a:bodyPr>
          <a:lstStyle/>
          <a:p>
            <a:pPr/>
            <a:r>
              <a:t>Click to edit Master text styles</a:t>
            </a:r>
          </a:p>
        </p:txBody>
      </p:sp>
      <p:sp>
        <p:nvSpPr>
          <p:cNvPr id="4"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Pz///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3BBD-F389-57CD-C7BA-059875F43150}" type="datetime1">
              <a:t/>
            </a:fld>
          </a:p>
        </p:txBody>
      </p:sp>
      <p:sp>
        <p:nvSpPr>
          <p:cNvPr id="5"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Pz///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Pf///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1349-0789-57E5-C7BA-F1B05DF431A4}" type="slidenum">
              <a:t/>
            </a:fld>
          </a:p>
        </p:txBody>
      </p:sp>
    </p:spTree>
  </p:cSld>
  <p:clrMapOvr>
    <a:masterClrMapping/>
  </p:clrMapOvr>
</p:sldLayout>
</file>

<file path=ppt/slideLayouts/slideLayout15.xml><?xml version="1.0" encoding="utf-8"?>
<p:sldLayout xmlns:p="http://schemas.openxmlformats.org/presentationml/2006/main" xmlns:p14="http://schemas.microsoft.com/office/powerpoint/2010/main" xmlns:r="http://schemas.openxmlformats.org/officeDocument/2006/relationships" xmlns:a="http://schemas.openxmlformats.org/drawingml/2006/main" type="twoColTx">
  <p:cSld name="Title and two content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Pn///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dwEAAGY1AABaBwAAEAAAACYAAAAIAAAAAAAAAAAAAAA="/>
              </a:ext>
            </a:extLst>
          </p:cNvSpPr>
          <p:nvPr>
            <p:ph type="title"/>
          </p:nvPr>
        </p:nvSpPr>
        <p:spPr/>
        <p:txBody>
          <a:bodyPr/>
          <a:lstStyle/>
          <a:p>
            <a:pPr/>
            <a:r>
              <a:t>Click to edit Master title style</a:t>
            </a:r>
          </a:p>
        </p:txBody>
      </p:sp>
      <p:sp>
        <p:nvSpPr>
          <p:cNvPr id="3" name="SlideText2"/>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BI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QAgAANAgAAKgbAABoHwAAEAAAACYAAAAIAAAAAQAAAAAAAAA="/>
              </a:ext>
            </a:extLst>
          </p:cNvSpPr>
          <p:nvPr>
            <p:ph idx="1"/>
          </p:nvPr>
        </p:nvSpPr>
        <p:spPr>
          <a:xfrm>
            <a:off x="457200" y="1333500"/>
            <a:ext cx="4038600" cy="377190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PP///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YHAAANAgAAHA1AABoHwAAEAAAACYAAAAIAAAAAQAAAAAAAAA="/>
              </a:ext>
            </a:extLst>
          </p:cNvSpPr>
          <p:nvPr>
            <p:ph idx="2"/>
          </p:nvPr>
        </p:nvSpPr>
        <p:spPr>
          <a:xfrm>
            <a:off x="4648200" y="1333500"/>
            <a:ext cx="4038600" cy="377190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5"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Oj///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397D-3389-57CF-C7BA-C59A77F43190}" type="datetime1">
              <a:t/>
            </a:fld>
          </a:p>
        </p:txBody>
      </p:sp>
      <p:sp>
        <p:nvSpPr>
          <p:cNvPr id="6"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PP///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7"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PX///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2915-5B89-57DF-C7BA-AD8A67F431F8}" type="slidenum">
              <a:t/>
            </a:fld>
          </a:p>
        </p:txBody>
      </p:sp>
    </p:spTree>
  </p:cSld>
  <p:clrMapOvr>
    <a:masterClrMapping/>
  </p:clrMapOvr>
</p:sldLayout>
</file>

<file path=ppt/slideLayouts/slideLayout16.xml><?xml version="1.0" encoding="utf-8"?>
<p:sldLayout xmlns:p="http://schemas.openxmlformats.org/presentationml/2006/main" xmlns:p14="http://schemas.microsoft.com/office/powerpoint/2010/main" xmlns:r="http://schemas.openxmlformats.org/officeDocument/2006/relationships" xmlns:a="http://schemas.openxmlformats.org/drawingml/2006/main" type="twoTxTwoObj">
  <p:cSld name="Comparis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Ov///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dwEAAGY1AABaBwAAEAAAACYAAAAIAAAAAAAAAAAAAAA="/>
              </a:ext>
            </a:extLst>
          </p:cNvSpPr>
          <p:nvPr>
            <p:ph type="title"/>
          </p:nvPr>
        </p:nvSpPr>
        <p:spPr/>
        <p:txBody>
          <a:bodyPr/>
          <a:lstStyle/>
          <a:p>
            <a:pPr/>
            <a:r>
              <a:t>Click to edit Master title style</a:t>
            </a:r>
          </a:p>
        </p:txBody>
      </p:sp>
      <p:sp>
        <p:nvSpPr>
          <p:cNvPr id="3" name="SlideText3"/>
          <p:cNvSpPr>
            <a:spLocks noGrp="1" noChangeArrowheads="1"/>
            <a:extLst>
              <a:ext uri="smNativeData">
                <pr:smNativeData xmlns:pr="smNativeData" val="SMDATA_13_rmXiYRMAAAAlAAAAZAAAAA8BAAAAkAAAAEgAAACQAAAASAAAAAAAAAAC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On///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QAgAA3gcAAKobAAAmCwAAEAAAACYAAAAIAAAAgQAAAAAAAAA="/>
              </a:ext>
            </a:extLst>
          </p:cNvSpPr>
          <p:nvPr>
            <p:ph idx="1"/>
          </p:nvPr>
        </p:nvSpPr>
        <p:spPr>
          <a:xfrm>
            <a:off x="457200" y="1278890"/>
            <a:ext cx="4039870" cy="533400"/>
          </a:xfrm>
        </p:spPr>
        <p:txBody>
          <a:bodyPr vert="horz" wrap="square" numCol="1" spcCol="215900" anchor="b">
            <a:prstTxWarp prst="textNoShape">
              <a:avLst/>
            </a:prstTxWarp>
          </a:bodyPr>
          <a:lstStyle/>
          <a:p>
            <a:pPr/>
            <a:r>
              <a:t>Click to edit Master text styles</a:t>
            </a:r>
          </a:p>
        </p:txBody>
      </p:sp>
      <p:sp>
        <p:nvSpPr>
          <p:cNvPr id="4" name="SlideText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O3///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QAgAAJgsAAKobAABoHwAAEAAAACYAAAAIAAAAAQAAAAAAAAA="/>
              </a:ext>
            </a:extLst>
          </p:cNvSpPr>
          <p:nvPr>
            <p:ph idx="2"/>
          </p:nvPr>
        </p:nvSpPr>
        <p:spPr>
          <a:xfrm>
            <a:off x="457200" y="1812290"/>
            <a:ext cx="4039870" cy="329311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5" name="SlideText2"/>
          <p:cNvSpPr>
            <a:spLocks noGrp="1" noChangeArrowheads="1"/>
            <a:extLst>
              <a:ext uri="smNativeData">
                <pr:smNativeData xmlns:pr="smNativeData" val="SMDATA_13_rmXiYRMAAAAlAAAAZAAAAA8BAAAAkAAAAEgAAACQAAAASAAAAAAAAAAC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Ov///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WHAAA3gcAAHA1AAAmCwAAEAAAACYAAAAIAAAAgQAAAAAAAAA="/>
              </a:ext>
            </a:extLst>
          </p:cNvSpPr>
          <p:nvPr>
            <p:ph idx="3"/>
          </p:nvPr>
        </p:nvSpPr>
        <p:spPr>
          <a:xfrm>
            <a:off x="4646930" y="1278890"/>
            <a:ext cx="4039870" cy="533400"/>
          </a:xfrm>
        </p:spPr>
        <p:txBody>
          <a:bodyPr vert="horz" wrap="square" numCol="1" spcCol="215900" anchor="b">
            <a:prstTxWarp prst="textNoShape">
              <a:avLst/>
            </a:prstTxWarp>
          </a:bodyPr>
          <a:lstStyle/>
          <a:p>
            <a:pPr/>
            <a:r>
              <a:t>Click to edit Master text styles</a:t>
            </a:r>
          </a:p>
        </p:txBody>
      </p:sp>
      <p:sp>
        <p:nvSpPr>
          <p:cNvPr id="6" name="SlideText4"/>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CAcAAAYFQAAAAAAAAJAAAABAAAAO7///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WHAAAJgsAAHA1AABoHwAAEAAAACYAAAAIAAAAAQAAAAAAAAA="/>
              </a:ext>
            </a:extLst>
          </p:cNvSpPr>
          <p:nvPr>
            <p:ph idx="4"/>
          </p:nvPr>
        </p:nvSpPr>
        <p:spPr>
          <a:xfrm>
            <a:off x="4646930" y="1812290"/>
            <a:ext cx="4039870" cy="329311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7"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P7///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1F95-DB89-57E9-C7BA-2DBC51F43178}" type="datetime1">
              <a:t/>
            </a:fld>
          </a:p>
        </p:txBody>
      </p:sp>
      <p:sp>
        <p:nvSpPr>
          <p:cNvPr id="8"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PD///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9"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PP///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50CD-8389-57A6-C7BA-75F31EF43120}" type="slidenum">
              <a:t/>
            </a:fld>
          </a:p>
        </p:txBody>
      </p:sp>
    </p:spTree>
  </p:cSld>
  <p:clrMapOvr>
    <a:masterClrMapping/>
  </p:clrMapOvr>
</p:sldLayout>
</file>

<file path=ppt/slideLayouts/slideLayout17.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Pf///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dwEAAGY1AABaBwAAEAAAACYAAAAIAAAAAAAAAAAAAAA="/>
              </a:ext>
            </a:extLst>
          </p:cNvSpPr>
          <p:nvPr>
            <p:ph type="title"/>
          </p:nvPr>
        </p:nvSpPr>
        <p:spPr/>
        <p:txBody>
          <a:bodyPr/>
          <a:lstStyle/>
          <a:p>
            <a:pPr/>
            <a:r>
              <a:t>Click to edit Master title style</a:t>
            </a:r>
          </a:p>
        </p:txBody>
      </p:sp>
      <p:sp>
        <p:nvSpPr>
          <p:cNvPr id="3"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Pn///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1AFF-B189-57EC-C7BA-47B954F43112}" type="datetime1">
              <a:t/>
            </a:fld>
          </a:p>
        </p:txBody>
      </p:sp>
      <p:sp>
        <p:nvSpPr>
          <p:cNvPr id="4"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Pf///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5"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Of///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025D-1389-57F4-C7BA-E5A14CF431B0}" type="slidenum">
              <a:t/>
            </a:fld>
          </a:p>
        </p:txBody>
      </p:sp>
    </p:spTree>
  </p:cSld>
  <p:clrMapOvr>
    <a:masterClrMapping/>
  </p:clrMapOvr>
</p:sldLayout>
</file>

<file path=ppt/slideLayouts/slideLayout18.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cSld name="Blank">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Pn///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5F06-4889-57A9-C7BA-BEFC11F431EB}" type="datetime1">
              <a:t/>
            </a:fld>
          </a:p>
        </p:txBody>
      </p:sp>
      <p:sp>
        <p:nvSpPr>
          <p:cNvPr id="3"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Pv///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4"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Pn///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4A45-0B89-57BC-C7BA-FDE904F431A8}" type="slidenum">
              <a:t/>
            </a:fld>
          </a:p>
        </p:txBody>
      </p:sp>
    </p:spTree>
  </p:cSld>
  <p:clrMapOvr>
    <a:masterClrMapping/>
  </p:clrMapOvr>
</p:sldLayout>
</file>

<file path=ppt/slideLayouts/slideLayout19.xml><?xml version="1.0" encoding="utf-8"?>
<p:sldLayout xmlns:p="http://schemas.openxmlformats.org/presentationml/2006/main" xmlns:p14="http://schemas.microsoft.com/office/powerpoint/2010/main" xmlns:r="http://schemas.openxmlformats.org/officeDocument/2006/relationships" xmlns:a="http://schemas.openxmlformats.org/drawingml/2006/main" type="objTx">
  <p:cSld name="Content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C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Pf///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QAgAAZgEAAFIVAABcBwAAEAAAACYAAAAIAAAAgQAAAAAAAAA="/>
              </a:ext>
            </a:extLst>
          </p:cNvSpPr>
          <p:nvPr>
            <p:ph type="title"/>
          </p:nvPr>
        </p:nvSpPr>
        <p:spPr>
          <a:xfrm>
            <a:off x="457200" y="227330"/>
            <a:ext cx="3008630" cy="969010"/>
          </a:xfrm>
        </p:spPr>
        <p:txBody>
          <a:bodyPr vert="horz" wrap="square" numCol="1" spcCol="215900" anchor="b">
            <a:prstTxWarp prst="textNoShape">
              <a:avLst/>
            </a:prstTxWarp>
          </a:bodyPr>
          <a:lstStyle/>
          <a:p>
            <a:pPr/>
            <a:r>
              <a:t>Click to edit Master title style</a:t>
            </a:r>
          </a:p>
        </p:txBody>
      </p:sp>
      <p:sp>
        <p:nvSpPr>
          <p:cNvPr id="3" name="SlideText2"/>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PX///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FQAAZgEAAHA1AABoHwAAEAAAACYAAAAIAAAAAQAAAAAAAAA="/>
              </a:ext>
            </a:extLst>
          </p:cNvSpPr>
          <p:nvPr>
            <p:ph idx="1"/>
          </p:nvPr>
        </p:nvSpPr>
        <p:spPr>
          <a:xfrm>
            <a:off x="3575050" y="227330"/>
            <a:ext cx="5111750" cy="487807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Of///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QAgAAXAcAAFIVAABoHwAAEAAAACYAAAAIAAAAAQAAAAAAAAA="/>
              </a:ext>
            </a:extLst>
          </p:cNvSpPr>
          <p:nvPr>
            <p:ph idx="2"/>
          </p:nvPr>
        </p:nvSpPr>
        <p:spPr>
          <a:xfrm>
            <a:off x="457200" y="1196340"/>
            <a:ext cx="3008630" cy="3909060"/>
          </a:xfrm>
        </p:spPr>
        <p:txBody>
          <a:bodyPr/>
          <a:lstStyle/>
          <a:p>
            <a:pPr/>
            <a:r>
              <a:t>Click to edit Master text styles</a:t>
            </a:r>
          </a:p>
        </p:txBody>
      </p:sp>
      <p:sp>
        <p:nvSpPr>
          <p:cNvPr id="5"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O3///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1EF0-BE89-57E8-C7BA-48BD50F4311D}" type="datetime1">
              <a:t/>
            </a:fld>
          </a:p>
        </p:txBody>
      </p:sp>
      <p:sp>
        <p:nvSpPr>
          <p:cNvPr id="6"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Pn///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7"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PL///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17FB-B589-57E1-C7BA-43B459F43116}" type="slidenum">
              <a:t/>
            </a:fld>
          </a:p>
        </p:txBody>
      </p:sp>
    </p:spTree>
  </p:cSld>
  <p:clrMapOvr>
    <a:masterClrMapping/>
  </p:clrMapOvr>
</p:sldLayout>
</file>

<file path=ppt/slideLayouts/slideLayout2.xml><?xml version="1.0" encoding="utf-8"?>
<p:sldLayout xmlns:p="http://schemas.openxmlformats.org/presentationml/2006/main" xmlns:p14="http://schemas.microsoft.com/office/powerpoint/2010/main" xmlns:r="http://schemas.openxmlformats.org/officeDocument/2006/relationships" xmlns:a="http://schemas.openxmlformats.org/drawingml/2006/main" type="tx">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Fc16HY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dwEAAGY1AABaBwAAEAAAACYAAAAI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D2C85o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FAgAAGY1AABCHwAAEAAAACYAAAAIAAAAAAAAAAAAAAA="/>
              </a:ext>
            </a:extLst>
          </p:cNvSpPr>
          <p:nvPr>
            <p:ph idx="1"/>
          </p:nvPr>
        </p:nvSpPr>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Ko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1597-D989-57E3-C7BA-2FB65BF4317A}" type="datetime1">
              <a:t/>
            </a:fld>
          </a:p>
        </p:txBody>
      </p:sp>
      <p:sp>
        <p:nvSpPr>
          <p:cNvPr id="5"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09FA-B489-57FF-C7BA-42AA47F43117}" type="slidenum">
              <a:t/>
            </a:fld>
          </a:p>
        </p:txBody>
      </p:sp>
    </p:spTree>
  </p:cSld>
  <p:clrMapOvr>
    <a:masterClrMapping/>
  </p:clrMapOvr>
</p:sldLayout>
</file>

<file path=ppt/slideLayouts/slideLayout20.xml><?xml version="1.0" encoding="utf-8"?>
<p:sldLayout xmlns:p="http://schemas.openxmlformats.org/presentationml/2006/main" xmlns:p14="http://schemas.microsoft.com/office/powerpoint/2010/main" xmlns:r="http://schemas.openxmlformats.org/officeDocument/2006/relationships" xmlns:a="http://schemas.openxmlformats.org/drawingml/2006/main" type="picTx">
  <p:cSld name="Picture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C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OT///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AGCwAAnBgAAMYsAACDGwAAEAAAACYAAAAIAAAAgQAAAAAAAAA="/>
              </a:ext>
            </a:extLst>
          </p:cNvSpPr>
          <p:nvPr>
            <p:ph type="title"/>
          </p:nvPr>
        </p:nvSpPr>
        <p:spPr>
          <a:xfrm>
            <a:off x="1791970" y="4000500"/>
            <a:ext cx="5486400" cy="471805"/>
          </a:xfrm>
        </p:spPr>
        <p:txBody>
          <a:bodyPr vert="horz" wrap="square" numCol="1" spcCol="215900" anchor="b">
            <a:prstTxWarp prst="textNoShape">
              <a:avLst/>
            </a:prstTxWarp>
          </a:bodyPr>
          <a:lstStyle/>
          <a:p>
            <a:pPr/>
            <a:r>
              <a:t>Click to edit Master title style</a:t>
            </a:r>
          </a:p>
        </p:txBody>
      </p:sp>
      <p:sp>
        <p:nvSpPr>
          <p:cNvPr id="3" name="SlideText2"/>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Pf///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AGCwAAJQMAAMYsAAA9GAAAEAAAACYAAAAIAAAAAQAAAAAAAAA="/>
              </a:ext>
            </a:extLst>
          </p:cNvSpPr>
          <p:nvPr>
            <p:ph idx="1"/>
          </p:nvPr>
        </p:nvSpPr>
        <p:spPr>
          <a:xfrm>
            <a:off x="1791970" y="511175"/>
            <a:ext cx="5486400" cy="3429000"/>
          </a:xfrm>
        </p:spPr>
        <p:txBody>
          <a:bodyPr/>
          <a:lstStyle/>
          <a:p>
            <a:pPr/>
            <a:r>
              <a:t>Click to edit Master text styles</a:t>
            </a:r>
          </a:p>
        </p:txBody>
      </p:sp>
      <p:sp>
        <p:nvSpPr>
          <p:cNvPr id="4" name="SlideText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On///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AGCwAAgxsAAMYsAACkHwAAEAAAACYAAAAIAAAAAQAAAAAAAAA="/>
              </a:ext>
            </a:extLst>
          </p:cNvSpPr>
          <p:nvPr>
            <p:ph idx="2"/>
          </p:nvPr>
        </p:nvSpPr>
        <p:spPr>
          <a:xfrm>
            <a:off x="1791970" y="4472305"/>
            <a:ext cx="5486400" cy="671195"/>
          </a:xfrm>
        </p:spPr>
        <p:txBody>
          <a:bodyPr/>
          <a:lstStyle/>
          <a:p>
            <a:pPr/>
            <a:r>
              <a:t>Click to edit Master text styles</a:t>
            </a:r>
          </a:p>
        </p:txBody>
      </p:sp>
      <p:sp>
        <p:nvSpPr>
          <p:cNvPr id="5"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PT///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213F-7189-57D7-C7BA-87826FF431D2}" type="datetime1">
              <a:t/>
            </a:fld>
          </a:p>
        </p:txBody>
      </p:sp>
      <p:sp>
        <p:nvSpPr>
          <p:cNvPr id="6"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Pf///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7"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PX///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57C2-8C89-57A1-C7BA-7AF419F4312F}" type="slidenum">
              <a:t/>
            </a:fld>
          </a:p>
        </p:txBody>
      </p:sp>
    </p:spTree>
  </p:cSld>
  <p:clrMapOvr>
    <a:masterClrMapping/>
  </p:clrMapOvr>
</p:sldLayout>
</file>

<file path=ppt/slideLayouts/slideLayout21.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x">
  <p:cSld name="Title and vertical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Pn///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dwEAAGY1AABaBwAAEAAAACYAAAAI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val="SMDATA_13_rmXiYRMAAAAlAAAAZAAAAA8BAAAAkAAAAEgAAACQAAAASAAAAAAAAAAAAAAAAQ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Pn///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FAgAAGY1AABCHwAAEAAAACYAAAAIAAAAAgAAAAAAAAA="/>
              </a:ext>
            </a:extLst>
          </p:cNvSpPr>
          <p:nvPr>
            <p:ph idx="1"/>
          </p:nvPr>
        </p:nvSpPr>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Pn///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00D3-9D89-57F6-C7BA-6BA34EF4313E}" type="datetime1">
              <a:t/>
            </a:fld>
          </a:p>
        </p:txBody>
      </p:sp>
      <p:sp>
        <p:nvSpPr>
          <p:cNvPr id="5"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PX///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Pf///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60FF-B189-5796-C7BA-47C32EF43112}" type="slidenum">
              <a:t/>
            </a:fld>
          </a:p>
        </p:txBody>
      </p:sp>
    </p:spTree>
  </p:cSld>
  <p:clrMapOvr>
    <a:masterClrMapping/>
  </p:clrMapOvr>
</p:sldLayout>
</file>

<file path=ppt/slideLayouts/slideLayout22.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itleAndTx">
  <p:cSld name="Vertical title and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CAAAAAQ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PX///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IKAAAaAEAAHA1AABoHwAAEAAAACYAAAAIAAAAgwAAAAAAAAA="/>
              </a:ext>
            </a:extLst>
          </p:cNvSpPr>
          <p:nvPr>
            <p:ph type="title"/>
          </p:nvPr>
        </p:nvSpPr>
        <p:spPr>
          <a:xfrm>
            <a:off x="6629400" y="228600"/>
            <a:ext cx="2057400" cy="4876800"/>
          </a:xfrm>
        </p:spPr>
        <p:txBody>
          <a:bodyPr vert="vert" wrap="square" numCol="1" spcCol="215900" anchor="b">
            <a:prstTxWarp prst="textNoShape">
              <a:avLst/>
            </a:prstTxWarp>
          </a:bodyPr>
          <a:lstStyle/>
          <a:p>
            <a:pPr/>
            <a:r>
              <a:t>Click to edit Master title style</a:t>
            </a:r>
          </a:p>
        </p:txBody>
      </p:sp>
      <p:sp>
        <p:nvSpPr>
          <p:cNvPr id="3" name="SlideText1"/>
          <p:cNvSpPr>
            <a:spLocks noGrp="1" noChangeArrowheads="1"/>
            <a:extLst>
              <a:ext uri="smNativeData">
                <pr:smNativeData xmlns:pr="smNativeData" val="SMDATA_13_rmXiYRMAAAAlAAAAZAAAAA8BAAAAkAAAAEgAAACQAAAASAAAAAAAAAAAAAAAAQ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N////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QAgAAaAEAANgnAABoHwAAEAAAACYAAAAIAAAAAwAAAAAAAAA="/>
              </a:ext>
            </a:extLst>
          </p:cNvSpPr>
          <p:nvPr>
            <p:ph idx="1"/>
          </p:nvPr>
        </p:nvSpPr>
        <p:spPr>
          <a:xfrm>
            <a:off x="457200" y="228600"/>
            <a:ext cx="6019800" cy="4876800"/>
          </a:xfrm>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Of///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3E31-7F89-57C8-C7BA-899D70F431DC}" type="datetime1">
              <a:t/>
            </a:fld>
          </a:p>
        </p:txBody>
      </p:sp>
      <p:sp>
        <p:nvSpPr>
          <p:cNvPr id="5"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25A9-E789-57D3-C7BA-11866BF43144}" type="slidenum">
              <a:t/>
            </a:fld>
          </a:p>
        </p:txBody>
      </p:sp>
    </p:spTree>
  </p:cSld>
  <p:clrMapOvr>
    <a:masterClrMapping/>
  </p:clrMapOvr>
</p:sldLayout>
</file>

<file path=ppt/slideLayouts/slideLayout23.xml><?xml version="1.0" encoding="utf-8"?>
<p:sldLayout xmlns:p="http://schemas.openxmlformats.org/presentationml/2006/main" xmlns:p14="http://schemas.microsoft.com/office/powerpoint/2010/main" xmlns:r="http://schemas.openxmlformats.org/officeDocument/2006/relationships" xmlns:a="http://schemas.openxmlformats.org/drawingml/2006/main" showMasterSp="0" type="title">
  <p:cSld>
    <p:bg>
      <p:bgPr>
        <a:blipFill>
          <a:blip r:embed="rId2"/>
          <a:srcRect/>
          <a:stretch/>
        </a:blipFill>
        <a:effectLst/>
      </p:bgPr>
    </p:bg>
    <p:spTree>
      <p:nvGrpSpPr>
        <p:cNvPr id="1" name=""/>
        <p:cNvGrpSpPr/>
        <p:nvPr/>
      </p:nvGrpSpPr>
      <p:grpSpPr>
        <a:xfrm>
          <a:off x="0" y="0"/>
          <a:ext cx="0" cy="0"/>
          <a:chOff x="0" y="0"/>
          <a:chExt cx="0" cy="0"/>
        </a:xfrm>
      </p:grpSpPr>
      <p:sp>
        <p:nvSpPr>
          <p:cNvPr id="2" name="TitlePlaceholderArea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CAcAAAYFQAAAAAAAAJAAAABAAAAAIgyCQ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nBAAABwsAABQ0AAAFEgAAEAAAACYAAAAIAAAAffD///////8="/>
              </a:ext>
            </a:extLst>
          </p:cNvSpPr>
          <p:nvPr>
            <p:ph type="ctrTitle"/>
          </p:nvPr>
        </p:nvSpPr>
        <p:spPr>
          <a:xfrm>
            <a:off x="715645" y="1792605"/>
            <a:ext cx="7750175" cy="1136650"/>
          </a:xfrm>
          <a:solidFill>
            <a:schemeClr val="accent1">
              <a:alpha val="40000"/>
            </a:schemeClr>
          </a:solidFill>
          <a:ln>
            <a:noFill/>
          </a:ln>
          <a:effectLst/>
        </p:spPr>
        <p:txBody>
          <a:bodyPr vert="horz" wrap="square" numCol="1" spcCol="215900" anchor="ctr">
            <a:prstTxWarp prst="textNoShape">
              <a:avLst/>
            </a:prstTxWarp>
          </a:bodyPr>
          <a:lstStyle>
            <a:lvl1pPr marL="0" marR="0" indent="0" algn="ctr" defTabSz="457200">
              <a:lnSpc>
                <a:spcPct val="100000"/>
              </a:lnSpc>
              <a:spcBef>
                <a:spcPts val="0"/>
              </a:spcBef>
              <a:spcAft>
                <a:spcPts val="0"/>
              </a:spcAft>
              <a:buNone/>
              <a:tabLst/>
              <a:defRPr sz="4400" b="0" i="0" u="none" strike="noStrike" kern="1" spc="0" baseline="0">
                <a:solidFill>
                  <a:schemeClr val="tx2"/>
                </a:solidFill>
                <a:effectLst/>
                <a:latin typeface="Arial" pitchFamily="2" charset="0"/>
                <a:ea typeface="Arial" pitchFamily="2" charset="0"/>
                <a:cs typeface="Arial" pitchFamily="2" charset="0"/>
              </a:defRPr>
            </a:lvl1pPr>
          </a:lstStyle>
          <a:p>
            <a:pPr/>
            <a:r>
              <a:t>Click to edit Master title style</a:t>
            </a:r>
          </a:p>
        </p:txBody>
      </p:sp>
      <p:sp>
        <p:nvSpPr>
          <p:cNvPr id="3" name="SubtitlePlacehold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CAcAAAYFQAAAAAAAAJAAAABAAAAAJScvU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iCAAA3BMAAKsvAAAPHQAAEAAAACYAAAAIAAAAffD///////8="/>
              </a:ext>
            </a:extLst>
          </p:cNvSpPr>
          <p:nvPr>
            <p:ph type="subTitle" idx="1"/>
          </p:nvPr>
        </p:nvSpPr>
        <p:spPr>
          <a:xfrm>
            <a:off x="1362710" y="3228340"/>
            <a:ext cx="6386195" cy="1495425"/>
          </a:xfrm>
          <a:solidFill>
            <a:schemeClr val="accent1">
              <a:alpha val="40000"/>
            </a:schemeClr>
          </a:solidFill>
          <a:ln>
            <a:noFill/>
          </a:ln>
          <a:effectLst/>
        </p:spPr>
        <p:txBody>
          <a:bodyPr vert="horz" wrap="square" numCol="1" spcCol="215900" anchor="t">
            <a:prstTxWarp prst="textNoShape">
              <a:avLst/>
            </a:prstTxWarp>
          </a:bodyPr>
          <a:lstStyle>
            <a:lvl1pPr marL="0" marR="0" indent="0" algn="ctr" defTabSz="457200">
              <a:lnSpc>
                <a:spcPct val="100000"/>
              </a:lnSpc>
              <a:spcBef>
                <a:spcPts val="0"/>
              </a:spcBef>
              <a:spcAft>
                <a:spcPts val="0"/>
              </a:spcAft>
              <a:buNone/>
              <a:tabLst/>
              <a:defRPr sz="3200" b="0" i="0" u="none" strike="noStrike" kern="1" spc="0" baseline="0">
                <a:solidFill>
                  <a:schemeClr val="tx1"/>
                </a:solidFill>
                <a:effectLst/>
                <a:latin typeface="Arial" pitchFamily="2" charset="0"/>
                <a:ea typeface="Arial" pitchFamily="2" charset="0"/>
                <a:cs typeface="Arial" pitchFamily="2" charset="0"/>
              </a:defRPr>
            </a:lvl1pPr>
          </a:lstStyle>
          <a:p>
            <a:pPr/>
            <a:r>
              <a:t>Click to edit Master subtitle style</a:t>
            </a:r>
          </a:p>
        </p:txBody>
      </p:sp>
      <p:sp>
        <p:nvSpPr>
          <p:cNvPr id="4"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M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fHD///////8="/>
              </a:ext>
            </a:extLst>
          </p:cNvSpPr>
          <p:nvPr>
            <p:ph type="dt" idx="2"/>
          </p:nvPr>
        </p:nvSpPr>
        <p:spPr>
          <a:noFill/>
          <a:ln>
            <a:noFill/>
          </a:ln>
          <a:effectLst/>
        </p:spPr>
        <p:txBody>
          <a:bodyPr vert="horz" wrap="square" numCol="1" spcCol="215900" anchor="t">
            <a:prstTxWarp prst="textNoShape">
              <a:avLst/>
            </a:prstTxWarp>
          </a:bodyPr>
          <a:lstStyle/>
          <a:p>
            <a:pPr/>
            <a:fld id="{64020611-5F89-57F0-C7BA-A9A548F431FC}" type="datetime1">
              <a:t/>
            </a:fld>
          </a:p>
        </p:txBody>
      </p:sp>
      <p:sp>
        <p:nvSpPr>
          <p:cNvPr id="5"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MIOYw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fHD///////8="/>
              </a:ext>
            </a:extLst>
          </p:cNvSpPr>
          <p:nvPr>
            <p:ph type="ftr" idx="3"/>
          </p:nvPr>
        </p:nvSpPr>
        <p:spPr>
          <a:noFill/>
          <a:ln>
            <a:noFill/>
          </a:ln>
          <a:effectLst/>
        </p:spPr>
        <p:txBody>
          <a:bodyPr vert="horz" wrap="square" numCol="1" spcCol="215900" anchor="t">
            <a:prstTxWarp prst="textNoShape">
              <a:avLst/>
            </a:prstTxWarp>
          </a:bodyPr>
          <a:lstStyle/>
          <a:p>
            <a:pPr/>
            <a:r>
              <a:t>{Fußzeile}</a:t>
            </a:r>
          </a:p>
        </p:txBody>
      </p:sp>
      <p:sp>
        <p:nvSpPr>
          <p:cNvPr id="6"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E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fHD///////8="/>
              </a:ext>
            </a:extLst>
          </p:cNvSpPr>
          <p:nvPr>
            <p:ph type="sldNum" idx="4"/>
          </p:nvPr>
        </p:nvSpPr>
        <p:spPr>
          <a:noFill/>
          <a:ln>
            <a:noFill/>
          </a:ln>
          <a:effectLst/>
        </p:spPr>
        <p:txBody>
          <a:bodyPr vert="horz" wrap="square" numCol="1" spcCol="215900" anchor="t">
            <a:prstTxWarp prst="textNoShape">
              <a:avLst/>
            </a:prstTxWarp>
          </a:bodyPr>
          <a:lstStyle/>
          <a:p>
            <a:pPr/>
            <a:fld id="{64020926-6889-57FF-C7BA-9EAA47F431CB}" type="slidenum">
              <a:t/>
            </a:fld>
          </a:p>
        </p:txBody>
      </p:sp>
    </p:spTree>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p="http://schemas.openxmlformats.org/presentationml/2006/main" xmlns:p14="http://schemas.microsoft.com/office/powerpoint/2010/main" xmlns:r="http://schemas.openxmlformats.org/officeDocument/2006/relationships" xmlns:a="http://schemas.openxmlformats.org/drawingml/2006/main" type="tx">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dwEAAGY1AABaBwAAEAAAACYAAAAI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FAgAAGY1AABCHwAAEAAAACYAAAAIAAAAAAAAAAAAAAA="/>
              </a:ext>
            </a:extLst>
          </p:cNvSpPr>
          <p:nvPr>
            <p:ph idx="1"/>
          </p:nvPr>
        </p:nvSpPr>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HSPeZ4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0D98-D689-57FB-C7BA-20AE43F43175}" type="datetime1">
              <a:t/>
            </a:fld>
          </a:p>
        </p:txBody>
      </p:sp>
      <p:sp>
        <p:nvSpPr>
          <p:cNvPr id="5"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2452-1C89-57D2-C7BA-EA876AF431BF}" type="slidenum">
              <a:t/>
            </a:fld>
          </a:p>
        </p:txBody>
      </p:sp>
    </p:spTree>
  </p:cSld>
  <p:clrMapOvr>
    <a:masterClrMapping/>
  </p:clrMapOvr>
</p:sldLayout>
</file>

<file path=ppt/slideLayouts/slideLayout25.xml><?xml version="1.0" encoding="utf-8"?>
<p:sldLayout xmlns:p="http://schemas.openxmlformats.org/presentationml/2006/main" xmlns:p14="http://schemas.microsoft.com/office/powerpoint/2010/main" xmlns:r="http://schemas.openxmlformats.org/officeDocument/2006/relationships" xmlns:a="http://schemas.openxmlformats.org/drawingml/2006/main" type="secHead">
  <p:cSld name="Section header">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PyC8Zo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yBAAAlxYAAEI0AACTHQAAEAAAACYAAAAIAAAAgQAAAAAAAAA="/>
              </a:ext>
            </a:extLst>
          </p:cNvSpPr>
          <p:nvPr>
            <p:ph type="title"/>
          </p:nvPr>
        </p:nvSpPr>
        <p:spPr>
          <a:xfrm>
            <a:off x="722630" y="3672205"/>
            <a:ext cx="7772400" cy="1135380"/>
          </a:xfrm>
        </p:spPr>
        <p:txBody>
          <a:bodyPr vert="horz" wrap="square" numCol="1" spcCol="215900" anchor="t">
            <a:prstTxWarp prst="textNoShape">
              <a:avLst/>
            </a:prstTxWarp>
          </a:bodyPr>
          <a:lstStyle/>
          <a:p>
            <a:pPr/>
            <a:r>
              <a:t>Click to edit Master title style</a:t>
            </a:r>
          </a:p>
        </p:txBody>
      </p:sp>
      <p:sp>
        <p:nvSpPr>
          <p:cNvPr id="3" name="SlideText1"/>
          <p:cNvSpPr>
            <a:spLocks noGrp="1" noChangeArrowheads="1"/>
            <a:extLst>
              <a:ext uri="smNativeData">
                <pr:smNativeData xmlns:pr="smNativeData" val="SMDATA_13_rmXiYRMAAAAlAAAAZAAAAA8BAAAAkAAAAEgAAACQAAAASAAAAAAAAAAC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MBPkI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yBAAA5g4AAEI0AACXFgAAEAAAACYAAAAIAAAAgQAAAAAAAAA="/>
              </a:ext>
            </a:extLst>
          </p:cNvSpPr>
          <p:nvPr>
            <p:ph idx="1"/>
          </p:nvPr>
        </p:nvSpPr>
        <p:spPr>
          <a:xfrm>
            <a:off x="722630" y="2421890"/>
            <a:ext cx="7772400" cy="1250315"/>
          </a:xfrm>
        </p:spPr>
        <p:txBody>
          <a:bodyPr vert="horz" wrap="square" numCol="1" spcCol="215900" anchor="b">
            <a:prstTxWarp prst="textNoShape">
              <a:avLst/>
            </a:prstTxWarp>
          </a:bodyPr>
          <a:lstStyle/>
          <a:p>
            <a:pPr/>
            <a:r>
              <a:t>Click to edit Master text styles</a:t>
            </a:r>
          </a:p>
        </p:txBody>
      </p:sp>
      <p:sp>
        <p:nvSpPr>
          <p:cNvPr id="4"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59A9-E789-57AF-C7BA-11FA17F43144}" type="datetime1">
              <a:t/>
            </a:fld>
          </a:p>
        </p:txBody>
      </p:sp>
      <p:sp>
        <p:nvSpPr>
          <p:cNvPr id="5"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FrMAvI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B/e0Ss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32C5-8B89-57C4-C7BA-7D917CF43128}" type="slidenum">
              <a:t/>
            </a:fld>
          </a:p>
        </p:txBody>
      </p:sp>
    </p:spTree>
  </p:cSld>
  <p:clrMapOvr>
    <a:masterClrMapping/>
  </p:clrMapOvr>
</p:sldLayout>
</file>

<file path=ppt/slideLayouts/slideLayout26.xml><?xml version="1.0" encoding="utf-8"?>
<p:sldLayout xmlns:p="http://schemas.openxmlformats.org/presentationml/2006/main" xmlns:p14="http://schemas.microsoft.com/office/powerpoint/2010/main" xmlns:r="http://schemas.openxmlformats.org/officeDocument/2006/relationships" xmlns:a="http://schemas.openxmlformats.org/drawingml/2006/main" type="twoColTx">
  <p:cSld name="Title and two content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dwEAAGY1AABaBwAAEAAAACYAAAAIAAAAAAAAAAAAAAA="/>
              </a:ext>
            </a:extLst>
          </p:cNvSpPr>
          <p:nvPr>
            <p:ph type="title"/>
          </p:nvPr>
        </p:nvSpPr>
        <p:spPr/>
        <p:txBody>
          <a:bodyPr/>
          <a:lstStyle/>
          <a:p>
            <a:pPr/>
            <a:r>
              <a:t>Click to edit Master title style</a:t>
            </a:r>
          </a:p>
        </p:txBody>
      </p:sp>
      <p:sp>
        <p:nvSpPr>
          <p:cNvPr id="3" name="SlideText2"/>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Jcebd4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QAgAANAgAAKgbAABoHwAAEAAAACYAAAAIAAAAAQAAAAAAAAA="/>
              </a:ext>
            </a:extLst>
          </p:cNvSpPr>
          <p:nvPr>
            <p:ph idx="1"/>
          </p:nvPr>
        </p:nvSpPr>
        <p:spPr>
          <a:xfrm>
            <a:off x="457200" y="1333500"/>
            <a:ext cx="4038600" cy="377190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YHAAANAgAAHA1AABoHwAAEAAAACYAAAAIAAAAAQAAAAAAAAA="/>
              </a:ext>
            </a:extLst>
          </p:cNvSpPr>
          <p:nvPr>
            <p:ph idx="2"/>
          </p:nvPr>
        </p:nvSpPr>
        <p:spPr>
          <a:xfrm>
            <a:off x="4648200" y="1333500"/>
            <a:ext cx="4038600" cy="377190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5"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PVpTX4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133D-7389-57E5-C7BA-85B05DF431D0}" type="datetime1">
              <a:t/>
            </a:fld>
          </a:p>
        </p:txBody>
      </p:sp>
      <p:sp>
        <p:nvSpPr>
          <p:cNvPr id="6"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IIfBR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7"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BKzqqo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7B00-4E89-578D-C7BA-B8D835F431ED}" type="slidenum">
              <a:t/>
            </a:fld>
          </a:p>
        </p:txBody>
      </p:sp>
    </p:spTree>
  </p:cSld>
  <p:clrMapOvr>
    <a:masterClrMapping/>
  </p:clrMapOvr>
</p:sldLayout>
</file>

<file path=ppt/slideLayouts/slideLayout27.xml><?xml version="1.0" encoding="utf-8"?>
<p:sldLayout xmlns:p="http://schemas.openxmlformats.org/presentationml/2006/main" xmlns:p14="http://schemas.microsoft.com/office/powerpoint/2010/main" xmlns:r="http://schemas.openxmlformats.org/officeDocument/2006/relationships" xmlns:a="http://schemas.openxmlformats.org/drawingml/2006/main" type="twoTxTwoObj">
  <p:cSld name="Comparis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GR0aZc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dwEAAGY1AABaBwAAEAAAACYAAAAIAAAAAAAAAAAAAAA="/>
              </a:ext>
            </a:extLst>
          </p:cNvSpPr>
          <p:nvPr>
            <p:ph type="title"/>
          </p:nvPr>
        </p:nvSpPr>
        <p:spPr/>
        <p:txBody>
          <a:bodyPr/>
          <a:lstStyle/>
          <a:p>
            <a:pPr/>
            <a:r>
              <a:t>Click to edit Master title style</a:t>
            </a:r>
          </a:p>
        </p:txBody>
      </p:sp>
      <p:sp>
        <p:nvSpPr>
          <p:cNvPr id="3" name="SlideText3"/>
          <p:cNvSpPr>
            <a:spLocks noGrp="1" noChangeArrowheads="1"/>
            <a:extLst>
              <a:ext uri="smNativeData">
                <pr:smNativeData xmlns:pr="smNativeData" val="SMDATA_13_rmXiYRMAAAAlAAAAZAAAAA8BAAAAkAAAAEgAAACQAAAASAAAAAAAAAAC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QAgAA3gcAAKobAAAmCwAAEAAAACYAAAAIAAAAgQAAAAAAAAA="/>
              </a:ext>
            </a:extLst>
          </p:cNvSpPr>
          <p:nvPr>
            <p:ph idx="1"/>
          </p:nvPr>
        </p:nvSpPr>
        <p:spPr>
          <a:xfrm>
            <a:off x="457200" y="1278890"/>
            <a:ext cx="4039870" cy="533400"/>
          </a:xfrm>
        </p:spPr>
        <p:txBody>
          <a:bodyPr vert="horz" wrap="square" numCol="1" spcCol="215900" anchor="b">
            <a:prstTxWarp prst="textNoShape">
              <a:avLst/>
            </a:prstTxWarp>
          </a:bodyPr>
          <a:lstStyle/>
          <a:p>
            <a:pPr/>
            <a:r>
              <a:t>Click to edit Master text styles</a:t>
            </a:r>
          </a:p>
        </p:txBody>
      </p:sp>
      <p:sp>
        <p:nvSpPr>
          <p:cNvPr id="4" name="SlideText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LToYRY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QAgAAJgsAAKobAABoHwAAEAAAACYAAAAIAAAAAQAAAAAAAAA="/>
              </a:ext>
            </a:extLst>
          </p:cNvSpPr>
          <p:nvPr>
            <p:ph idx="2"/>
          </p:nvPr>
        </p:nvSpPr>
        <p:spPr>
          <a:xfrm>
            <a:off x="457200" y="1812290"/>
            <a:ext cx="4039870" cy="329311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5" name="SlideText2"/>
          <p:cNvSpPr>
            <a:spLocks noGrp="1" noChangeArrowheads="1"/>
            <a:extLst>
              <a:ext uri="smNativeData">
                <pr:smNativeData xmlns:pr="smNativeData" val="SMDATA_13_rmXiYRMAAAAlAAAAZAAAAA8BAAAAkAAAAEgAAACQAAAASAAAAAAAAAAC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GItim4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WHAAA3gcAAHA1AAAmCwAAEAAAACYAAAAIAAAAgQAAAAAAAAA="/>
              </a:ext>
            </a:extLst>
          </p:cNvSpPr>
          <p:nvPr>
            <p:ph idx="3"/>
          </p:nvPr>
        </p:nvSpPr>
        <p:spPr>
          <a:xfrm>
            <a:off x="4646930" y="1278890"/>
            <a:ext cx="4039870" cy="533400"/>
          </a:xfrm>
        </p:spPr>
        <p:txBody>
          <a:bodyPr vert="horz" wrap="square" numCol="1" spcCol="215900" anchor="b">
            <a:prstTxWarp prst="textNoShape">
              <a:avLst/>
            </a:prstTxWarp>
          </a:bodyPr>
          <a:lstStyle/>
          <a:p>
            <a:pPr/>
            <a:r>
              <a:t>Click to edit Master text styles</a:t>
            </a:r>
          </a:p>
        </p:txBody>
      </p:sp>
      <p:sp>
        <p:nvSpPr>
          <p:cNvPr id="6" name="SlideText4"/>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CAcAAAYFQAAAAAAAAJAAAABAAAAJDiYCs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WHAAAJgsAAHA1AABoHwAAEAAAACYAAAAIAAAAAQAAAAAAAAA="/>
              </a:ext>
            </a:extLst>
          </p:cNvSpPr>
          <p:nvPr>
            <p:ph idx="4"/>
          </p:nvPr>
        </p:nvSpPr>
        <p:spPr>
          <a:xfrm>
            <a:off x="4646930" y="1812290"/>
            <a:ext cx="4039870" cy="329311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7"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MipIU4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3456-1889-57C2-C7BA-EE977AF431BB}" type="datetime1">
              <a:t/>
            </a:fld>
          </a:p>
        </p:txBody>
      </p:sp>
      <p:sp>
        <p:nvSpPr>
          <p:cNvPr id="8"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PdhpKU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9"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7337-7989-5785-C7BA-8FD03DF431DA}" type="slidenum">
              <a:t/>
            </a:fld>
          </a:p>
        </p:txBody>
      </p:sp>
    </p:spTree>
  </p:cSld>
  <p:clrMapOvr>
    <a:masterClrMapping/>
  </p:clrMapOvr>
</p:sldLayout>
</file>

<file path=ppt/slideLayouts/slideLayout28.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dwEAAGY1AABaBwAAEAAAACYAAAAIAAAAAAAAAAAAAAA="/>
              </a:ext>
            </a:extLst>
          </p:cNvSpPr>
          <p:nvPr>
            <p:ph type="title"/>
          </p:nvPr>
        </p:nvSpPr>
        <p:spPr/>
        <p:txBody>
          <a:bodyPr/>
          <a:lstStyle/>
          <a:p>
            <a:pPr/>
            <a:r>
              <a:t>Click to edit Master title style</a:t>
            </a:r>
          </a:p>
        </p:txBody>
      </p:sp>
      <p:sp>
        <p:nvSpPr>
          <p:cNvPr id="3"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41E9-A789-57B7-C7BA-51E20FF43104}" type="datetime1">
              <a:t/>
            </a:fld>
          </a:p>
        </p:txBody>
      </p:sp>
      <p:sp>
        <p:nvSpPr>
          <p:cNvPr id="4"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Myj5c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5"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HEfqts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72B6-F889-5784-C7BA-0ED13CF4315B}" type="slidenum">
              <a:t/>
            </a:fld>
          </a:p>
        </p:txBody>
      </p:sp>
    </p:spTree>
  </p:cSld>
  <p:clrMapOvr>
    <a:masterClrMapping/>
  </p:clrMapOvr>
</p:sldLayout>
</file>

<file path=ppt/slideLayouts/slideLayout29.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cSld name="Blank">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1FC4-8A89-57E9-C7BA-7CBC51F43129}" type="datetime1">
              <a:t/>
            </a:fld>
          </a:p>
        </p:txBody>
      </p:sp>
      <p:sp>
        <p:nvSpPr>
          <p:cNvPr id="3"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Crjr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4"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JNzaJ4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5ECD-8389-57A8-C7BA-75FD10F43120}" type="slidenum">
              <a:t/>
            </a:fld>
          </a:p>
        </p:txBody>
      </p:sp>
    </p:spTree>
  </p:cSld>
  <p:clrMapOvr>
    <a:masterClrMapping/>
  </p:clrMapOvr>
</p:sldLayout>
</file>

<file path=ppt/slideLayouts/slideLayout3.xml><?xml version="1.0" encoding="utf-8"?>
<p:sldLayout xmlns:p="http://schemas.openxmlformats.org/presentationml/2006/main" xmlns:p14="http://schemas.microsoft.com/office/powerpoint/2010/main" xmlns:r="http://schemas.openxmlformats.org/officeDocument/2006/relationships" xmlns:a="http://schemas.openxmlformats.org/drawingml/2006/main" type="secHead">
  <p:cSld name="Section header">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yBAAAlxYAAEI0AACTHQAAEAAAACYAAAAIAAAAgQAAAAAAAAA="/>
              </a:ext>
            </a:extLst>
          </p:cNvSpPr>
          <p:nvPr>
            <p:ph type="title"/>
          </p:nvPr>
        </p:nvSpPr>
        <p:spPr>
          <a:xfrm>
            <a:off x="722630" y="3672205"/>
            <a:ext cx="7772400" cy="1135380"/>
          </a:xfrm>
        </p:spPr>
        <p:txBody>
          <a:bodyPr vert="horz" wrap="square" numCol="1" spcCol="215900" anchor="t">
            <a:prstTxWarp prst="textNoShape">
              <a:avLst/>
            </a:prstTxWarp>
          </a:bodyPr>
          <a:lstStyle/>
          <a:p>
            <a:pPr/>
            <a:r>
              <a:t>Click to edit Master title style</a:t>
            </a:r>
          </a:p>
        </p:txBody>
      </p:sp>
      <p:sp>
        <p:nvSpPr>
          <p:cNvPr id="3" name="SlideText1"/>
          <p:cNvSpPr>
            <a:spLocks noGrp="1" noChangeArrowheads="1"/>
            <a:extLst>
              <a:ext uri="smNativeData">
                <pr:smNativeData xmlns:pr="smNativeData" val="SMDATA_13_rmXiYRMAAAAlAAAAZAAAAA8BAAAAkAAAAEgAAACQAAAASAAAAAAAAAAC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DkeXPQ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yBAAA5g4AAEI0AACXFgAAEAAAACYAAAAIAAAAgQAAAAAAAAA="/>
              </a:ext>
            </a:extLst>
          </p:cNvSpPr>
          <p:nvPr>
            <p:ph idx="1"/>
          </p:nvPr>
        </p:nvSpPr>
        <p:spPr>
          <a:xfrm>
            <a:off x="722630" y="2421890"/>
            <a:ext cx="7772400" cy="1250315"/>
          </a:xfrm>
        </p:spPr>
        <p:txBody>
          <a:bodyPr vert="horz" wrap="square" numCol="1" spcCol="215900" anchor="b">
            <a:prstTxWarp prst="textNoShape">
              <a:avLst/>
            </a:prstTxWarp>
          </a:bodyPr>
          <a:lstStyle/>
          <a:p>
            <a:pPr/>
            <a:r>
              <a:t>Click to edit Master text styles</a:t>
            </a:r>
          </a:p>
        </p:txBody>
      </p:sp>
      <p:sp>
        <p:nvSpPr>
          <p:cNvPr id="4"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C2L45M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2F5B-1589-57D9-C7BA-E38C61F431B6}" type="datetime1">
              <a:t/>
            </a:fld>
          </a:p>
        </p:txBody>
      </p:sp>
      <p:sp>
        <p:nvSpPr>
          <p:cNvPr id="5"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0D61-2F89-57FB-C7BA-D9AE43F4318C}" type="slidenum">
              <a:t/>
            </a:fld>
          </a:p>
        </p:txBody>
      </p:sp>
    </p:spTree>
  </p:cSld>
  <p:clrMapOvr>
    <a:masterClrMapping/>
  </p:clrMapOvr>
</p:sldLayout>
</file>

<file path=ppt/slideLayouts/slideLayout30.xml><?xml version="1.0" encoding="utf-8"?>
<p:sldLayout xmlns:p="http://schemas.openxmlformats.org/presentationml/2006/main" xmlns:p14="http://schemas.microsoft.com/office/powerpoint/2010/main" xmlns:r="http://schemas.openxmlformats.org/officeDocument/2006/relationships" xmlns:a="http://schemas.openxmlformats.org/drawingml/2006/main" type="objTx">
  <p:cSld name="Content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C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J17mAU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QAgAAZgEAAFIVAABcBwAAEAAAACYAAAAIAAAAgQAAAAAAAAA="/>
              </a:ext>
            </a:extLst>
          </p:cNvSpPr>
          <p:nvPr>
            <p:ph type="title"/>
          </p:nvPr>
        </p:nvSpPr>
        <p:spPr>
          <a:xfrm>
            <a:off x="457200" y="227330"/>
            <a:ext cx="3008630" cy="969010"/>
          </a:xfrm>
        </p:spPr>
        <p:txBody>
          <a:bodyPr vert="horz" wrap="square" numCol="1" spcCol="215900" anchor="b">
            <a:prstTxWarp prst="textNoShape">
              <a:avLst/>
            </a:prstTxWarp>
          </a:bodyPr>
          <a:lstStyle/>
          <a:p>
            <a:pPr/>
            <a:r>
              <a:t>Click to edit Master title style</a:t>
            </a:r>
          </a:p>
        </p:txBody>
      </p:sp>
      <p:sp>
        <p:nvSpPr>
          <p:cNvPr id="3" name="SlideText2"/>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LySrB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FQAAZgEAAHA1AABoHwAAEAAAACYAAAAIAAAAAQAAAAAAAAA="/>
              </a:ext>
            </a:extLst>
          </p:cNvSpPr>
          <p:nvPr>
            <p:ph idx="1"/>
          </p:nvPr>
        </p:nvSpPr>
        <p:spPr>
          <a:xfrm>
            <a:off x="3575050" y="227330"/>
            <a:ext cx="5111750" cy="487807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QAgAAXAcAAFIVAABoHwAAEAAAACYAAAAIAAAAAQAAAAAAAAA="/>
              </a:ext>
            </a:extLst>
          </p:cNvSpPr>
          <p:nvPr>
            <p:ph idx="2"/>
          </p:nvPr>
        </p:nvSpPr>
        <p:spPr>
          <a:xfrm>
            <a:off x="457200" y="1196340"/>
            <a:ext cx="3008630" cy="3909060"/>
          </a:xfrm>
        </p:spPr>
        <p:txBody>
          <a:bodyPr/>
          <a:lstStyle/>
          <a:p>
            <a:pPr/>
            <a:r>
              <a:t>Click to edit Master text styles</a:t>
            </a:r>
          </a:p>
        </p:txBody>
      </p:sp>
      <p:sp>
        <p:nvSpPr>
          <p:cNvPr id="5"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784A-0489-578E-C7BA-F2DB36F431A7}" type="datetime1">
              <a:t/>
            </a:fld>
          </a:p>
        </p:txBody>
      </p:sp>
      <p:sp>
        <p:nvSpPr>
          <p:cNvPr id="6"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7"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F2f4pI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1ACC-8289-57EC-C7BA-74B954F43121}" type="slidenum">
              <a:t/>
            </a:fld>
          </a:p>
        </p:txBody>
      </p:sp>
    </p:spTree>
  </p:cSld>
  <p:clrMapOvr>
    <a:masterClrMapping/>
  </p:clrMapOvr>
</p:sldLayout>
</file>

<file path=ppt/slideLayouts/slideLayout31.xml><?xml version="1.0" encoding="utf-8"?>
<p:sldLayout xmlns:p="http://schemas.openxmlformats.org/presentationml/2006/main" xmlns:p14="http://schemas.microsoft.com/office/powerpoint/2010/main" xmlns:r="http://schemas.openxmlformats.org/officeDocument/2006/relationships" xmlns:a="http://schemas.openxmlformats.org/drawingml/2006/main" type="picTx">
  <p:cSld name="Picture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C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AGCwAAnBgAAMYsAACDGwAAEAAAACYAAAAIAAAAgQAAAAAAAAA="/>
              </a:ext>
            </a:extLst>
          </p:cNvSpPr>
          <p:nvPr>
            <p:ph type="title"/>
          </p:nvPr>
        </p:nvSpPr>
        <p:spPr>
          <a:xfrm>
            <a:off x="1791970" y="4000500"/>
            <a:ext cx="5486400" cy="471805"/>
          </a:xfrm>
        </p:spPr>
        <p:txBody>
          <a:bodyPr vert="horz" wrap="square" numCol="1" spcCol="215900" anchor="b">
            <a:prstTxWarp prst="textNoShape">
              <a:avLst/>
            </a:prstTxWarp>
          </a:bodyPr>
          <a:lstStyle/>
          <a:p>
            <a:pPr/>
            <a:r>
              <a:t>Click to edit Master title style</a:t>
            </a:r>
          </a:p>
        </p:txBody>
      </p:sp>
      <p:sp>
        <p:nvSpPr>
          <p:cNvPr id="3" name="SlideText2"/>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AGCwAAJQMAAMYsAAA9GAAAEAAAACYAAAAIAAAAAQAAAAAAAAA="/>
              </a:ext>
            </a:extLst>
          </p:cNvSpPr>
          <p:nvPr>
            <p:ph idx="1"/>
          </p:nvPr>
        </p:nvSpPr>
        <p:spPr>
          <a:xfrm>
            <a:off x="1791970" y="511175"/>
            <a:ext cx="5486400" cy="3429000"/>
          </a:xfrm>
        </p:spPr>
        <p:txBody>
          <a:bodyPr/>
          <a:lstStyle/>
          <a:p>
            <a:pPr/>
            <a:r>
              <a:t>Click to edit Master text styles</a:t>
            </a:r>
          </a:p>
        </p:txBody>
      </p:sp>
      <p:sp>
        <p:nvSpPr>
          <p:cNvPr id="4" name="SlideText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AGCwAAgxsAAMYsAACkHwAAEAAAACYAAAAIAAAAAQAAAAAAAAA="/>
              </a:ext>
            </a:extLst>
          </p:cNvSpPr>
          <p:nvPr>
            <p:ph idx="2"/>
          </p:nvPr>
        </p:nvSpPr>
        <p:spPr>
          <a:xfrm>
            <a:off x="1791970" y="4472305"/>
            <a:ext cx="5486400" cy="671195"/>
          </a:xfrm>
        </p:spPr>
        <p:txBody>
          <a:bodyPr/>
          <a:lstStyle/>
          <a:p>
            <a:pPr/>
            <a:r>
              <a:t>Click to edit Master text styles</a:t>
            </a:r>
          </a:p>
        </p:txBody>
      </p:sp>
      <p:sp>
        <p:nvSpPr>
          <p:cNvPr id="5"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NeWE54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77CB-8589-5781-C7BA-73D439F43126}" type="datetime1">
              <a:t/>
            </a:fld>
          </a:p>
        </p:txBody>
      </p:sp>
      <p:sp>
        <p:nvSpPr>
          <p:cNvPr id="6"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7"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0EEA-A489-57F8-C7BA-52AD40F43107}" type="slidenum">
              <a:t/>
            </a:fld>
          </a:p>
        </p:txBody>
      </p:sp>
    </p:spTree>
  </p:cSld>
  <p:clrMapOvr>
    <a:masterClrMapping/>
  </p:clrMapOvr>
</p:sldLayout>
</file>

<file path=ppt/slideLayouts/slideLayout32.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x">
  <p:cSld name="Title and vertical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t88JM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dwEAAGY1AABaBwAAEAAAACYAAAAI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val="SMDATA_13_rmXiYRMAAAAlAAAAZAAAAA8BAAAAkAAAAEgAAACQAAAASAAAAAAAAAAAAAAAAQ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Bt34Jo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FAgAAGY1AABCHwAAEAAAACYAAAAIAAAAAgAAAAAAAAA="/>
              </a:ext>
            </a:extLst>
          </p:cNvSpPr>
          <p:nvPr>
            <p:ph idx="1"/>
          </p:nvPr>
        </p:nvSpPr>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Dvep7g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0C35-7B89-57FA-C7BA-8DAF42F431D8}" type="datetime1">
              <a:t/>
            </a:fld>
          </a:p>
        </p:txBody>
      </p:sp>
      <p:sp>
        <p:nvSpPr>
          <p:cNvPr id="5"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Hz+Xgk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51FD-B389-57A7-C7BA-45F21FF43110}" type="slidenum">
              <a:t/>
            </a:fld>
          </a:p>
        </p:txBody>
      </p:sp>
    </p:spTree>
  </p:cSld>
  <p:clrMapOvr>
    <a:masterClrMapping/>
  </p:clrMapOvr>
</p:sldLayout>
</file>

<file path=ppt/slideLayouts/slideLayout33.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itleAndTx">
  <p:cSld name="Vertical title and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CAAAAAQ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PcKyD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IKAAAaAEAAHA1AABoHwAAEAAAACYAAAAIAAAAgwAAAAAAAAA="/>
              </a:ext>
            </a:extLst>
          </p:cNvSpPr>
          <p:nvPr>
            <p:ph type="title"/>
          </p:nvPr>
        </p:nvSpPr>
        <p:spPr>
          <a:xfrm>
            <a:off x="6629400" y="228600"/>
            <a:ext cx="2057400" cy="4876800"/>
          </a:xfrm>
        </p:spPr>
        <p:txBody>
          <a:bodyPr vert="vert" wrap="square" numCol="1" spcCol="215900" anchor="b">
            <a:prstTxWarp prst="textNoShape">
              <a:avLst/>
            </a:prstTxWarp>
          </a:bodyPr>
          <a:lstStyle/>
          <a:p>
            <a:pPr/>
            <a:r>
              <a:t>Click to edit Master title style</a:t>
            </a:r>
          </a:p>
        </p:txBody>
      </p:sp>
      <p:sp>
        <p:nvSpPr>
          <p:cNvPr id="3" name="SlideText1"/>
          <p:cNvSpPr>
            <a:spLocks noGrp="1" noChangeArrowheads="1"/>
            <a:extLst>
              <a:ext uri="smNativeData">
                <pr:smNativeData xmlns:pr="smNativeData" val="SMDATA_13_rmXiYRMAAAAlAAAAZAAAAA8BAAAAkAAAAEgAAACQAAAASAAAAAAAAAAAAAAAAQ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HXKMAU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QAgAAaAEAANgnAABoHwAAEAAAACYAAAAIAAAAAwAAAAAAAAA="/>
              </a:ext>
            </a:extLst>
          </p:cNvSpPr>
          <p:nvPr>
            <p:ph idx="1"/>
          </p:nvPr>
        </p:nvSpPr>
        <p:spPr>
          <a:xfrm>
            <a:off x="457200" y="228600"/>
            <a:ext cx="6019800" cy="4876800"/>
          </a:xfrm>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DTwBkg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0CEA-A489-57FA-C7BA-52AF42F43107}" type="datetime1">
              <a:t/>
            </a:fld>
          </a:p>
        </p:txBody>
      </p:sp>
      <p:sp>
        <p:nvSpPr>
          <p:cNvPr id="5"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KmDbE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6DE8-A689-579B-C7BA-50CE23F43105}" type="slidenum">
              <a:t/>
            </a:fld>
          </a:p>
        </p:txBody>
      </p:sp>
    </p:spTree>
  </p:cSld>
  <p:clrMapOvr>
    <a:masterClrMapping/>
  </p:clrMapOvr>
</p:sldLayout>
</file>

<file path=ppt/slideLayouts/slideLayout34.xml><?xml version="1.0" encoding="utf-8"?>
<p:sldLayout xmlns:p="http://schemas.openxmlformats.org/presentationml/2006/main" xmlns:p14="http://schemas.microsoft.com/office/powerpoint/2010/main" xmlns:r="http://schemas.openxmlformats.org/officeDocument/2006/relationships" xmlns:a="http://schemas.openxmlformats.org/drawingml/2006/main" showMasterSp="0" type="title">
  <p:cSld>
    <p:bg>
      <p:bgPr>
        <a:blipFill>
          <a:blip r:embed="rId2"/>
          <a:srcRect/>
          <a:stretch/>
        </a:blipFill>
        <a:effectLst/>
      </p:bgPr>
    </p:bg>
    <p:spTree>
      <p:nvGrpSpPr>
        <p:cNvPr id="1" name=""/>
        <p:cNvGrpSpPr/>
        <p:nvPr/>
      </p:nvGrpSpPr>
      <p:grpSpPr>
        <a:xfrm>
          <a:off x="0" y="0"/>
          <a:ext cx="0" cy="0"/>
          <a:chOff x="0" y="0"/>
          <a:chExt cx="0" cy="0"/>
        </a:xfrm>
      </p:grpSpPr>
      <p:sp>
        <p:nvSpPr>
          <p:cNvPr id="2" name="TitlePlaceholderArea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CAcAAAYFQAAAAAAAAJAAAABAAAAAIgyCQ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nBAAABwsAABQ0AAAFEgAAEAAAACYAAAAIAAAAffD///////8="/>
              </a:ext>
            </a:extLst>
          </p:cNvSpPr>
          <p:nvPr>
            <p:ph type="ctrTitle"/>
          </p:nvPr>
        </p:nvSpPr>
        <p:spPr>
          <a:xfrm>
            <a:off x="715645" y="1792605"/>
            <a:ext cx="7750175" cy="1136650"/>
          </a:xfrm>
          <a:solidFill>
            <a:schemeClr val="accent1">
              <a:alpha val="40000"/>
            </a:schemeClr>
          </a:solidFill>
          <a:ln>
            <a:noFill/>
          </a:ln>
          <a:effectLst/>
        </p:spPr>
        <p:txBody>
          <a:bodyPr vert="horz" wrap="square" numCol="1" spcCol="215900" anchor="ctr">
            <a:prstTxWarp prst="textNoShape">
              <a:avLst/>
            </a:prstTxWarp>
          </a:bodyPr>
          <a:lstStyle>
            <a:lvl1pPr marL="0" marR="0" indent="0" algn="ctr" defTabSz="457200">
              <a:lnSpc>
                <a:spcPct val="100000"/>
              </a:lnSpc>
              <a:spcBef>
                <a:spcPts val="0"/>
              </a:spcBef>
              <a:spcAft>
                <a:spcPts val="0"/>
              </a:spcAft>
              <a:buNone/>
              <a:tabLst/>
              <a:defRPr sz="4400" b="0" i="0" u="none" strike="noStrike" kern="1" spc="0" baseline="0">
                <a:solidFill>
                  <a:schemeClr val="tx2"/>
                </a:solidFill>
                <a:effectLst/>
                <a:latin typeface="Arial" pitchFamily="2" charset="0"/>
                <a:ea typeface="Arial" pitchFamily="2" charset="0"/>
                <a:cs typeface="Arial" pitchFamily="2" charset="0"/>
              </a:defRPr>
            </a:lvl1pPr>
          </a:lstStyle>
          <a:p>
            <a:pPr/>
            <a:r>
              <a:t>Click to edit Master title style</a:t>
            </a:r>
          </a:p>
        </p:txBody>
      </p:sp>
      <p:sp>
        <p:nvSpPr>
          <p:cNvPr id="3" name="SubtitlePlacehold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CAcAAAYFQAAAAAAAAJAAAABAAAAAJScvU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iCAAA3BMAAKsvAAAPHQAAEAAAACYAAAAIAAAAffD///////8="/>
              </a:ext>
            </a:extLst>
          </p:cNvSpPr>
          <p:nvPr>
            <p:ph type="subTitle" idx="1"/>
          </p:nvPr>
        </p:nvSpPr>
        <p:spPr>
          <a:xfrm>
            <a:off x="1362710" y="3228340"/>
            <a:ext cx="6386195" cy="1495425"/>
          </a:xfrm>
          <a:solidFill>
            <a:schemeClr val="accent1">
              <a:alpha val="40000"/>
            </a:schemeClr>
          </a:solidFill>
          <a:ln>
            <a:noFill/>
          </a:ln>
          <a:effectLst/>
        </p:spPr>
        <p:txBody>
          <a:bodyPr vert="horz" wrap="square" numCol="1" spcCol="215900" anchor="t">
            <a:prstTxWarp prst="textNoShape">
              <a:avLst/>
            </a:prstTxWarp>
          </a:bodyPr>
          <a:lstStyle>
            <a:lvl1pPr marL="0" marR="0" indent="0" algn="ctr" defTabSz="457200">
              <a:lnSpc>
                <a:spcPct val="100000"/>
              </a:lnSpc>
              <a:spcBef>
                <a:spcPts val="0"/>
              </a:spcBef>
              <a:spcAft>
                <a:spcPts val="0"/>
              </a:spcAft>
              <a:buNone/>
              <a:tabLst/>
              <a:defRPr sz="3200" b="0" i="0" u="none" strike="noStrike" kern="1" spc="0" baseline="0">
                <a:solidFill>
                  <a:schemeClr val="tx1"/>
                </a:solidFill>
                <a:effectLst/>
                <a:latin typeface="Arial" pitchFamily="2" charset="0"/>
                <a:ea typeface="Arial" pitchFamily="2" charset="0"/>
                <a:cs typeface="Arial" pitchFamily="2" charset="0"/>
              </a:defRPr>
            </a:lvl1pPr>
          </a:lstStyle>
          <a:p>
            <a:pPr/>
            <a:r>
              <a:t>Click to edit Master subtitle style</a:t>
            </a:r>
          </a:p>
        </p:txBody>
      </p:sp>
      <p:sp>
        <p:nvSpPr>
          <p:cNvPr id="4"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M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fHD///////8="/>
              </a:ext>
            </a:extLst>
          </p:cNvSpPr>
          <p:nvPr>
            <p:ph type="dt" idx="2"/>
          </p:nvPr>
        </p:nvSpPr>
        <p:spPr>
          <a:noFill/>
          <a:ln>
            <a:noFill/>
          </a:ln>
          <a:effectLst/>
        </p:spPr>
        <p:txBody>
          <a:bodyPr vert="horz" wrap="square" numCol="1" spcCol="215900" anchor="t">
            <a:prstTxWarp prst="textNoShape">
              <a:avLst/>
            </a:prstTxWarp>
          </a:bodyPr>
          <a:lstStyle/>
          <a:p>
            <a:pPr/>
            <a:fld id="{64025233-7D89-57A4-C7BA-8BF11CF431DE}" type="datetime1">
              <a:t/>
            </a:fld>
          </a:p>
        </p:txBody>
      </p:sp>
      <p:sp>
        <p:nvSpPr>
          <p:cNvPr id="5"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MIOYw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fHD///////8="/>
              </a:ext>
            </a:extLst>
          </p:cNvSpPr>
          <p:nvPr>
            <p:ph type="ftr" idx="3"/>
          </p:nvPr>
        </p:nvSpPr>
        <p:spPr>
          <a:noFill/>
          <a:ln>
            <a:noFill/>
          </a:ln>
          <a:effectLst/>
        </p:spPr>
        <p:txBody>
          <a:bodyPr vert="horz" wrap="square" numCol="1" spcCol="215900" anchor="t">
            <a:prstTxWarp prst="textNoShape">
              <a:avLst/>
            </a:prstTxWarp>
          </a:bodyPr>
          <a:lstStyle/>
          <a:p>
            <a:pPr/>
            <a:r>
              <a:t>{Fußzeile}</a:t>
            </a:r>
          </a:p>
        </p:txBody>
      </p:sp>
      <p:sp>
        <p:nvSpPr>
          <p:cNvPr id="6"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E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fHD///////8="/>
              </a:ext>
            </a:extLst>
          </p:cNvSpPr>
          <p:nvPr>
            <p:ph type="sldNum" idx="4"/>
          </p:nvPr>
        </p:nvSpPr>
        <p:spPr>
          <a:noFill/>
          <a:ln>
            <a:noFill/>
          </a:ln>
          <a:effectLst/>
        </p:spPr>
        <p:txBody>
          <a:bodyPr vert="horz" wrap="square" numCol="1" spcCol="215900" anchor="t">
            <a:prstTxWarp prst="textNoShape">
              <a:avLst/>
            </a:prstTxWarp>
          </a:bodyPr>
          <a:lstStyle/>
          <a:p>
            <a:pPr/>
            <a:fld id="{64027C2A-6489-578A-C7BA-92DF32F431C7}" type="slidenum">
              <a:t/>
            </a:fld>
          </a:p>
        </p:txBody>
      </p:sp>
    </p:spTree>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p="http://schemas.openxmlformats.org/presentationml/2006/main" xmlns:p14="http://schemas.microsoft.com/office/powerpoint/2010/main" xmlns:r="http://schemas.openxmlformats.org/officeDocument/2006/relationships" xmlns:a="http://schemas.openxmlformats.org/drawingml/2006/main" type="tx">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Nz///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dwEAAGY1AABaBwAAEAAAACYAAAAI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Nv///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FAgAAGY1AABCHwAAEAAAACYAAAAIAAAAAAAAAAAAAAA="/>
              </a:ext>
            </a:extLst>
          </p:cNvSpPr>
          <p:nvPr>
            <p:ph idx="1"/>
          </p:nvPr>
        </p:nvSpPr>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Pj///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37E0-AE89-57C1-C7BA-589479F4310D}" type="datetime1">
              <a:t/>
            </a:fld>
          </a:p>
        </p:txBody>
      </p:sp>
      <p:sp>
        <p:nvSpPr>
          <p:cNvPr id="5"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OCpLQc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PX///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275E-1089-57D1-C7BA-E68469F431B3}" type="slidenum">
              <a:t/>
            </a:fld>
          </a:p>
        </p:txBody>
      </p:sp>
    </p:spTree>
  </p:cSld>
  <p:clrMapOvr>
    <a:masterClrMapping/>
  </p:clrMapOvr>
</p:sldLayout>
</file>

<file path=ppt/slideLayouts/slideLayout36.xml><?xml version="1.0" encoding="utf-8"?>
<p:sldLayout xmlns:p="http://schemas.openxmlformats.org/presentationml/2006/main" xmlns:p14="http://schemas.microsoft.com/office/powerpoint/2010/main" xmlns:r="http://schemas.openxmlformats.org/officeDocument/2006/relationships" xmlns:a="http://schemas.openxmlformats.org/drawingml/2006/main" type="secHead">
  <p:cSld name="Section header">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PP///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yBAAAlxYAAEI0AACTHQAAEAAAACYAAAAIAAAAgQAAAAAAAAA="/>
              </a:ext>
            </a:extLst>
          </p:cNvSpPr>
          <p:nvPr>
            <p:ph type="title"/>
          </p:nvPr>
        </p:nvSpPr>
        <p:spPr>
          <a:xfrm>
            <a:off x="722630" y="3672205"/>
            <a:ext cx="7772400" cy="1135380"/>
          </a:xfrm>
        </p:spPr>
        <p:txBody>
          <a:bodyPr vert="horz" wrap="square" numCol="1" spcCol="215900" anchor="t">
            <a:prstTxWarp prst="textNoShape">
              <a:avLst/>
            </a:prstTxWarp>
          </a:bodyPr>
          <a:lstStyle/>
          <a:p>
            <a:pPr/>
            <a:r>
              <a:t>Click to edit Master title style</a:t>
            </a:r>
          </a:p>
        </p:txBody>
      </p:sp>
      <p:sp>
        <p:nvSpPr>
          <p:cNvPr id="3" name="SlideText1"/>
          <p:cNvSpPr>
            <a:spLocks noGrp="1" noChangeArrowheads="1"/>
            <a:extLst>
              <a:ext uri="smNativeData">
                <pr:smNativeData xmlns:pr="smNativeData" val="SMDATA_13_rmXiYRMAAAAlAAAAZAAAAA8BAAAAkAAAAEgAAACQAAAASAAAAAAAAAAC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Y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yBAAA5g4AAEI0AACXFgAAEAAAACYAAAAIAAAAgQAAAAAAAAA="/>
              </a:ext>
            </a:extLst>
          </p:cNvSpPr>
          <p:nvPr>
            <p:ph idx="1"/>
          </p:nvPr>
        </p:nvSpPr>
        <p:spPr>
          <a:xfrm>
            <a:off x="722630" y="2421890"/>
            <a:ext cx="7772400" cy="1250315"/>
          </a:xfrm>
        </p:spPr>
        <p:txBody>
          <a:bodyPr vert="horz" wrap="square" numCol="1" spcCol="215900" anchor="b">
            <a:prstTxWarp prst="textNoShape">
              <a:avLst/>
            </a:prstTxWarp>
          </a:bodyPr>
          <a:lstStyle/>
          <a:p>
            <a:pPr/>
            <a:r>
              <a:t>Click to edit Master text styles</a:t>
            </a:r>
          </a:p>
        </p:txBody>
      </p:sp>
      <p:sp>
        <p:nvSpPr>
          <p:cNvPr id="4"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w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1337-7989-57E5-C7BA-8FB05DF431DA}" type="datetime1">
              <a:t/>
            </a:fld>
          </a:p>
        </p:txBody>
      </p:sp>
      <p:sp>
        <p:nvSpPr>
          <p:cNvPr id="5"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Nz///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PMC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5992-DC89-57AF-C7BA-2AFA17F4317F}" type="slidenum">
              <a:t/>
            </a:fld>
          </a:p>
        </p:txBody>
      </p:sp>
    </p:spTree>
  </p:cSld>
  <p:clrMapOvr>
    <a:masterClrMapping/>
  </p:clrMapOvr>
</p:sldLayout>
</file>

<file path=ppt/slideLayouts/slideLayout37.xml><?xml version="1.0" encoding="utf-8"?>
<p:sldLayout xmlns:p="http://schemas.openxmlformats.org/presentationml/2006/main" xmlns:p14="http://schemas.microsoft.com/office/powerpoint/2010/main" xmlns:r="http://schemas.openxmlformats.org/officeDocument/2006/relationships" xmlns:a="http://schemas.openxmlformats.org/drawingml/2006/main" type="twoColTx">
  <p:cSld name="Title and two content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OD///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dwEAAGY1AABaBwAAEAAAACYAAAAIAAAAAAAAAAAAAAA="/>
              </a:ext>
            </a:extLst>
          </p:cNvSpPr>
          <p:nvPr>
            <p:ph type="title"/>
          </p:nvPr>
        </p:nvSpPr>
        <p:spPr/>
        <p:txBody>
          <a:bodyPr/>
          <a:lstStyle/>
          <a:p>
            <a:pPr/>
            <a:r>
              <a:t>Click to edit Master title style</a:t>
            </a:r>
          </a:p>
        </p:txBody>
      </p:sp>
      <p:sp>
        <p:nvSpPr>
          <p:cNvPr id="3" name="SlideText2"/>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LH///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QAgAANAgAAKgbAABoHwAAEAAAACYAAAAIAAAAAQAAAAAAAAA="/>
              </a:ext>
            </a:extLst>
          </p:cNvSpPr>
          <p:nvPr>
            <p:ph idx="1"/>
          </p:nvPr>
        </p:nvSpPr>
        <p:spPr>
          <a:xfrm>
            <a:off x="457200" y="1333500"/>
            <a:ext cx="4038600" cy="377190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Pv///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YHAAANAgAAHA1AABoHwAAEAAAACYAAAAIAAAAAQAAAAAAAAA="/>
              </a:ext>
            </a:extLst>
          </p:cNvSpPr>
          <p:nvPr>
            <p:ph idx="2"/>
          </p:nvPr>
        </p:nvSpPr>
        <p:spPr>
          <a:xfrm>
            <a:off x="4648200" y="1333500"/>
            <a:ext cx="4038600" cy="377190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5"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ML///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4E3E-7089-57B8-C7BA-86ED00F431D3}" type="datetime1">
              <a:t/>
            </a:fld>
          </a:p>
        </p:txBody>
      </p:sp>
      <p:sp>
        <p:nvSpPr>
          <p:cNvPr id="6"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Oj///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7"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Pj///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0F8E-C089-57F9-C7BA-36AC41F43163}" type="slidenum">
              <a:t/>
            </a:fld>
          </a:p>
        </p:txBody>
      </p:sp>
    </p:spTree>
  </p:cSld>
  <p:clrMapOvr>
    <a:masterClrMapping/>
  </p:clrMapOvr>
</p:sldLayout>
</file>

<file path=ppt/slideLayouts/slideLayout38.xml><?xml version="1.0" encoding="utf-8"?>
<p:sldLayout xmlns:p="http://schemas.openxmlformats.org/presentationml/2006/main" xmlns:p14="http://schemas.microsoft.com/office/powerpoint/2010/main" xmlns:r="http://schemas.openxmlformats.org/officeDocument/2006/relationships" xmlns:a="http://schemas.openxmlformats.org/drawingml/2006/main" type="twoTxTwoObj">
  <p:cSld name="Comparis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PL///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dwEAAGY1AABaBwAAEAAAACYAAAAIAAAAAAAAAAAAAAA="/>
              </a:ext>
            </a:extLst>
          </p:cNvSpPr>
          <p:nvPr>
            <p:ph type="title"/>
          </p:nvPr>
        </p:nvSpPr>
        <p:spPr/>
        <p:txBody>
          <a:bodyPr/>
          <a:lstStyle/>
          <a:p>
            <a:pPr/>
            <a:r>
              <a:t>Click to edit Master title style</a:t>
            </a:r>
          </a:p>
        </p:txBody>
      </p:sp>
      <p:sp>
        <p:nvSpPr>
          <p:cNvPr id="3" name="SlideText3"/>
          <p:cNvSpPr>
            <a:spLocks noGrp="1" noChangeArrowheads="1"/>
            <a:extLst>
              <a:ext uri="smNativeData">
                <pr:smNativeData xmlns:pr="smNativeData" val="SMDATA_13_rmXiYRMAAAAlAAAAZAAAAA8BAAAAkAAAAEgAAACQAAAASAAAAAAAAAAC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M7///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QAgAA3gcAAKobAAAmCwAAEAAAACYAAAAIAAAAgQAAAAAAAAA="/>
              </a:ext>
            </a:extLst>
          </p:cNvSpPr>
          <p:nvPr>
            <p:ph idx="1"/>
          </p:nvPr>
        </p:nvSpPr>
        <p:spPr>
          <a:xfrm>
            <a:off x="457200" y="1278890"/>
            <a:ext cx="4039870" cy="533400"/>
          </a:xfrm>
        </p:spPr>
        <p:txBody>
          <a:bodyPr vert="horz" wrap="square" numCol="1" spcCol="215900" anchor="b">
            <a:prstTxWarp prst="textNoShape">
              <a:avLst/>
            </a:prstTxWarp>
          </a:bodyPr>
          <a:lstStyle/>
          <a:p>
            <a:pPr/>
            <a:r>
              <a:t>Click to edit Master text styles</a:t>
            </a:r>
          </a:p>
        </p:txBody>
      </p:sp>
      <p:sp>
        <p:nvSpPr>
          <p:cNvPr id="4" name="SlideText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PD///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QAgAAJgsAAKobAABoHwAAEAAAACYAAAAIAAAAAQAAAAAAAAA="/>
              </a:ext>
            </a:extLst>
          </p:cNvSpPr>
          <p:nvPr>
            <p:ph idx="2"/>
          </p:nvPr>
        </p:nvSpPr>
        <p:spPr>
          <a:xfrm>
            <a:off x="457200" y="1812290"/>
            <a:ext cx="4039870" cy="329311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5" name="SlideText2"/>
          <p:cNvSpPr>
            <a:spLocks noGrp="1" noChangeArrowheads="1"/>
            <a:extLst>
              <a:ext uri="smNativeData">
                <pr:smNativeData xmlns:pr="smNativeData" val="SMDATA_13_rmXiYRMAAAAlAAAAZAAAAA8BAAAAkAAAAEgAAACQAAAASAAAAAAAAAAC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PD///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WHAAA3gcAAHA1AAAmCwAAEAAAACYAAAAIAAAAgQAAAAAAAAA="/>
              </a:ext>
            </a:extLst>
          </p:cNvSpPr>
          <p:nvPr>
            <p:ph idx="3"/>
          </p:nvPr>
        </p:nvSpPr>
        <p:spPr>
          <a:xfrm>
            <a:off x="4646930" y="1278890"/>
            <a:ext cx="4039870" cy="533400"/>
          </a:xfrm>
        </p:spPr>
        <p:txBody>
          <a:bodyPr vert="horz" wrap="square" numCol="1" spcCol="215900" anchor="b">
            <a:prstTxWarp prst="textNoShape">
              <a:avLst/>
            </a:prstTxWarp>
          </a:bodyPr>
          <a:lstStyle/>
          <a:p>
            <a:pPr/>
            <a:r>
              <a:t>Click to edit Master text styles</a:t>
            </a:r>
          </a:p>
        </p:txBody>
      </p:sp>
      <p:sp>
        <p:nvSpPr>
          <p:cNvPr id="6" name="SlideText4"/>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CAcAAAYFQAAAAAAAAJAAAABAAAAOP///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WHAAAJgsAAHA1AABoHwAAEAAAACYAAAAIAAAAAQAAAAAAAAA="/>
              </a:ext>
            </a:extLst>
          </p:cNvSpPr>
          <p:nvPr>
            <p:ph idx="4"/>
          </p:nvPr>
        </p:nvSpPr>
        <p:spPr>
          <a:xfrm>
            <a:off x="4646930" y="1812290"/>
            <a:ext cx="4039870" cy="329311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7"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PT///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1B93-DD89-57ED-C7BA-2BB855F4317E}" type="datetime1">
              <a:t/>
            </a:fld>
          </a:p>
        </p:txBody>
      </p:sp>
      <p:sp>
        <p:nvSpPr>
          <p:cNvPr id="8"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Ov///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9"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c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7AF4-BA89-578C-C7BA-4CD934F43119}" type="slidenum">
              <a:t/>
            </a:fld>
          </a:p>
        </p:txBody>
      </p:sp>
    </p:spTree>
  </p:cSld>
  <p:clrMapOvr>
    <a:masterClrMapping/>
  </p:clrMapOvr>
</p:sldLayout>
</file>

<file path=ppt/slideLayouts/slideLayout39.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PP///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dwEAAGY1AABaBwAAEAAAACYAAAAIAAAAAAAAAAAAAAA="/>
              </a:ext>
            </a:extLst>
          </p:cNvSpPr>
          <p:nvPr>
            <p:ph type="title"/>
          </p:nvPr>
        </p:nvSpPr>
        <p:spPr/>
        <p:txBody>
          <a:bodyPr/>
          <a:lstStyle/>
          <a:p>
            <a:pPr/>
            <a:r>
              <a:t>Click to edit Master title style</a:t>
            </a:r>
          </a:p>
        </p:txBody>
      </p:sp>
      <p:sp>
        <p:nvSpPr>
          <p:cNvPr id="3"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PT///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26EF-A189-57D0-C7BA-578568F43102}" type="datetime1">
              <a:t/>
            </a:fld>
          </a:p>
        </p:txBody>
      </p:sp>
      <p:sp>
        <p:nvSpPr>
          <p:cNvPr id="4"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Nz///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5"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Or///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3623-6D89-57C0-C7BA-9B9578F431CE}" type="slidenum">
              <a:t/>
            </a:fld>
          </a:p>
        </p:txBody>
      </p:sp>
    </p:spTree>
  </p:cSld>
  <p:clrMapOvr>
    <a:masterClrMapping/>
  </p:clrMapOvr>
</p:sldLayout>
</file>

<file path=ppt/slideLayouts/slideLayout4.xml><?xml version="1.0" encoding="utf-8"?>
<p:sldLayout xmlns:p="http://schemas.openxmlformats.org/presentationml/2006/main" xmlns:p14="http://schemas.microsoft.com/office/powerpoint/2010/main" xmlns:r="http://schemas.openxmlformats.org/officeDocument/2006/relationships" xmlns:a="http://schemas.openxmlformats.org/drawingml/2006/main" type="twoColTx">
  <p:cSld name="Title and two content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dwEAAGY1AABaBwAAEAAAACYAAAAIAAAAAAAAAAAAAAA="/>
              </a:ext>
            </a:extLst>
          </p:cNvSpPr>
          <p:nvPr>
            <p:ph type="title"/>
          </p:nvPr>
        </p:nvSpPr>
        <p:spPr/>
        <p:txBody>
          <a:bodyPr/>
          <a:lstStyle/>
          <a:p>
            <a:pPr/>
            <a:r>
              <a:t>Click to edit Master title style</a:t>
            </a:r>
          </a:p>
        </p:txBody>
      </p:sp>
      <p:sp>
        <p:nvSpPr>
          <p:cNvPr id="3" name="SlideText2"/>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P3Frmk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QAgAANAgAAKgbAABoHwAAEAAAACYAAAAIAAAAAQAAAAAAAAA="/>
              </a:ext>
            </a:extLst>
          </p:cNvSpPr>
          <p:nvPr>
            <p:ph idx="1"/>
          </p:nvPr>
        </p:nvSpPr>
        <p:spPr>
          <a:xfrm>
            <a:off x="457200" y="1333500"/>
            <a:ext cx="4038600" cy="377190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YHAAANAgAAHA1AABoHwAAEAAAACYAAAAIAAAAAQAAAAAAAAA="/>
              </a:ext>
            </a:extLst>
          </p:cNvSpPr>
          <p:nvPr>
            <p:ph idx="2"/>
          </p:nvPr>
        </p:nvSpPr>
        <p:spPr>
          <a:xfrm>
            <a:off x="4648200" y="1333500"/>
            <a:ext cx="4038600" cy="377190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5"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320B-4589-57C4-C7BA-B3917CF431E6}" type="datetime1">
              <a:t/>
            </a:fld>
          </a:p>
        </p:txBody>
      </p:sp>
      <p:sp>
        <p:nvSpPr>
          <p:cNvPr id="6"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H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7"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2421-6F89-57D2-C7BA-99876AF431CC}" type="slidenum">
              <a:t/>
            </a:fld>
          </a:p>
        </p:txBody>
      </p:sp>
    </p:spTree>
  </p:cSld>
  <p:clrMapOvr>
    <a:masterClrMapping/>
  </p:clrMapOvr>
</p:sldLayout>
</file>

<file path=ppt/slideLayouts/slideLayout40.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cSld name="Blank">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O7///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0BCB-8589-57FD-C7BA-73A845F43126}" type="datetime1">
              <a:t/>
            </a:fld>
          </a:p>
        </p:txBody>
      </p:sp>
      <p:sp>
        <p:nvSpPr>
          <p:cNvPr id="3"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OL///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4"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c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5B8B-C589-57AD-C7BA-33F815F43166}" type="slidenum">
              <a:t/>
            </a:fld>
          </a:p>
        </p:txBody>
      </p:sp>
    </p:spTree>
  </p:cSld>
  <p:clrMapOvr>
    <a:masterClrMapping/>
  </p:clrMapOvr>
</p:sldLayout>
</file>

<file path=ppt/slideLayouts/slideLayout41.xml><?xml version="1.0" encoding="utf-8"?>
<p:sldLayout xmlns:p="http://schemas.openxmlformats.org/presentationml/2006/main" xmlns:p14="http://schemas.microsoft.com/office/powerpoint/2010/main" xmlns:r="http://schemas.openxmlformats.org/officeDocument/2006/relationships" xmlns:a="http://schemas.openxmlformats.org/drawingml/2006/main" type="objTx">
  <p:cSld name="Content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C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O7///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QAgAAZgEAAFIVAABcBwAAEAAAACYAAAAIAAAAgQAAAAAAAAA="/>
              </a:ext>
            </a:extLst>
          </p:cNvSpPr>
          <p:nvPr>
            <p:ph type="title"/>
          </p:nvPr>
        </p:nvSpPr>
        <p:spPr>
          <a:xfrm>
            <a:off x="457200" y="227330"/>
            <a:ext cx="3008630" cy="969010"/>
          </a:xfrm>
        </p:spPr>
        <p:txBody>
          <a:bodyPr vert="horz" wrap="square" numCol="1" spcCol="215900" anchor="b">
            <a:prstTxWarp prst="textNoShape">
              <a:avLst/>
            </a:prstTxWarp>
          </a:bodyPr>
          <a:lstStyle/>
          <a:p>
            <a:pPr/>
            <a:r>
              <a:t>Click to edit Master title style</a:t>
            </a:r>
          </a:p>
        </p:txBody>
      </p:sp>
      <p:sp>
        <p:nvSpPr>
          <p:cNvPr id="3" name="SlideText2"/>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OL///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FQAAZgEAAHA1AABoHwAAEAAAACYAAAAIAAAAAQAAAAAAAAA="/>
              </a:ext>
            </a:extLst>
          </p:cNvSpPr>
          <p:nvPr>
            <p:ph idx="1"/>
          </p:nvPr>
        </p:nvSpPr>
        <p:spPr>
          <a:xfrm>
            <a:off x="3575050" y="227330"/>
            <a:ext cx="5111750" cy="487807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Pr///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QAgAAXAcAAFIVAABoHwAAEAAAACYAAAAIAAAAAQAAAAAAAAA="/>
              </a:ext>
            </a:extLst>
          </p:cNvSpPr>
          <p:nvPr>
            <p:ph idx="2"/>
          </p:nvPr>
        </p:nvSpPr>
        <p:spPr>
          <a:xfrm>
            <a:off x="457200" y="1196340"/>
            <a:ext cx="3008630" cy="3909060"/>
          </a:xfrm>
        </p:spPr>
        <p:txBody>
          <a:bodyPr/>
          <a:lstStyle/>
          <a:p>
            <a:pPr/>
            <a:r>
              <a:t>Click to edit Master text styles</a:t>
            </a:r>
          </a:p>
        </p:txBody>
      </p:sp>
      <p:sp>
        <p:nvSpPr>
          <p:cNvPr id="5"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PX///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12A4-EA89-57E4-C7BA-1CB15CF43149}" type="datetime1">
              <a:t/>
            </a:fld>
          </a:p>
        </p:txBody>
      </p:sp>
      <p:sp>
        <p:nvSpPr>
          <p:cNvPr id="6"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Pz///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7"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Pr///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5A4A-0489-57AC-C7BA-F2F914F431A7}" type="slidenum">
              <a:t/>
            </a:fld>
          </a:p>
        </p:txBody>
      </p:sp>
    </p:spTree>
  </p:cSld>
  <p:clrMapOvr>
    <a:masterClrMapping/>
  </p:clrMapOvr>
</p:sldLayout>
</file>

<file path=ppt/slideLayouts/slideLayout42.xml><?xml version="1.0" encoding="utf-8"?>
<p:sldLayout xmlns:p="http://schemas.openxmlformats.org/presentationml/2006/main" xmlns:p14="http://schemas.microsoft.com/office/powerpoint/2010/main" xmlns:r="http://schemas.openxmlformats.org/officeDocument/2006/relationships" xmlns:a="http://schemas.openxmlformats.org/drawingml/2006/main" type="picTx">
  <p:cSld name="Picture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C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ZWywY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AGCwAAnBgAAMYsAACDGwAAEAAAACYAAAAIAAAAgQAAAAAAAAA="/>
              </a:ext>
            </a:extLst>
          </p:cNvSpPr>
          <p:nvPr>
            <p:ph type="title"/>
          </p:nvPr>
        </p:nvSpPr>
        <p:spPr>
          <a:xfrm>
            <a:off x="1791970" y="4000500"/>
            <a:ext cx="5486400" cy="471805"/>
          </a:xfrm>
        </p:spPr>
        <p:txBody>
          <a:bodyPr vert="horz" wrap="square" numCol="1" spcCol="215900" anchor="b">
            <a:prstTxWarp prst="textNoShape">
              <a:avLst/>
            </a:prstTxWarp>
          </a:bodyPr>
          <a:lstStyle/>
          <a:p>
            <a:pPr/>
            <a:r>
              <a:t>Click to edit Master title style</a:t>
            </a:r>
          </a:p>
        </p:txBody>
      </p:sp>
      <p:sp>
        <p:nvSpPr>
          <p:cNvPr id="3" name="SlideText2"/>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Y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AGCwAAJQMAAMYsAAA9GAAAEAAAACYAAAAIAAAAAQAAAAAAAAA="/>
              </a:ext>
            </a:extLst>
          </p:cNvSpPr>
          <p:nvPr>
            <p:ph idx="1"/>
          </p:nvPr>
        </p:nvSpPr>
        <p:spPr>
          <a:xfrm>
            <a:off x="1791970" y="511175"/>
            <a:ext cx="5486400" cy="3429000"/>
          </a:xfrm>
        </p:spPr>
        <p:txBody>
          <a:bodyPr/>
          <a:lstStyle/>
          <a:p>
            <a:pPr/>
            <a:r>
              <a:t>Click to edit Master text styles</a:t>
            </a:r>
          </a:p>
        </p:txBody>
      </p:sp>
      <p:sp>
        <p:nvSpPr>
          <p:cNvPr id="4" name="SlideText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OT///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AGCwAAgxsAAMYsAACkHwAAEAAAACYAAAAIAAAAAQAAAAAAAAA="/>
              </a:ext>
            </a:extLst>
          </p:cNvSpPr>
          <p:nvPr>
            <p:ph idx="2"/>
          </p:nvPr>
        </p:nvSpPr>
        <p:spPr>
          <a:xfrm>
            <a:off x="1791970" y="4472305"/>
            <a:ext cx="5486400" cy="671195"/>
          </a:xfrm>
        </p:spPr>
        <p:txBody>
          <a:bodyPr/>
          <a:lstStyle/>
          <a:p>
            <a:pPr/>
            <a:r>
              <a:t>Click to edit Master text styles</a:t>
            </a:r>
          </a:p>
        </p:txBody>
      </p:sp>
      <p:sp>
        <p:nvSpPr>
          <p:cNvPr id="5"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Ov///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5AC6-8889-57AC-C7BA-7EF914F4312B}" type="datetime1">
              <a:t/>
            </a:fld>
          </a:p>
        </p:txBody>
      </p:sp>
      <p:sp>
        <p:nvSpPr>
          <p:cNvPr id="6"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J////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7"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PT///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72DB-9589-5784-C7BA-63D13CF43136}" type="slidenum">
              <a:t/>
            </a:fld>
          </a:p>
        </p:txBody>
      </p:sp>
    </p:spTree>
  </p:cSld>
  <p:clrMapOvr>
    <a:masterClrMapping/>
  </p:clrMapOvr>
</p:sldLayout>
</file>

<file path=ppt/slideLayouts/slideLayout43.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x">
  <p:cSld name="Title and vertical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O7///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dwEAAGY1AABaBwAAEAAAACYAAAAI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val="SMDATA_13_rmXiYRMAAAAlAAAAZAAAAA8BAAAAkAAAAEgAAACQAAAASAAAAAAAAAAAAAAAAQ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Oj///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FAgAAGY1AABCHwAAEAAAACYAAAAIAAAAAgAAAAAAAAA="/>
              </a:ext>
            </a:extLst>
          </p:cNvSpPr>
          <p:nvPr>
            <p:ph idx="1"/>
          </p:nvPr>
        </p:nvSpPr>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OX///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7DBF-F189-578B-C7BA-07DE33F43152}" type="datetime1">
              <a:t/>
            </a:fld>
          </a:p>
        </p:txBody>
      </p:sp>
      <p:sp>
        <p:nvSpPr>
          <p:cNvPr id="5"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OP///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OP///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2DEB-A589-57DB-C7BA-538E63F43106}" type="slidenum">
              <a:t/>
            </a:fld>
          </a:p>
        </p:txBody>
      </p:sp>
    </p:spTree>
  </p:cSld>
  <p:clrMapOvr>
    <a:masterClrMapping/>
  </p:clrMapOvr>
</p:sldLayout>
</file>

<file path=ppt/slideLayouts/slideLayout44.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itleAndTx">
  <p:cSld name="Vertical title and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CAAAAAQ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O3///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IKAAAaAEAAHA1AABoHwAAEAAAACYAAAAIAAAAgwAAAAAAAAA="/>
              </a:ext>
            </a:extLst>
          </p:cNvSpPr>
          <p:nvPr>
            <p:ph type="title"/>
          </p:nvPr>
        </p:nvSpPr>
        <p:spPr>
          <a:xfrm>
            <a:off x="6629400" y="228600"/>
            <a:ext cx="2057400" cy="4876800"/>
          </a:xfrm>
        </p:spPr>
        <p:txBody>
          <a:bodyPr vert="vert" wrap="square" numCol="1" spcCol="215900" anchor="b">
            <a:prstTxWarp prst="textNoShape">
              <a:avLst/>
            </a:prstTxWarp>
          </a:bodyPr>
          <a:lstStyle/>
          <a:p>
            <a:pPr/>
            <a:r>
              <a:t>Click to edit Master title style</a:t>
            </a:r>
          </a:p>
        </p:txBody>
      </p:sp>
      <p:sp>
        <p:nvSpPr>
          <p:cNvPr id="3" name="SlideText1"/>
          <p:cNvSpPr>
            <a:spLocks noGrp="1" noChangeArrowheads="1"/>
            <a:extLst>
              <a:ext uri="smNativeData">
                <pr:smNativeData xmlns:pr="smNativeData" val="SMDATA_13_rmXiYRMAAAAlAAAAZAAAAA8BAAAAkAAAAEgAAACQAAAASAAAAAAAAAAAAAAAAQ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Of///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QAgAAaAEAANgnAABoHwAAEAAAACYAAAAIAAAAAwAAAAAAAAA="/>
              </a:ext>
            </a:extLst>
          </p:cNvSpPr>
          <p:nvPr>
            <p:ph idx="1"/>
          </p:nvPr>
        </p:nvSpPr>
        <p:spPr>
          <a:xfrm>
            <a:off x="457200" y="228600"/>
            <a:ext cx="6019800" cy="4876800"/>
          </a:xfrm>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068A-C489-57F0-C7BA-32A548F43167}" type="datetime1">
              <a:t/>
            </a:fld>
          </a:p>
        </p:txBody>
      </p:sp>
      <p:sp>
        <p:nvSpPr>
          <p:cNvPr id="5"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Pb///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ND///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7F46-0889-5789-C7BA-FEDC31F431AB}" type="slidenum">
              <a:t/>
            </a:fld>
          </a:p>
        </p:txBody>
      </p:sp>
    </p:spTree>
  </p:cSld>
  <p:clrMapOvr>
    <a:masterClrMapping/>
  </p:clrMapOvr>
</p:sldLayout>
</file>

<file path=ppt/slideLayouts/slideLayout45.xml><?xml version="1.0" encoding="utf-8"?>
<p:sldLayout xmlns:p="http://schemas.openxmlformats.org/presentationml/2006/main" xmlns:p14="http://schemas.microsoft.com/office/powerpoint/2010/main" xmlns:r="http://schemas.openxmlformats.org/officeDocument/2006/relationships" xmlns:a="http://schemas.openxmlformats.org/drawingml/2006/main" showMasterSp="0" type="title">
  <p:cSld>
    <p:bg>
      <p:bgPr>
        <a:blipFill>
          <a:blip r:embed="rId2"/>
          <a:srcRect/>
          <a:stretch/>
        </a:blipFill>
        <a:effectLst/>
      </p:bgPr>
    </p:bg>
    <p:spTree>
      <p:nvGrpSpPr>
        <p:cNvPr id="1" name=""/>
        <p:cNvGrpSpPr/>
        <p:nvPr/>
      </p:nvGrpSpPr>
      <p:grpSpPr>
        <a:xfrm>
          <a:off x="0" y="0"/>
          <a:ext cx="0" cy="0"/>
          <a:chOff x="0" y="0"/>
          <a:chExt cx="0" cy="0"/>
        </a:xfrm>
      </p:grpSpPr>
      <p:sp>
        <p:nvSpPr>
          <p:cNvPr id="2" name="TitlePlaceholderArea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CAcAAAYFQAAAAAAAAJAAAABAAAAAIgyCQ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nBAAABwsAABQ0AAAFEgAAEAAAACYAAAAIAAAAffD///////8="/>
              </a:ext>
            </a:extLst>
          </p:cNvSpPr>
          <p:nvPr>
            <p:ph type="ctrTitle"/>
          </p:nvPr>
        </p:nvSpPr>
        <p:spPr>
          <a:xfrm>
            <a:off x="715645" y="1792605"/>
            <a:ext cx="7750175" cy="1136650"/>
          </a:xfrm>
          <a:solidFill>
            <a:schemeClr val="accent1">
              <a:alpha val="40000"/>
            </a:schemeClr>
          </a:solidFill>
          <a:ln>
            <a:noFill/>
          </a:ln>
          <a:effectLst/>
        </p:spPr>
        <p:txBody>
          <a:bodyPr vert="horz" wrap="square" numCol="1" spcCol="215900" anchor="ctr">
            <a:prstTxWarp prst="textNoShape">
              <a:avLst/>
            </a:prstTxWarp>
          </a:bodyPr>
          <a:lstStyle>
            <a:lvl1pPr marL="0" marR="0" indent="0" algn="ctr" defTabSz="457200">
              <a:lnSpc>
                <a:spcPct val="100000"/>
              </a:lnSpc>
              <a:spcBef>
                <a:spcPts val="0"/>
              </a:spcBef>
              <a:spcAft>
                <a:spcPts val="0"/>
              </a:spcAft>
              <a:buNone/>
              <a:tabLst/>
              <a:defRPr sz="4400" b="0" i="0" u="none" strike="noStrike" kern="1" spc="0" baseline="0">
                <a:solidFill>
                  <a:schemeClr val="tx2"/>
                </a:solidFill>
                <a:effectLst/>
                <a:latin typeface="Arial" pitchFamily="2" charset="0"/>
                <a:ea typeface="Arial" pitchFamily="2" charset="0"/>
                <a:cs typeface="Arial" pitchFamily="2" charset="0"/>
              </a:defRPr>
            </a:lvl1pPr>
          </a:lstStyle>
          <a:p>
            <a:pPr/>
            <a:r>
              <a:t>Click to edit Master title style</a:t>
            </a:r>
          </a:p>
        </p:txBody>
      </p:sp>
      <p:sp>
        <p:nvSpPr>
          <p:cNvPr id="3" name="SubtitlePlacehold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CAcAAAYFQAAAAAAAAJAAAABAAAAAJScvU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iCAAA3BMAAKsvAAAPHQAAEAAAACYAAAAIAAAAffD///////8="/>
              </a:ext>
            </a:extLst>
          </p:cNvSpPr>
          <p:nvPr>
            <p:ph type="subTitle" idx="1"/>
          </p:nvPr>
        </p:nvSpPr>
        <p:spPr>
          <a:xfrm>
            <a:off x="1362710" y="3228340"/>
            <a:ext cx="6386195" cy="1495425"/>
          </a:xfrm>
          <a:solidFill>
            <a:schemeClr val="accent1">
              <a:alpha val="40000"/>
            </a:schemeClr>
          </a:solidFill>
          <a:ln>
            <a:noFill/>
          </a:ln>
          <a:effectLst/>
        </p:spPr>
        <p:txBody>
          <a:bodyPr vert="horz" wrap="square" numCol="1" spcCol="215900" anchor="t">
            <a:prstTxWarp prst="textNoShape">
              <a:avLst/>
            </a:prstTxWarp>
          </a:bodyPr>
          <a:lstStyle>
            <a:lvl1pPr marL="0" marR="0" indent="0" algn="ctr" defTabSz="457200">
              <a:lnSpc>
                <a:spcPct val="100000"/>
              </a:lnSpc>
              <a:spcBef>
                <a:spcPts val="0"/>
              </a:spcBef>
              <a:spcAft>
                <a:spcPts val="0"/>
              </a:spcAft>
              <a:buNone/>
              <a:tabLst/>
              <a:defRPr sz="3200" b="0" i="0" u="none" strike="noStrike" kern="1" spc="0" baseline="0">
                <a:solidFill>
                  <a:schemeClr val="tx1"/>
                </a:solidFill>
                <a:effectLst/>
                <a:latin typeface="Arial" pitchFamily="2" charset="0"/>
                <a:ea typeface="Arial" pitchFamily="2" charset="0"/>
                <a:cs typeface="Arial" pitchFamily="2" charset="0"/>
              </a:defRPr>
            </a:lvl1pPr>
          </a:lstStyle>
          <a:p>
            <a:pPr/>
            <a:r>
              <a:t>Click to edit Master subtitle style</a:t>
            </a:r>
          </a:p>
        </p:txBody>
      </p:sp>
      <p:sp>
        <p:nvSpPr>
          <p:cNvPr id="4"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M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fHD///////8="/>
              </a:ext>
            </a:extLst>
          </p:cNvSpPr>
          <p:nvPr>
            <p:ph type="dt" idx="2"/>
          </p:nvPr>
        </p:nvSpPr>
        <p:spPr>
          <a:noFill/>
          <a:ln>
            <a:noFill/>
          </a:ln>
          <a:effectLst/>
        </p:spPr>
        <p:txBody>
          <a:bodyPr vert="horz" wrap="square" numCol="1" spcCol="215900" anchor="t">
            <a:prstTxWarp prst="textNoShape">
              <a:avLst/>
            </a:prstTxWarp>
          </a:bodyPr>
          <a:lstStyle/>
          <a:p>
            <a:pPr/>
            <a:fld id="{64021EDA-9489-57E8-C7BA-62BD50F43137}" type="datetime1">
              <a:t/>
            </a:fld>
          </a:p>
        </p:txBody>
      </p:sp>
      <p:sp>
        <p:nvSpPr>
          <p:cNvPr id="5"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MIOYw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fHD///////8="/>
              </a:ext>
            </a:extLst>
          </p:cNvSpPr>
          <p:nvPr>
            <p:ph type="ftr" idx="3"/>
          </p:nvPr>
        </p:nvSpPr>
        <p:spPr>
          <a:noFill/>
          <a:ln>
            <a:noFill/>
          </a:ln>
          <a:effectLst/>
        </p:spPr>
        <p:txBody>
          <a:bodyPr vert="horz" wrap="square" numCol="1" spcCol="215900" anchor="t">
            <a:prstTxWarp prst="textNoShape">
              <a:avLst/>
            </a:prstTxWarp>
          </a:bodyPr>
          <a:lstStyle/>
          <a:p>
            <a:pPr/>
            <a:r>
              <a:t>{Fußzeile}</a:t>
            </a:r>
          </a:p>
        </p:txBody>
      </p:sp>
      <p:sp>
        <p:nvSpPr>
          <p:cNvPr id="6"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E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fHD///////8="/>
              </a:ext>
            </a:extLst>
          </p:cNvSpPr>
          <p:nvPr>
            <p:ph type="sldNum" idx="4"/>
          </p:nvPr>
        </p:nvSpPr>
        <p:spPr>
          <a:noFill/>
          <a:ln>
            <a:noFill/>
          </a:ln>
          <a:effectLst/>
        </p:spPr>
        <p:txBody>
          <a:bodyPr vert="horz" wrap="square" numCol="1" spcCol="215900" anchor="t">
            <a:prstTxWarp prst="textNoShape">
              <a:avLst/>
            </a:prstTxWarp>
          </a:bodyPr>
          <a:lstStyle/>
          <a:p>
            <a:pPr/>
            <a:fld id="{640228E2-AC89-57DE-C7BA-5A8B66F4310F}" type="slidenum">
              <a:t/>
            </a:fld>
          </a:p>
        </p:txBody>
      </p:sp>
    </p:spTree>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p="http://schemas.openxmlformats.org/presentationml/2006/main" xmlns:p14="http://schemas.microsoft.com/office/powerpoint/2010/main" xmlns:r="http://schemas.openxmlformats.org/officeDocument/2006/relationships" xmlns:a="http://schemas.openxmlformats.org/drawingml/2006/main" type="tx">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Pf39/c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dwEAAGY1AABaBwAAEAAAACYAAAAI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Pf39/c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FAgAAGY1AABCHwAAEAAAACYAAAAIAAAAAAAAAAAAAAA="/>
              </a:ext>
            </a:extLst>
          </p:cNvSpPr>
          <p:nvPr>
            <p:ph idx="1"/>
          </p:nvPr>
        </p:nvSpPr>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MKXC3Q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3F0F-4189-57C9-C7BA-B79C71F431E2}" type="datetime1">
              <a:t/>
            </a:fld>
          </a:p>
        </p:txBody>
      </p:sp>
      <p:sp>
        <p:nvSpPr>
          <p:cNvPr id="5"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LgVrFU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Bfjb/U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54B9-F789-57A2-C7BA-01F71AF43154}" type="slidenum">
              <a:t/>
            </a:fld>
          </a:p>
        </p:txBody>
      </p:sp>
    </p:spTree>
  </p:cSld>
  <p:clrMapOvr>
    <a:masterClrMapping/>
  </p:clrMapOvr>
</p:sldLayout>
</file>

<file path=ppt/slideLayouts/slideLayout47.xml><?xml version="1.0" encoding="utf-8"?>
<p:sldLayout xmlns:p="http://schemas.openxmlformats.org/presentationml/2006/main" xmlns:p14="http://schemas.microsoft.com/office/powerpoint/2010/main" xmlns:r="http://schemas.openxmlformats.org/officeDocument/2006/relationships" xmlns:a="http://schemas.openxmlformats.org/drawingml/2006/main" type="secHead">
  <p:cSld name="Section header">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GBXHwE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yBAAAlxYAAEI0AACTHQAAEAAAACYAAAAIAAAAgQAAAAAAAAA="/>
              </a:ext>
            </a:extLst>
          </p:cNvSpPr>
          <p:nvPr>
            <p:ph type="title"/>
          </p:nvPr>
        </p:nvSpPr>
        <p:spPr>
          <a:xfrm>
            <a:off x="722630" y="3672205"/>
            <a:ext cx="7772400" cy="1135380"/>
          </a:xfrm>
        </p:spPr>
        <p:txBody>
          <a:bodyPr vert="horz" wrap="square" numCol="1" spcCol="215900" anchor="t">
            <a:prstTxWarp prst="textNoShape">
              <a:avLst/>
            </a:prstTxWarp>
          </a:bodyPr>
          <a:lstStyle/>
          <a:p>
            <a:pPr/>
            <a:r>
              <a:t>Click to edit Master title style</a:t>
            </a:r>
          </a:p>
        </p:txBody>
      </p:sp>
      <p:sp>
        <p:nvSpPr>
          <p:cNvPr id="3" name="SlideText1"/>
          <p:cNvSpPr>
            <a:spLocks noGrp="1" noChangeArrowheads="1"/>
            <a:extLst>
              <a:ext uri="smNativeData">
                <pr:smNativeData xmlns:pr="smNativeData" val="SMDATA_13_rmXiYRMAAAAlAAAAZAAAAA8BAAAAkAAAAEgAAACQAAAASAAAAAAAAAAC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DHJXF4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yBAAA5g4AAEI0AACXFgAAEAAAACYAAAAIAAAAgQAAAAAAAAA="/>
              </a:ext>
            </a:extLst>
          </p:cNvSpPr>
          <p:nvPr>
            <p:ph idx="1"/>
          </p:nvPr>
        </p:nvSpPr>
        <p:spPr>
          <a:xfrm>
            <a:off x="722630" y="2421890"/>
            <a:ext cx="7772400" cy="1250315"/>
          </a:xfrm>
        </p:spPr>
        <p:txBody>
          <a:bodyPr vert="horz" wrap="square" numCol="1" spcCol="215900" anchor="b">
            <a:prstTxWarp prst="textNoShape">
              <a:avLst/>
            </a:prstTxWarp>
          </a:bodyPr>
          <a:lstStyle/>
          <a:p>
            <a:pPr/>
            <a:r>
              <a:t>Click to edit Master text styles</a:t>
            </a:r>
          </a:p>
        </p:txBody>
      </p:sp>
      <p:sp>
        <p:nvSpPr>
          <p:cNvPr id="4"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If+Cys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43CD-8389-57B5-C7BA-75E00DF43120}" type="datetime1">
              <a:t/>
            </a:fld>
          </a:p>
        </p:txBody>
      </p:sp>
      <p:sp>
        <p:nvSpPr>
          <p:cNvPr id="5"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Dviqxk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CV+0Pg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326B-2589-57C4-C7BA-D3917CF43186}" type="slidenum">
              <a:t/>
            </a:fld>
          </a:p>
        </p:txBody>
      </p:sp>
    </p:spTree>
  </p:cSld>
  <p:clrMapOvr>
    <a:masterClrMapping/>
  </p:clrMapOvr>
</p:sldLayout>
</file>

<file path=ppt/slideLayouts/slideLayout48.xml><?xml version="1.0" encoding="utf-8"?>
<p:sldLayout xmlns:p="http://schemas.openxmlformats.org/presentationml/2006/main" xmlns:p14="http://schemas.microsoft.com/office/powerpoint/2010/main" xmlns:r="http://schemas.openxmlformats.org/officeDocument/2006/relationships" xmlns:a="http://schemas.openxmlformats.org/drawingml/2006/main" type="twoColTx">
  <p:cSld name="Title and two content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Pd6/Z4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dwEAAGY1AABaBwAAEAAAACYAAAAIAAAAAAAAAAAAAAA="/>
              </a:ext>
            </a:extLst>
          </p:cNvSpPr>
          <p:nvPr>
            <p:ph type="title"/>
          </p:nvPr>
        </p:nvSpPr>
        <p:spPr/>
        <p:txBody>
          <a:bodyPr/>
          <a:lstStyle/>
          <a:p>
            <a:pPr/>
            <a:r>
              <a:t>Click to edit Master title style</a:t>
            </a:r>
          </a:p>
        </p:txBody>
      </p:sp>
      <p:sp>
        <p:nvSpPr>
          <p:cNvPr id="3" name="SlideText2"/>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NrFIRM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QAgAANAgAAKgbAABoHwAAEAAAACYAAAAIAAAAAQAAAAAAAAA="/>
              </a:ext>
            </a:extLst>
          </p:cNvSpPr>
          <p:nvPr>
            <p:ph idx="1"/>
          </p:nvPr>
        </p:nvSpPr>
        <p:spPr>
          <a:xfrm>
            <a:off x="457200" y="1333500"/>
            <a:ext cx="4038600" cy="377190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Er9OKo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YHAAANAgAAHA1AABoHwAAEAAAACYAAAAIAAAAAQAAAAAAAAA="/>
              </a:ext>
            </a:extLst>
          </p:cNvSpPr>
          <p:nvPr>
            <p:ph idx="2"/>
          </p:nvPr>
        </p:nvSpPr>
        <p:spPr>
          <a:xfrm>
            <a:off x="4648200" y="1333500"/>
            <a:ext cx="4038600" cy="377190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5"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FJpIj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3CC2-8C89-57CA-C7BA-7A9F72F4312F}" type="datetime1">
              <a:t/>
            </a:fld>
          </a:p>
        </p:txBody>
      </p:sp>
      <p:sp>
        <p:nvSpPr>
          <p:cNvPr id="6"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IIpXd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7"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Efaxio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2BC9-8789-57DD-C7BA-718865F43124}" type="slidenum">
              <a:t/>
            </a:fld>
          </a:p>
        </p:txBody>
      </p:sp>
    </p:spTree>
  </p:cSld>
  <p:clrMapOvr>
    <a:masterClrMapping/>
  </p:clrMapOvr>
</p:sldLayout>
</file>

<file path=ppt/slideLayouts/slideLayout49.xml><?xml version="1.0" encoding="utf-8"?>
<p:sldLayout xmlns:p="http://schemas.openxmlformats.org/presentationml/2006/main" xmlns:p14="http://schemas.microsoft.com/office/powerpoint/2010/main" xmlns:r="http://schemas.openxmlformats.org/officeDocument/2006/relationships" xmlns:a="http://schemas.openxmlformats.org/drawingml/2006/main" type="twoTxTwoObj">
  <p:cSld name="Comparis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DiuSZo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dwEAAGY1AABaBwAAEAAAACYAAAAIAAAAAAAAAAAAAAA="/>
              </a:ext>
            </a:extLst>
          </p:cNvSpPr>
          <p:nvPr>
            <p:ph type="title"/>
          </p:nvPr>
        </p:nvSpPr>
        <p:spPr/>
        <p:txBody>
          <a:bodyPr/>
          <a:lstStyle/>
          <a:p>
            <a:pPr/>
            <a:r>
              <a:t>Click to edit Master title style</a:t>
            </a:r>
          </a:p>
        </p:txBody>
      </p:sp>
      <p:sp>
        <p:nvSpPr>
          <p:cNvPr id="3" name="SlideText3"/>
          <p:cNvSpPr>
            <a:spLocks noGrp="1" noChangeArrowheads="1"/>
            <a:extLst>
              <a:ext uri="smNativeData">
                <pr:smNativeData xmlns:pr="smNativeData" val="SMDATA_13_rmXiYRMAAAAlAAAAZAAAAA8BAAAAkAAAAEgAAACQAAAASAAAAAAAAAAC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JsztFo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QAgAA3gcAAKobAAAmCwAAEAAAACYAAAAIAAAAgQAAAAAAAAA="/>
              </a:ext>
            </a:extLst>
          </p:cNvSpPr>
          <p:nvPr>
            <p:ph idx="1"/>
          </p:nvPr>
        </p:nvSpPr>
        <p:spPr>
          <a:xfrm>
            <a:off x="457200" y="1278890"/>
            <a:ext cx="4039870" cy="533400"/>
          </a:xfrm>
        </p:spPr>
        <p:txBody>
          <a:bodyPr vert="horz" wrap="square" numCol="1" spcCol="215900" anchor="b">
            <a:prstTxWarp prst="textNoShape">
              <a:avLst/>
            </a:prstTxWarp>
          </a:bodyPr>
          <a:lstStyle/>
          <a:p>
            <a:pPr/>
            <a:r>
              <a:t>Click to edit Master text styles</a:t>
            </a:r>
          </a:p>
        </p:txBody>
      </p:sp>
      <p:sp>
        <p:nvSpPr>
          <p:cNvPr id="4" name="SlideText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BXoMsg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QAgAAJgsAAKobAABoHwAAEAAAACYAAAAIAAAAAQAAAAAAAAA="/>
              </a:ext>
            </a:extLst>
          </p:cNvSpPr>
          <p:nvPr>
            <p:ph idx="2"/>
          </p:nvPr>
        </p:nvSpPr>
        <p:spPr>
          <a:xfrm>
            <a:off x="457200" y="1812290"/>
            <a:ext cx="4039870" cy="329311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5" name="SlideText2"/>
          <p:cNvSpPr>
            <a:spLocks noGrp="1" noChangeArrowheads="1"/>
            <a:extLst>
              <a:ext uri="smNativeData">
                <pr:smNativeData xmlns:pr="smNativeData" val="SMDATA_13_rmXiYRMAAAAlAAAAZAAAAA8BAAAAkAAAAEgAAACQAAAASAAAAAAAAAAC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FEKvFc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WHAAA3gcAAHA1AAAmCwAAEAAAACYAAAAIAAAAgQAAAAAAAAA="/>
              </a:ext>
            </a:extLst>
          </p:cNvSpPr>
          <p:nvPr>
            <p:ph idx="3"/>
          </p:nvPr>
        </p:nvSpPr>
        <p:spPr>
          <a:xfrm>
            <a:off x="4646930" y="1278890"/>
            <a:ext cx="4039870" cy="533400"/>
          </a:xfrm>
        </p:spPr>
        <p:txBody>
          <a:bodyPr vert="horz" wrap="square" numCol="1" spcCol="215900" anchor="b">
            <a:prstTxWarp prst="textNoShape">
              <a:avLst/>
            </a:prstTxWarp>
          </a:bodyPr>
          <a:lstStyle/>
          <a:p>
            <a:pPr/>
            <a:r>
              <a:t>Click to edit Master text styles</a:t>
            </a:r>
          </a:p>
        </p:txBody>
      </p:sp>
      <p:sp>
        <p:nvSpPr>
          <p:cNvPr id="6" name="SlideText4"/>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CAcAAAYFQAAAAAAAAJAAAABAAAAH2f2sI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WHAAAJgsAAHA1AABoHwAAEAAAACYAAAAIAAAAAQAAAAAAAAA="/>
              </a:ext>
            </a:extLst>
          </p:cNvSpPr>
          <p:nvPr>
            <p:ph idx="4"/>
          </p:nvPr>
        </p:nvSpPr>
        <p:spPr>
          <a:xfrm>
            <a:off x="4646930" y="1812290"/>
            <a:ext cx="4039870" cy="329311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7"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IQOaFw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0D92-DC89-57FB-C7BA-2AAE43F4317F}" type="datetime1">
              <a:t/>
            </a:fld>
          </a:p>
        </p:txBody>
      </p:sp>
      <p:sp>
        <p:nvSpPr>
          <p:cNvPr id="8"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P2ssZo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9"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Mlb4UE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2A26-6889-57DC-C7BA-9E8964F431CB}" type="slidenum">
              <a:t/>
            </a:fld>
          </a:p>
        </p:txBody>
      </p:sp>
    </p:spTree>
  </p:cSld>
  <p:clrMapOvr>
    <a:masterClrMapping/>
  </p:clrMapOvr>
</p:sldLayout>
</file>

<file path=ppt/slideLayouts/slideLayout5.xml><?xml version="1.0" encoding="utf-8"?>
<p:sldLayout xmlns:p="http://schemas.openxmlformats.org/presentationml/2006/main" xmlns:p14="http://schemas.microsoft.com/office/powerpoint/2010/main" xmlns:r="http://schemas.openxmlformats.org/officeDocument/2006/relationships" xmlns:a="http://schemas.openxmlformats.org/drawingml/2006/main" type="twoTxTwoObj">
  <p:cSld name="Comparis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OGHWU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dwEAAGY1AABaBwAAEAAAACYAAAAIAAAAAAAAAAAAAAA="/>
              </a:ext>
            </a:extLst>
          </p:cNvSpPr>
          <p:nvPr>
            <p:ph type="title"/>
          </p:nvPr>
        </p:nvSpPr>
        <p:spPr/>
        <p:txBody>
          <a:bodyPr/>
          <a:lstStyle/>
          <a:p>
            <a:pPr/>
            <a:r>
              <a:t>Click to edit Master title style</a:t>
            </a:r>
          </a:p>
        </p:txBody>
      </p:sp>
      <p:sp>
        <p:nvSpPr>
          <p:cNvPr id="3" name="SlideText3"/>
          <p:cNvSpPr>
            <a:spLocks noGrp="1" noChangeArrowheads="1"/>
            <a:extLst>
              <a:ext uri="smNativeData">
                <pr:smNativeData xmlns:pr="smNativeData" val="SMDATA_13_rmXiYRMAAAAlAAAAZAAAAA8BAAAAkAAAAEgAAACQAAAASAAAAAAAAAAC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KV3a5c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QAgAA3gcAAKobAAAmCwAAEAAAACYAAAAIAAAAgQAAAAAAAAA="/>
              </a:ext>
            </a:extLst>
          </p:cNvSpPr>
          <p:nvPr>
            <p:ph idx="1"/>
          </p:nvPr>
        </p:nvSpPr>
        <p:spPr>
          <a:xfrm>
            <a:off x="457200" y="1278890"/>
            <a:ext cx="4039870" cy="533400"/>
          </a:xfrm>
        </p:spPr>
        <p:txBody>
          <a:bodyPr vert="horz" wrap="square" numCol="1" spcCol="215900" anchor="b">
            <a:prstTxWarp prst="textNoShape">
              <a:avLst/>
            </a:prstTxWarp>
          </a:bodyPr>
          <a:lstStyle/>
          <a:p>
            <a:pPr/>
            <a:r>
              <a:t>Click to edit Master text styles</a:t>
            </a:r>
          </a:p>
        </p:txBody>
      </p:sp>
      <p:sp>
        <p:nvSpPr>
          <p:cNvPr id="4" name="SlideText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QAgAAJgsAAKobAABoHwAAEAAAACYAAAAIAAAAAQAAAAAAAAA="/>
              </a:ext>
            </a:extLst>
          </p:cNvSpPr>
          <p:nvPr>
            <p:ph idx="2"/>
          </p:nvPr>
        </p:nvSpPr>
        <p:spPr>
          <a:xfrm>
            <a:off x="457200" y="1812290"/>
            <a:ext cx="4039870" cy="329311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5" name="SlideText2"/>
          <p:cNvSpPr>
            <a:spLocks noGrp="1" noChangeArrowheads="1"/>
            <a:extLst>
              <a:ext uri="smNativeData">
                <pr:smNativeData xmlns:pr="smNativeData" val="SMDATA_13_rmXiYRMAAAAlAAAAZAAAAA8BAAAAkAAAAEgAAACQAAAASAAAAAAAAAAC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EXBOto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WHAAA3gcAAHA1AAAmCwAAEAAAACYAAAAIAAAAgQAAAAAAAAA="/>
              </a:ext>
            </a:extLst>
          </p:cNvSpPr>
          <p:nvPr>
            <p:ph idx="3"/>
          </p:nvPr>
        </p:nvSpPr>
        <p:spPr>
          <a:xfrm>
            <a:off x="4646930" y="1278890"/>
            <a:ext cx="4039870" cy="533400"/>
          </a:xfrm>
        </p:spPr>
        <p:txBody>
          <a:bodyPr vert="horz" wrap="square" numCol="1" spcCol="215900" anchor="b">
            <a:prstTxWarp prst="textNoShape">
              <a:avLst/>
            </a:prstTxWarp>
          </a:bodyPr>
          <a:lstStyle/>
          <a:p>
            <a:pPr/>
            <a:r>
              <a:t>Click to edit Master text styles</a:t>
            </a:r>
          </a:p>
        </p:txBody>
      </p:sp>
      <p:sp>
        <p:nvSpPr>
          <p:cNvPr id="6" name="SlideText4"/>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CAcAAAYFQAAAAAAAAJAAAABAAAAETBOto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WHAAAJgsAAHA1AABoHwAAEAAAACYAAAAIAAAAAQAAAAAAAAA="/>
              </a:ext>
            </a:extLst>
          </p:cNvSpPr>
          <p:nvPr>
            <p:ph idx="4"/>
          </p:nvPr>
        </p:nvSpPr>
        <p:spPr>
          <a:xfrm>
            <a:off x="4646930" y="1812290"/>
            <a:ext cx="4039870" cy="329311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7"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65AD-E389-5793-C7BA-15C62BF43140}" type="datetime1">
              <a:t/>
            </a:fld>
          </a:p>
        </p:txBody>
      </p:sp>
      <p:sp>
        <p:nvSpPr>
          <p:cNvPr id="8"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JXi34I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9"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L2HNDE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3E6E-2089-57C8-C7BA-D69D70F43183}" type="slidenum">
              <a:t/>
            </a:fld>
          </a:p>
        </p:txBody>
      </p:sp>
    </p:spTree>
  </p:cSld>
  <p:clrMapOvr>
    <a:masterClrMapping/>
  </p:clrMapOvr>
</p:sldLayout>
</file>

<file path=ppt/slideLayouts/slideLayout50.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KmP5v4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dwEAAGY1AABaBwAAEAAAACYAAAAIAAAAAAAAAAAAAAA="/>
              </a:ext>
            </a:extLst>
          </p:cNvSpPr>
          <p:nvPr>
            <p:ph type="title"/>
          </p:nvPr>
        </p:nvSpPr>
        <p:spPr/>
        <p:txBody>
          <a:bodyPr/>
          <a:lstStyle/>
          <a:p>
            <a:pPr/>
            <a:r>
              <a:t>Click to edit Master title style</a:t>
            </a:r>
          </a:p>
        </p:txBody>
      </p:sp>
      <p:sp>
        <p:nvSpPr>
          <p:cNvPr id="3"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CVV+0M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02D2-9C89-57F4-C7BA-6AA14CF4313F}" type="datetime1">
              <a:t/>
            </a:fld>
          </a:p>
        </p:txBody>
      </p:sp>
      <p:sp>
        <p:nvSpPr>
          <p:cNvPr id="4"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JWkNp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5"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M2wS5I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1180-CE89-57E7-C7BA-38B25FF4316D}" type="slidenum">
              <a:t/>
            </a:fld>
          </a:p>
        </p:txBody>
      </p:sp>
    </p:spTree>
  </p:cSld>
  <p:clrMapOvr>
    <a:masterClrMapping/>
  </p:clrMapOvr>
</p:sldLayout>
</file>

<file path=ppt/slideLayouts/slideLayout51.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cSld name="Blank">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PPWg/0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238C-C289-57D5-C7BA-34806DF43161}" type="datetime1">
              <a:t/>
            </a:fld>
          </a:p>
        </p:txBody>
      </p:sp>
      <p:sp>
        <p:nvSpPr>
          <p:cNvPr id="3"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B5Psn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4"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H+0cSo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4806-4889-57BE-C7BA-BEEB06F431EB}" type="slidenum">
              <a:t/>
            </a:fld>
          </a:p>
        </p:txBody>
      </p:sp>
    </p:spTree>
  </p:cSld>
  <p:clrMapOvr>
    <a:masterClrMapping/>
  </p:clrMapOvr>
</p:sldLayout>
</file>

<file path=ppt/slideLayouts/slideLayout52.xml><?xml version="1.0" encoding="utf-8"?>
<p:sldLayout xmlns:p="http://schemas.openxmlformats.org/presentationml/2006/main" xmlns:p14="http://schemas.microsoft.com/office/powerpoint/2010/main" xmlns:r="http://schemas.openxmlformats.org/officeDocument/2006/relationships" xmlns:a="http://schemas.openxmlformats.org/drawingml/2006/main" type="objTx">
  <p:cSld name="Content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C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Cl//9I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QAgAAZgEAAFIVAABcBwAAEAAAACYAAAAIAAAAgQAAAAAAAAA="/>
              </a:ext>
            </a:extLst>
          </p:cNvSpPr>
          <p:nvPr>
            <p:ph type="title"/>
          </p:nvPr>
        </p:nvSpPr>
        <p:spPr>
          <a:xfrm>
            <a:off x="457200" y="227330"/>
            <a:ext cx="3008630" cy="969010"/>
          </a:xfrm>
        </p:spPr>
        <p:txBody>
          <a:bodyPr vert="horz" wrap="square" numCol="1" spcCol="215900" anchor="b">
            <a:prstTxWarp prst="textNoShape">
              <a:avLst/>
            </a:prstTxWarp>
          </a:bodyPr>
          <a:lstStyle/>
          <a:p>
            <a:pPr/>
            <a:r>
              <a:t>Click to edit Master title style</a:t>
            </a:r>
          </a:p>
        </p:txBody>
      </p:sp>
      <p:sp>
        <p:nvSpPr>
          <p:cNvPr id="3" name="SlideText2"/>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FbK/qQ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FQAAZgEAAHA1AABoHwAAEAAAACYAAAAIAAAAAQAAAAAAAAA="/>
              </a:ext>
            </a:extLst>
          </p:cNvSpPr>
          <p:nvPr>
            <p:ph idx="1"/>
          </p:nvPr>
        </p:nvSpPr>
        <p:spPr>
          <a:xfrm>
            <a:off x="3575050" y="227330"/>
            <a:ext cx="5111750" cy="487807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LGk+yM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QAgAAXAcAAFIVAABoHwAAEAAAACYAAAAIAAAAAQAAAAAAAAA="/>
              </a:ext>
            </a:extLst>
          </p:cNvSpPr>
          <p:nvPr>
            <p:ph idx="2"/>
          </p:nvPr>
        </p:nvSpPr>
        <p:spPr>
          <a:xfrm>
            <a:off x="457200" y="1196340"/>
            <a:ext cx="3008630" cy="3909060"/>
          </a:xfrm>
        </p:spPr>
        <p:txBody>
          <a:bodyPr/>
          <a:lstStyle/>
          <a:p>
            <a:pPr/>
            <a:r>
              <a:t>Click to edit Master text styles</a:t>
            </a:r>
          </a:p>
        </p:txBody>
      </p:sp>
      <p:sp>
        <p:nvSpPr>
          <p:cNvPr id="5"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Rf92s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6933-7D89-579F-C7BA-8BCA27F431DE}" type="datetime1">
              <a:t/>
            </a:fld>
          </a:p>
        </p:txBody>
      </p:sp>
      <p:sp>
        <p:nvSpPr>
          <p:cNvPr id="6"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GB5ohI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7"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KStOzM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413A-7489-57B7-C7BA-82E20FF431D7}" type="slidenum">
              <a:t/>
            </a:fld>
          </a:p>
        </p:txBody>
      </p:sp>
    </p:spTree>
  </p:cSld>
  <p:clrMapOvr>
    <a:masterClrMapping/>
  </p:clrMapOvr>
</p:sldLayout>
</file>

<file path=ppt/slideLayouts/slideLayout53.xml><?xml version="1.0" encoding="utf-8"?>
<p:sldLayout xmlns:p="http://schemas.openxmlformats.org/presentationml/2006/main" xmlns:p14="http://schemas.microsoft.com/office/powerpoint/2010/main" xmlns:r="http://schemas.openxmlformats.org/officeDocument/2006/relationships" xmlns:a="http://schemas.openxmlformats.org/drawingml/2006/main" type="picTx">
  <p:cSld name="Picture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C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C49RhY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AGCwAAnBgAAMYsAACDGwAAEAAAACYAAAAIAAAAgQAAAAAAAAA="/>
              </a:ext>
            </a:extLst>
          </p:cNvSpPr>
          <p:nvPr>
            <p:ph type="title"/>
          </p:nvPr>
        </p:nvSpPr>
        <p:spPr>
          <a:xfrm>
            <a:off x="1791970" y="4000500"/>
            <a:ext cx="5486400" cy="471805"/>
          </a:xfrm>
        </p:spPr>
        <p:txBody>
          <a:bodyPr vert="horz" wrap="square" numCol="1" spcCol="215900" anchor="b">
            <a:prstTxWarp prst="textNoShape">
              <a:avLst/>
            </a:prstTxWarp>
          </a:bodyPr>
          <a:lstStyle/>
          <a:p>
            <a:pPr/>
            <a:r>
              <a:t>Click to edit Master title style</a:t>
            </a:r>
          </a:p>
        </p:txBody>
      </p:sp>
      <p:sp>
        <p:nvSpPr>
          <p:cNvPr id="3" name="SlideText2"/>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NPpwsw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AGCwAAJQMAAMYsAAA9GAAAEAAAACYAAAAIAAAAAQAAAAAAAAA="/>
              </a:ext>
            </a:extLst>
          </p:cNvSpPr>
          <p:nvPr>
            <p:ph idx="1"/>
          </p:nvPr>
        </p:nvSpPr>
        <p:spPr>
          <a:xfrm>
            <a:off x="1791970" y="511175"/>
            <a:ext cx="5486400" cy="3429000"/>
          </a:xfrm>
        </p:spPr>
        <p:txBody>
          <a:bodyPr/>
          <a:lstStyle/>
          <a:p>
            <a:pPr/>
            <a:r>
              <a:t>Click to edit Master text styles</a:t>
            </a:r>
          </a:p>
        </p:txBody>
      </p:sp>
      <p:sp>
        <p:nvSpPr>
          <p:cNvPr id="4" name="SlideText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KpGtFw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AGCwAAgxsAAMYsAACkHwAAEAAAACYAAAAIAAAAAQAAAAAAAAA="/>
              </a:ext>
            </a:extLst>
          </p:cNvSpPr>
          <p:nvPr>
            <p:ph idx="2"/>
          </p:nvPr>
        </p:nvSpPr>
        <p:spPr>
          <a:xfrm>
            <a:off x="1791970" y="4472305"/>
            <a:ext cx="5486400" cy="671195"/>
          </a:xfrm>
        </p:spPr>
        <p:txBody>
          <a:bodyPr/>
          <a:lstStyle/>
          <a:p>
            <a:pPr/>
            <a:r>
              <a:t>Click to edit Master text styles</a:t>
            </a:r>
          </a:p>
        </p:txBody>
      </p:sp>
      <p:sp>
        <p:nvSpPr>
          <p:cNvPr id="5"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JOPJnE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3642-0C89-57C0-C7BA-FA9578F431AF}" type="datetime1">
              <a:t/>
            </a:fld>
          </a:p>
        </p:txBody>
      </p:sp>
      <p:sp>
        <p:nvSpPr>
          <p:cNvPr id="6"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D0XiKY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7"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LilSZs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3A62-2C89-57CC-C7BA-DA9974F4318F}" type="slidenum">
              <a:t/>
            </a:fld>
          </a:p>
        </p:txBody>
      </p:sp>
    </p:spTree>
  </p:cSld>
  <p:clrMapOvr>
    <a:masterClrMapping/>
  </p:clrMapOvr>
</p:sldLayout>
</file>

<file path=ppt/slideLayouts/slideLayout54.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x">
  <p:cSld name="Title and vertical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H6clHk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dwEAAGY1AABaBwAAEAAAACYAAAAI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val="SMDATA_13_rmXiYRMAAAAlAAAAZAAAAA8BAAAAkAAAAEgAAACQAAAASAAAAAAAAAAAAAAAAQ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OxVa1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FAgAAGY1AABCHwAAEAAAACYAAAAIAAAAAgAAAAAAAAA="/>
              </a:ext>
            </a:extLst>
          </p:cNvSpPr>
          <p:nvPr>
            <p:ph idx="1"/>
          </p:nvPr>
        </p:nvSpPr>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GVuOP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2BCE-8089-57DD-C7BA-768865F43123}" type="datetime1">
              <a:t/>
            </a:fld>
          </a:p>
        </p:txBody>
      </p:sp>
      <p:sp>
        <p:nvSpPr>
          <p:cNvPr id="5"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FyuUmI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ONMEkI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14A0-EE89-57E2-C7BA-18B75AF4314D}" type="slidenum">
              <a:t/>
            </a:fld>
          </a:p>
        </p:txBody>
      </p:sp>
    </p:spTree>
  </p:cSld>
  <p:clrMapOvr>
    <a:masterClrMapping/>
  </p:clrMapOvr>
</p:sldLayout>
</file>

<file path=ppt/slideLayouts/slideLayout55.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itleAndTx">
  <p:cSld name="Vertical title and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CAAAAAQ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ztyYk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IKAAAaAEAAHA1AABoHwAAEAAAACYAAAAIAAAAgwAAAAAAAAA="/>
              </a:ext>
            </a:extLst>
          </p:cNvSpPr>
          <p:nvPr>
            <p:ph type="title"/>
          </p:nvPr>
        </p:nvSpPr>
        <p:spPr>
          <a:xfrm>
            <a:off x="6629400" y="228600"/>
            <a:ext cx="2057400" cy="4876800"/>
          </a:xfrm>
        </p:spPr>
        <p:txBody>
          <a:bodyPr vert="vert" wrap="square" numCol="1" spcCol="215900" anchor="b">
            <a:prstTxWarp prst="textNoShape">
              <a:avLst/>
            </a:prstTxWarp>
          </a:bodyPr>
          <a:lstStyle/>
          <a:p>
            <a:pPr/>
            <a:r>
              <a:t>Click to edit Master title style</a:t>
            </a:r>
          </a:p>
        </p:txBody>
      </p:sp>
      <p:sp>
        <p:nvSpPr>
          <p:cNvPr id="3" name="SlideText1"/>
          <p:cNvSpPr>
            <a:spLocks noGrp="1" noChangeArrowheads="1"/>
            <a:extLst>
              <a:ext uri="smNativeData">
                <pr:smNativeData xmlns:pr="smNativeData" val="SMDATA_13_rmXiYRMAAAAlAAAAZAAAAA8BAAAAkAAAAEgAAACQAAAASAAAAAAAAAAAAAAAAQ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DUz/P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QAgAAaAEAANgnAABoHwAAEAAAACYAAAAIAAAAAwAAAAAAAAA="/>
              </a:ext>
            </a:extLst>
          </p:cNvSpPr>
          <p:nvPr>
            <p:ph idx="1"/>
          </p:nvPr>
        </p:nvSpPr>
        <p:spPr>
          <a:xfrm>
            <a:off x="457200" y="228600"/>
            <a:ext cx="6019800" cy="4876800"/>
          </a:xfrm>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BxwOEw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4AB2-FC89-57BC-C7BA-0AE904F4315F}" type="datetime1">
              <a:t/>
            </a:fld>
          </a:p>
        </p:txBody>
      </p:sp>
      <p:sp>
        <p:nvSpPr>
          <p:cNvPr id="5"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OBxOnE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CAgIC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6F37-7989-5799-C7BA-8FCC21F431DA}" type="slidenum">
              <a:t/>
            </a:fld>
          </a:p>
        </p:txBody>
      </p:sp>
    </p:spTree>
  </p:cSld>
  <p:clrMapOvr>
    <a:masterClrMapping/>
  </p:clrMapOvr>
</p:sldLayout>
</file>

<file path=ppt/slideLayouts/slideLayout56.xml><?xml version="1.0" encoding="utf-8"?>
<p:sldLayout xmlns:p="http://schemas.openxmlformats.org/presentationml/2006/main" xmlns:p14="http://schemas.microsoft.com/office/powerpoint/2010/main" xmlns:r="http://schemas.openxmlformats.org/officeDocument/2006/relationships" xmlns:a="http://schemas.openxmlformats.org/drawingml/2006/main" showMasterSp="0" type="title">
  <p:cSld>
    <p:bg>
      <p:bgPr>
        <a:blipFill>
          <a:blip r:embed="rId2"/>
          <a:srcRect/>
          <a:stretch/>
        </a:blipFill>
        <a:effectLst/>
      </p:bgPr>
    </p:bg>
    <p:spTree>
      <p:nvGrpSpPr>
        <p:cNvPr id="1" name=""/>
        <p:cNvGrpSpPr/>
        <p:nvPr/>
      </p:nvGrpSpPr>
      <p:grpSpPr>
        <a:xfrm>
          <a:off x="0" y="0"/>
          <a:ext cx="0" cy="0"/>
          <a:chOff x="0" y="0"/>
          <a:chExt cx="0" cy="0"/>
        </a:xfrm>
      </p:grpSpPr>
      <p:sp>
        <p:nvSpPr>
          <p:cNvPr id="2" name="TitlePlaceholderArea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CAcAAAYFQAAAAAAAAJAAAABAAAAAIgyCQ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nBAAABwsAABQ0AAAFEgAAEAAAACYAAAAIAAAAffD///////8="/>
              </a:ext>
            </a:extLst>
          </p:cNvSpPr>
          <p:nvPr>
            <p:ph type="ctrTitle"/>
          </p:nvPr>
        </p:nvSpPr>
        <p:spPr>
          <a:xfrm>
            <a:off x="715645" y="1792605"/>
            <a:ext cx="7750175" cy="1136650"/>
          </a:xfrm>
          <a:solidFill>
            <a:schemeClr val="accent1">
              <a:alpha val="40000"/>
            </a:schemeClr>
          </a:solidFill>
          <a:ln>
            <a:noFill/>
          </a:ln>
          <a:effectLst/>
        </p:spPr>
        <p:txBody>
          <a:bodyPr vert="horz" wrap="square" numCol="1" spcCol="215900" anchor="ctr">
            <a:prstTxWarp prst="textNoShape">
              <a:avLst/>
            </a:prstTxWarp>
          </a:bodyPr>
          <a:lstStyle>
            <a:lvl1pPr marL="0" marR="0" indent="0" algn="ctr" defTabSz="457200">
              <a:lnSpc>
                <a:spcPct val="100000"/>
              </a:lnSpc>
              <a:spcBef>
                <a:spcPts val="0"/>
              </a:spcBef>
              <a:spcAft>
                <a:spcPts val="0"/>
              </a:spcAft>
              <a:buNone/>
              <a:tabLst/>
              <a:defRPr sz="4400" b="0" i="0" u="none" strike="noStrike" kern="1" spc="0" baseline="0">
                <a:solidFill>
                  <a:schemeClr val="tx2"/>
                </a:solidFill>
                <a:effectLst/>
                <a:latin typeface="Arial" pitchFamily="2" charset="0"/>
                <a:ea typeface="Arial" pitchFamily="2" charset="0"/>
                <a:cs typeface="Arial" pitchFamily="2" charset="0"/>
              </a:defRPr>
            </a:lvl1pPr>
          </a:lstStyle>
          <a:p>
            <a:pPr/>
            <a:r>
              <a:t>Click to edit Master title style</a:t>
            </a:r>
          </a:p>
        </p:txBody>
      </p:sp>
      <p:sp>
        <p:nvSpPr>
          <p:cNvPr id="3" name="SubtitlePlacehold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CAcAAAYFQAAAAAAAAJAAAABAAAAAJScvU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iCAAA3BMAAKsvAAAPHQAAEAAAACYAAAAIAAAAffD///////8="/>
              </a:ext>
            </a:extLst>
          </p:cNvSpPr>
          <p:nvPr>
            <p:ph type="subTitle" idx="1"/>
          </p:nvPr>
        </p:nvSpPr>
        <p:spPr>
          <a:xfrm>
            <a:off x="1362710" y="3228340"/>
            <a:ext cx="6386195" cy="1495425"/>
          </a:xfrm>
          <a:solidFill>
            <a:schemeClr val="accent1">
              <a:alpha val="40000"/>
            </a:schemeClr>
          </a:solidFill>
          <a:ln>
            <a:noFill/>
          </a:ln>
          <a:effectLst/>
        </p:spPr>
        <p:txBody>
          <a:bodyPr vert="horz" wrap="square" numCol="1" spcCol="215900" anchor="t">
            <a:prstTxWarp prst="textNoShape">
              <a:avLst/>
            </a:prstTxWarp>
          </a:bodyPr>
          <a:lstStyle>
            <a:lvl1pPr marL="0" marR="0" indent="0" algn="ctr" defTabSz="457200">
              <a:lnSpc>
                <a:spcPct val="100000"/>
              </a:lnSpc>
              <a:spcBef>
                <a:spcPts val="0"/>
              </a:spcBef>
              <a:spcAft>
                <a:spcPts val="0"/>
              </a:spcAft>
              <a:buNone/>
              <a:tabLst/>
              <a:defRPr sz="3200" b="0" i="0" u="none" strike="noStrike" kern="1" spc="0" baseline="0">
                <a:solidFill>
                  <a:schemeClr val="tx1"/>
                </a:solidFill>
                <a:effectLst/>
                <a:latin typeface="Arial" pitchFamily="2" charset="0"/>
                <a:ea typeface="Arial" pitchFamily="2" charset="0"/>
                <a:cs typeface="Arial" pitchFamily="2" charset="0"/>
              </a:defRPr>
            </a:lvl1pPr>
          </a:lstStyle>
          <a:p>
            <a:pPr/>
            <a:r>
              <a:t>Click to edit Master subtitle style</a:t>
            </a:r>
          </a:p>
        </p:txBody>
      </p:sp>
      <p:sp>
        <p:nvSpPr>
          <p:cNvPr id="4"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M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fHD///////8="/>
              </a:ext>
            </a:extLst>
          </p:cNvSpPr>
          <p:nvPr>
            <p:ph type="dt" idx="2"/>
          </p:nvPr>
        </p:nvSpPr>
        <p:spPr>
          <a:noFill/>
          <a:ln>
            <a:noFill/>
          </a:ln>
          <a:effectLst/>
        </p:spPr>
        <p:txBody>
          <a:bodyPr vert="horz" wrap="square" numCol="1" spcCol="215900" anchor="t">
            <a:prstTxWarp prst="textNoShape">
              <a:avLst/>
            </a:prstTxWarp>
          </a:bodyPr>
          <a:lstStyle/>
          <a:p>
            <a:pPr/>
            <a:fld id="{640218E7-A989-57EE-C7BA-5FBB56F4310A}" type="datetime1">
              <a:t/>
            </a:fld>
          </a:p>
        </p:txBody>
      </p:sp>
      <p:sp>
        <p:nvSpPr>
          <p:cNvPr id="5"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MIOYw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fHD///////8="/>
              </a:ext>
            </a:extLst>
          </p:cNvSpPr>
          <p:nvPr>
            <p:ph type="ftr" idx="3"/>
          </p:nvPr>
        </p:nvSpPr>
        <p:spPr>
          <a:noFill/>
          <a:ln>
            <a:noFill/>
          </a:ln>
          <a:effectLst/>
        </p:spPr>
        <p:txBody>
          <a:bodyPr vert="horz" wrap="square" numCol="1" spcCol="215900" anchor="t">
            <a:prstTxWarp prst="textNoShape">
              <a:avLst/>
            </a:prstTxWarp>
          </a:bodyPr>
          <a:lstStyle/>
          <a:p>
            <a:pPr/>
            <a:r>
              <a:t>{Fußzeile}</a:t>
            </a:r>
          </a:p>
        </p:txBody>
      </p:sp>
      <p:sp>
        <p:nvSpPr>
          <p:cNvPr id="6"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E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fHD///////8="/>
              </a:ext>
            </a:extLst>
          </p:cNvSpPr>
          <p:nvPr>
            <p:ph type="sldNum" idx="4"/>
          </p:nvPr>
        </p:nvSpPr>
        <p:spPr>
          <a:noFill/>
          <a:ln>
            <a:noFill/>
          </a:ln>
          <a:effectLst/>
        </p:spPr>
        <p:txBody>
          <a:bodyPr vert="horz" wrap="square" numCol="1" spcCol="215900" anchor="t">
            <a:prstTxWarp prst="textNoShape">
              <a:avLst/>
            </a:prstTxWarp>
          </a:bodyPr>
          <a:lstStyle/>
          <a:p>
            <a:pPr/>
            <a:fld id="{64022E54-1A89-57D8-C7BA-EC8D60F431B9}" type="slidenum">
              <a:t/>
            </a:fld>
          </a:p>
        </p:txBody>
      </p:sp>
    </p:spTree>
  </p:cSld>
  <p:clrMapOvr>
    <a:overrideClrMapping bg1="lt1" tx1="dk1" bg2="lt2" tx2="dk2" accent1="accent1" accent2="accent2" accent3="accent3" accent4="accent4" accent5="accent5" accent6="accent6" hlink="hlink" folHlink="folHlink"/>
  </p:clrMapOvr>
</p:sldLayout>
</file>

<file path=ppt/slideLayouts/slideLayout57.xml><?xml version="1.0" encoding="utf-8"?>
<p:sldLayout xmlns:p="http://schemas.openxmlformats.org/presentationml/2006/main" xmlns:p14="http://schemas.microsoft.com/office/powerpoint/2010/main" xmlns:r="http://schemas.openxmlformats.org/officeDocument/2006/relationships" xmlns:a="http://schemas.openxmlformats.org/drawingml/2006/main" type="tx">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EAAAQ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dwEAAGY1AABaBwAAEAAAACYAAAAI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JqT2Y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FAgAAGY1AABCHwAAEAAAACYAAAAIAAAAAAAAAAAAAAA="/>
              </a:ext>
            </a:extLst>
          </p:cNvSpPr>
          <p:nvPr>
            <p:ph idx="1"/>
          </p:nvPr>
        </p:nvSpPr>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FktHxM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218D-C389-57D7-C7BA-35826FF43160}" type="datetime1">
              <a:t/>
            </a:fld>
          </a:p>
        </p:txBody>
      </p:sp>
      <p:sp>
        <p:nvSpPr>
          <p:cNvPr id="5"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GpDFv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CAgIC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3B7A-3489-57CD-C7BA-C29875F43197}" type="slidenum">
              <a:t/>
            </a:fld>
          </a:p>
        </p:txBody>
      </p:sp>
    </p:spTree>
  </p:cSld>
  <p:clrMapOvr>
    <a:masterClrMapping/>
  </p:clrMapOvr>
</p:sldLayout>
</file>

<file path=ppt/slideLayouts/slideLayout58.xml><?xml version="1.0" encoding="utf-8"?>
<p:sldLayout xmlns:p="http://schemas.openxmlformats.org/presentationml/2006/main" xmlns:p14="http://schemas.microsoft.com/office/powerpoint/2010/main" xmlns:r="http://schemas.openxmlformats.org/officeDocument/2006/relationships" xmlns:a="http://schemas.openxmlformats.org/drawingml/2006/main" type="secHead">
  <p:cSld name="Section header">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g3Yu0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yBAAAlxYAAEI0AACTHQAAEAAAACYAAAAIAAAAgQAAAAAAAAA="/>
              </a:ext>
            </a:extLst>
          </p:cNvSpPr>
          <p:nvPr>
            <p:ph type="title"/>
          </p:nvPr>
        </p:nvSpPr>
        <p:spPr>
          <a:xfrm>
            <a:off x="722630" y="3672205"/>
            <a:ext cx="7772400" cy="1135380"/>
          </a:xfrm>
        </p:spPr>
        <p:txBody>
          <a:bodyPr vert="horz" wrap="square" numCol="1" spcCol="215900" anchor="t">
            <a:prstTxWarp prst="textNoShape">
              <a:avLst/>
            </a:prstTxWarp>
          </a:bodyPr>
          <a:lstStyle/>
          <a:p>
            <a:pPr/>
            <a:r>
              <a:t>Click to edit Master title style</a:t>
            </a:r>
          </a:p>
        </p:txBody>
      </p:sp>
      <p:sp>
        <p:nvSpPr>
          <p:cNvPr id="3" name="SlideText1"/>
          <p:cNvSpPr>
            <a:spLocks noGrp="1" noChangeArrowheads="1"/>
            <a:extLst>
              <a:ext uri="smNativeData">
                <pr:smNativeData xmlns:pr="smNativeData" val="SMDATA_13_rmXiYRMAAAAlAAAAZAAAAA8BAAAAkAAAAEgAAACQAAAASAAAAAAAAAAC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Ei8m5M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yBAAA5g4AAEI0AACXFgAAEAAAACYAAAAIAAAAgQAAAAAAAAA="/>
              </a:ext>
            </a:extLst>
          </p:cNvSpPr>
          <p:nvPr>
            <p:ph idx="1"/>
          </p:nvPr>
        </p:nvSpPr>
        <p:spPr>
          <a:xfrm>
            <a:off x="722630" y="2421890"/>
            <a:ext cx="7772400" cy="1250315"/>
          </a:xfrm>
        </p:spPr>
        <p:txBody>
          <a:bodyPr vert="horz" wrap="square" numCol="1" spcCol="215900" anchor="b">
            <a:prstTxWarp prst="textNoShape">
              <a:avLst/>
            </a:prstTxWarp>
          </a:bodyPr>
          <a:lstStyle/>
          <a:p>
            <a:pPr/>
            <a:r>
              <a:t>Click to edit Master text styles</a:t>
            </a:r>
          </a:p>
        </p:txBody>
      </p:sp>
      <p:sp>
        <p:nvSpPr>
          <p:cNvPr id="4"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MLauwM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5714-5A89-57A1-C7BA-ACF419F431F9}" type="datetime1">
              <a:t/>
            </a:fld>
          </a:p>
        </p:txBody>
      </p:sp>
      <p:sp>
        <p:nvSpPr>
          <p:cNvPr id="5"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NrK5SQ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OKqh+E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3C4E-0089-57CA-C7BA-F69F72F431A3}" type="slidenum">
              <a:t/>
            </a:fld>
          </a:p>
        </p:txBody>
      </p:sp>
    </p:spTree>
  </p:cSld>
  <p:clrMapOvr>
    <a:masterClrMapping/>
  </p:clrMapOvr>
</p:sldLayout>
</file>

<file path=ppt/slideLayouts/slideLayout59.xml><?xml version="1.0" encoding="utf-8"?>
<p:sldLayout xmlns:p="http://schemas.openxmlformats.org/presentationml/2006/main" xmlns:p14="http://schemas.microsoft.com/office/powerpoint/2010/main" xmlns:r="http://schemas.openxmlformats.org/officeDocument/2006/relationships" xmlns:a="http://schemas.openxmlformats.org/drawingml/2006/main" type="twoColTx">
  <p:cSld name="Title and two content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ErV+Hs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dwEAAGY1AABaBwAAEAAAACYAAAAIAAAAAAAAAAAAAAA="/>
              </a:ext>
            </a:extLst>
          </p:cNvSpPr>
          <p:nvPr>
            <p:ph type="title"/>
          </p:nvPr>
        </p:nvSpPr>
        <p:spPr/>
        <p:txBody>
          <a:bodyPr/>
          <a:lstStyle/>
          <a:p>
            <a:pPr/>
            <a:r>
              <a:t>Click to edit Master title style</a:t>
            </a:r>
          </a:p>
        </p:txBody>
      </p:sp>
      <p:sp>
        <p:nvSpPr>
          <p:cNvPr id="3" name="SlideText2"/>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BrdV5c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QAgAANAgAAKgbAABoHwAAEAAAACYAAAAIAAAAAQAAAAAAAAA="/>
              </a:ext>
            </a:extLst>
          </p:cNvSpPr>
          <p:nvPr>
            <p:ph idx="1"/>
          </p:nvPr>
        </p:nvSpPr>
        <p:spPr>
          <a:xfrm>
            <a:off x="457200" y="1333500"/>
            <a:ext cx="4038600" cy="377190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B/lHAo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YHAAANAgAAHA1AABoHwAAEAAAACYAAAAIAAAAAQAAAAAAAAA="/>
              </a:ext>
            </a:extLst>
          </p:cNvSpPr>
          <p:nvPr>
            <p:ph idx="2"/>
          </p:nvPr>
        </p:nvSpPr>
        <p:spPr>
          <a:xfrm>
            <a:off x="4648200" y="1333500"/>
            <a:ext cx="4038600" cy="377190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5"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DBCOe0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649C-D289-5792-C7BA-24C72AF43171}" type="datetime1">
              <a:t/>
            </a:fld>
          </a:p>
        </p:txBody>
      </p:sp>
      <p:sp>
        <p:nvSpPr>
          <p:cNvPr id="6"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K32v14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7"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FbJySU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1D8F-C189-57EB-C7BA-37BE53F43162}" type="slidenum">
              <a:t/>
            </a:fld>
          </a:p>
        </p:txBody>
      </p:sp>
    </p:spTree>
  </p:cSld>
  <p:clrMapOvr>
    <a:masterClrMapping/>
  </p:clrMapOvr>
</p:sldLayout>
</file>

<file path=ppt/slideLayouts/slideLayout6.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MUxHZs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dwEAAGY1AABaBwAAEAAAACYAAAAIAAAAAAAAAAAAAAA="/>
              </a:ext>
            </a:extLst>
          </p:cNvSpPr>
          <p:nvPr>
            <p:ph type="title"/>
          </p:nvPr>
        </p:nvSpPr>
        <p:spPr/>
        <p:txBody>
          <a:bodyPr/>
          <a:lstStyle/>
          <a:p>
            <a:pPr/>
            <a:r>
              <a:t>Click to edit Master title style</a:t>
            </a:r>
          </a:p>
        </p:txBody>
      </p:sp>
      <p:sp>
        <p:nvSpPr>
          <p:cNvPr id="3"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I88rgs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5777-3989-57A1-C7BA-CFF419F4319A}" type="datetime1">
              <a:t/>
            </a:fld>
          </a:p>
        </p:txBody>
      </p:sp>
      <p:sp>
        <p:nvSpPr>
          <p:cNvPr id="4"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5"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MaCNvg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181C-5289-57EE-C7BA-A4BB56F431F1}" type="slidenum">
              <a:t/>
            </a:fld>
          </a:p>
        </p:txBody>
      </p:sp>
    </p:spTree>
  </p:cSld>
  <p:clrMapOvr>
    <a:masterClrMapping/>
  </p:clrMapOvr>
</p:sldLayout>
</file>

<file path=ppt/slideLayouts/slideLayout60.xml><?xml version="1.0" encoding="utf-8"?>
<p:sldLayout xmlns:p="http://schemas.openxmlformats.org/presentationml/2006/main" xmlns:p14="http://schemas.microsoft.com/office/powerpoint/2010/main" xmlns:r="http://schemas.openxmlformats.org/officeDocument/2006/relationships" xmlns:a="http://schemas.openxmlformats.org/drawingml/2006/main" type="twoTxTwoObj">
  <p:cSld name="Comparis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Hj9vtY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dwEAAGY1AABaBwAAEAAAACYAAAAIAAAAAAAAAAAAAAA="/>
              </a:ext>
            </a:extLst>
          </p:cNvSpPr>
          <p:nvPr>
            <p:ph type="title"/>
          </p:nvPr>
        </p:nvSpPr>
        <p:spPr/>
        <p:txBody>
          <a:bodyPr/>
          <a:lstStyle/>
          <a:p>
            <a:pPr/>
            <a:r>
              <a:t>Click to edit Master title style</a:t>
            </a:r>
          </a:p>
        </p:txBody>
      </p:sp>
      <p:sp>
        <p:nvSpPr>
          <p:cNvPr id="3" name="SlideText3"/>
          <p:cNvSpPr>
            <a:spLocks noGrp="1" noChangeArrowheads="1"/>
            <a:extLst>
              <a:ext uri="smNativeData">
                <pr:smNativeData xmlns:pr="smNativeData" val="SMDATA_13_rmXiYRMAAAAlAAAAZAAAAA8BAAAAkAAAAEgAAACQAAAASAAAAAAAAAAC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GMopJ0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QAgAA3gcAAKobAAAmCwAAEAAAACYAAAAIAAAAgQAAAAAAAAA="/>
              </a:ext>
            </a:extLst>
          </p:cNvSpPr>
          <p:nvPr>
            <p:ph idx="1"/>
          </p:nvPr>
        </p:nvSpPr>
        <p:spPr>
          <a:xfrm>
            <a:off x="457200" y="1278890"/>
            <a:ext cx="4039870" cy="533400"/>
          </a:xfrm>
        </p:spPr>
        <p:txBody>
          <a:bodyPr vert="horz" wrap="square" numCol="1" spcCol="215900" anchor="b">
            <a:prstTxWarp prst="textNoShape">
              <a:avLst/>
            </a:prstTxWarp>
          </a:bodyPr>
          <a:lstStyle/>
          <a:p>
            <a:pPr/>
            <a:r>
              <a:t>Click to edit Master text styles</a:t>
            </a:r>
          </a:p>
        </p:txBody>
      </p:sp>
      <p:sp>
        <p:nvSpPr>
          <p:cNvPr id="4" name="SlideText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MMVUwc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QAgAAJgsAAKobAABoHwAAEAAAACYAAAAIAAAAAQAAAAAAAAA="/>
              </a:ext>
            </a:extLst>
          </p:cNvSpPr>
          <p:nvPr>
            <p:ph idx="2"/>
          </p:nvPr>
        </p:nvSpPr>
        <p:spPr>
          <a:xfrm>
            <a:off x="457200" y="1812290"/>
            <a:ext cx="4039870" cy="329311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5" name="SlideText2"/>
          <p:cNvSpPr>
            <a:spLocks noGrp="1" noChangeArrowheads="1"/>
            <a:extLst>
              <a:ext uri="smNativeData">
                <pr:smNativeData xmlns:pr="smNativeData" val="SMDATA_13_rmXiYRMAAAAlAAAAZAAAAA8BAAAAkAAAAEgAAACQAAAASAAAAAAAAAAC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FNelMk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WHAAA3gcAAHA1AAAmCwAAEAAAACYAAAAIAAAAgQAAAAAAAAA="/>
              </a:ext>
            </a:extLst>
          </p:cNvSpPr>
          <p:nvPr>
            <p:ph idx="3"/>
          </p:nvPr>
        </p:nvSpPr>
        <p:spPr>
          <a:xfrm>
            <a:off x="4646930" y="1278890"/>
            <a:ext cx="4039870" cy="533400"/>
          </a:xfrm>
        </p:spPr>
        <p:txBody>
          <a:bodyPr vert="horz" wrap="square" numCol="1" spcCol="215900" anchor="b">
            <a:prstTxWarp prst="textNoShape">
              <a:avLst/>
            </a:prstTxWarp>
          </a:bodyPr>
          <a:lstStyle/>
          <a:p>
            <a:pPr/>
            <a:r>
              <a:t>Click to edit Master text styles</a:t>
            </a:r>
          </a:p>
        </p:txBody>
      </p:sp>
      <p:sp>
        <p:nvSpPr>
          <p:cNvPr id="6" name="SlideText4"/>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CAcAAAYFQAAAAAAAAJAAAABAAAABIHwn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WHAAAJgsAAHA1AABoHwAAEAAAACYAAAAIAAAAAQAAAAAAAAA="/>
              </a:ext>
            </a:extLst>
          </p:cNvSpPr>
          <p:nvPr>
            <p:ph idx="4"/>
          </p:nvPr>
        </p:nvSpPr>
        <p:spPr>
          <a:xfrm>
            <a:off x="4646930" y="1812290"/>
            <a:ext cx="4039870" cy="329311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7"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LX04qg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3FEB-A589-57C9-C7BA-539C71F43106}" type="datetime1">
              <a:t/>
            </a:fld>
          </a:p>
        </p:txBody>
      </p:sp>
      <p:sp>
        <p:nvSpPr>
          <p:cNvPr id="8"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HFMl5o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9"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JX4I+U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6A9E-D089-579C-C7BA-26C924F43173}" type="slidenum">
              <a:t/>
            </a:fld>
          </a:p>
        </p:txBody>
      </p:sp>
    </p:spTree>
  </p:cSld>
  <p:clrMapOvr>
    <a:masterClrMapping/>
  </p:clrMapOvr>
</p:sldLayout>
</file>

<file path=ppt/slideLayouts/slideLayout61.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L8TYQo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dwEAAGY1AABaBwAAEAAAACYAAAAIAAAAAAAAAAAAAAA="/>
              </a:ext>
            </a:extLst>
          </p:cNvSpPr>
          <p:nvPr>
            <p:ph type="title"/>
          </p:nvPr>
        </p:nvSpPr>
        <p:spPr/>
        <p:txBody>
          <a:bodyPr/>
          <a:lstStyle/>
          <a:p>
            <a:pPr/>
            <a:r>
              <a:t>Click to edit Master title style</a:t>
            </a:r>
          </a:p>
        </p:txBody>
      </p:sp>
      <p:sp>
        <p:nvSpPr>
          <p:cNvPr id="3"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GKuxV0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1D21-6F89-57EB-C7BA-99BE53F431CC}" type="datetime1">
              <a:t/>
            </a:fld>
          </a:p>
        </p:txBody>
      </p:sp>
      <p:sp>
        <p:nvSpPr>
          <p:cNvPr id="4"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Hhb2sk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5"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Ph7tjE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07F4-BA89-57F1-C7BA-4CA449F43119}" type="slidenum">
              <a:t/>
            </a:fld>
          </a:p>
        </p:txBody>
      </p:sp>
    </p:spTree>
  </p:cSld>
  <p:clrMapOvr>
    <a:masterClrMapping/>
  </p:clrMapOvr>
</p:sldLayout>
</file>

<file path=ppt/slideLayouts/slideLayout62.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cSld name="Blank">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Oq1+I4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01DB-9589-57F7-C7BA-63A24FF43136}" type="datetime1">
              <a:t/>
            </a:fld>
          </a:p>
        </p:txBody>
      </p:sp>
      <p:sp>
        <p:nvSpPr>
          <p:cNvPr id="3"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2KgWg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4"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iKhJ0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5536-7889-57A3-C7BA-8EF61BF431DB}" type="slidenum">
              <a:t/>
            </a:fld>
          </a:p>
        </p:txBody>
      </p:sp>
    </p:spTree>
  </p:cSld>
  <p:clrMapOvr>
    <a:masterClrMapping/>
  </p:clrMapOvr>
</p:sldLayout>
</file>

<file path=ppt/slideLayouts/slideLayout63.xml><?xml version="1.0" encoding="utf-8"?>
<p:sldLayout xmlns:p="http://schemas.openxmlformats.org/presentationml/2006/main" xmlns:p14="http://schemas.microsoft.com/office/powerpoint/2010/main" xmlns:r="http://schemas.openxmlformats.org/officeDocument/2006/relationships" xmlns:a="http://schemas.openxmlformats.org/drawingml/2006/main" type="objTx">
  <p:cSld name="Content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C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IORv+Y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QAgAAZgEAAFIVAABcBwAAEAAAACYAAAAIAAAAgQAAAAAAAAA="/>
              </a:ext>
            </a:extLst>
          </p:cNvSpPr>
          <p:nvPr>
            <p:ph type="title"/>
          </p:nvPr>
        </p:nvSpPr>
        <p:spPr>
          <a:xfrm>
            <a:off x="457200" y="227330"/>
            <a:ext cx="3008630" cy="969010"/>
          </a:xfrm>
        </p:spPr>
        <p:txBody>
          <a:bodyPr vert="horz" wrap="square" numCol="1" spcCol="215900" anchor="b">
            <a:prstTxWarp prst="textNoShape">
              <a:avLst/>
            </a:prstTxWarp>
          </a:bodyPr>
          <a:lstStyle/>
          <a:p>
            <a:pPr/>
            <a:r>
              <a:t>Click to edit Master title style</a:t>
            </a:r>
          </a:p>
        </p:txBody>
      </p:sp>
      <p:sp>
        <p:nvSpPr>
          <p:cNvPr id="3" name="SlideText2"/>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MEYVeY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FQAAZgEAAHA1AABoHwAAEAAAACYAAAAIAAAAAQAAAAAAAAA="/>
              </a:ext>
            </a:extLst>
          </p:cNvSpPr>
          <p:nvPr>
            <p:ph idx="1"/>
          </p:nvPr>
        </p:nvSpPr>
        <p:spPr>
          <a:xfrm>
            <a:off x="3575050" y="227330"/>
            <a:ext cx="5111750" cy="487807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PjiqJM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QAgAAXAcAAFIVAABoHwAAEAAAACYAAAAIAAAAAQAAAAAAAAA="/>
              </a:ext>
            </a:extLst>
          </p:cNvSpPr>
          <p:nvPr>
            <p:ph idx="2"/>
          </p:nvPr>
        </p:nvSpPr>
        <p:spPr>
          <a:xfrm>
            <a:off x="457200" y="1196340"/>
            <a:ext cx="3008630" cy="3909060"/>
          </a:xfrm>
        </p:spPr>
        <p:txBody>
          <a:bodyPr/>
          <a:lstStyle/>
          <a:p>
            <a:pPr/>
            <a:r>
              <a:t>Click to edit Master text styles</a:t>
            </a:r>
          </a:p>
        </p:txBody>
      </p:sp>
      <p:sp>
        <p:nvSpPr>
          <p:cNvPr id="5"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L5AlhI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132C-6289-57E5-C7BA-94B05DF431C1}" type="datetime1">
              <a:t/>
            </a:fld>
          </a:p>
        </p:txBody>
      </p:sp>
      <p:sp>
        <p:nvSpPr>
          <p:cNvPr id="6"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KgpWqM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7"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NrAVWs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4F40-0E89-57B9-C7BA-F8EC01F431AD}" type="slidenum">
              <a:t/>
            </a:fld>
          </a:p>
        </p:txBody>
      </p:sp>
    </p:spTree>
  </p:cSld>
  <p:clrMapOvr>
    <a:masterClrMapping/>
  </p:clrMapOvr>
</p:sldLayout>
</file>

<file path=ppt/slideLayouts/slideLayout64.xml><?xml version="1.0" encoding="utf-8"?>
<p:sldLayout xmlns:p="http://schemas.openxmlformats.org/presentationml/2006/main" xmlns:p14="http://schemas.microsoft.com/office/powerpoint/2010/main" xmlns:r="http://schemas.openxmlformats.org/officeDocument/2006/relationships" xmlns:a="http://schemas.openxmlformats.org/drawingml/2006/main" type="picTx">
  <p:cSld name="Picture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C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CawqR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AGCwAAnBgAAMYsAACDGwAAEAAAACYAAAAIAAAAgQAAAAAAAAA="/>
              </a:ext>
            </a:extLst>
          </p:cNvSpPr>
          <p:nvPr>
            <p:ph type="title"/>
          </p:nvPr>
        </p:nvSpPr>
        <p:spPr>
          <a:xfrm>
            <a:off x="1791970" y="4000500"/>
            <a:ext cx="5486400" cy="471805"/>
          </a:xfrm>
        </p:spPr>
        <p:txBody>
          <a:bodyPr vert="horz" wrap="square" numCol="1" spcCol="215900" anchor="b">
            <a:prstTxWarp prst="textNoShape">
              <a:avLst/>
            </a:prstTxWarp>
          </a:bodyPr>
          <a:lstStyle/>
          <a:p>
            <a:pPr/>
            <a:r>
              <a:t>Click to edit Master title style</a:t>
            </a:r>
          </a:p>
        </p:txBody>
      </p:sp>
      <p:sp>
        <p:nvSpPr>
          <p:cNvPr id="3" name="SlideText2"/>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C+2KhI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AGCwAAJQMAAMYsAAA9GAAAEAAAACYAAAAIAAAAAQAAAAAAAAA="/>
              </a:ext>
            </a:extLst>
          </p:cNvSpPr>
          <p:nvPr>
            <p:ph idx="1"/>
          </p:nvPr>
        </p:nvSpPr>
        <p:spPr>
          <a:xfrm>
            <a:off x="1791970" y="511175"/>
            <a:ext cx="5486400" cy="3429000"/>
          </a:xfrm>
        </p:spPr>
        <p:txBody>
          <a:bodyPr/>
          <a:lstStyle/>
          <a:p>
            <a:pPr/>
            <a:r>
              <a:t>Click to edit Master text styles</a:t>
            </a:r>
          </a:p>
        </p:txBody>
      </p:sp>
      <p:sp>
        <p:nvSpPr>
          <p:cNvPr id="4" name="SlideText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DHk2Pg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AGCwAAgxsAAMYsAACkHwAAEAAAACYAAAAIAAAAAQAAAAAAAAA="/>
              </a:ext>
            </a:extLst>
          </p:cNvSpPr>
          <p:nvPr>
            <p:ph idx="2"/>
          </p:nvPr>
        </p:nvSpPr>
        <p:spPr>
          <a:xfrm>
            <a:off x="1791970" y="4472305"/>
            <a:ext cx="5486400" cy="671195"/>
          </a:xfrm>
        </p:spPr>
        <p:txBody>
          <a:bodyPr/>
          <a:lstStyle/>
          <a:p>
            <a:pPr/>
            <a:r>
              <a:t>Click to edit Master text styles</a:t>
            </a:r>
          </a:p>
        </p:txBody>
      </p:sp>
      <p:sp>
        <p:nvSpPr>
          <p:cNvPr id="5"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LFVQtw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6403-4D89-5792-C7BA-BBC72AF431EE}" type="datetime1">
              <a:t/>
            </a:fld>
          </a:p>
        </p:txBody>
      </p:sp>
      <p:sp>
        <p:nvSpPr>
          <p:cNvPr id="6"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EpixVU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7"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H7A+n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428F-C189-57B4-C7BA-37E10CF43162}" type="slidenum">
              <a:t/>
            </a:fld>
          </a:p>
        </p:txBody>
      </p:sp>
    </p:spTree>
  </p:cSld>
  <p:clrMapOvr>
    <a:masterClrMapping/>
  </p:clrMapOvr>
</p:sldLayout>
</file>

<file path=ppt/slideLayouts/slideLayout65.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x">
  <p:cSld name="Title and vertical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BouShw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dwEAAGY1AABaBwAAEAAAACYAAAAI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val="SMDATA_13_rmXiYRMAAAAlAAAAZAAAAA8BAAAAkAAAAEgAAACQAAAASAAAAAAAAAAAAAAAAQ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EtuHJw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FAgAAGY1AABCHwAAEAAAACYAAAAIAAAAAgAAAAAAAAA="/>
              </a:ext>
            </a:extLst>
          </p:cNvSpPr>
          <p:nvPr>
            <p:ph idx="1"/>
          </p:nvPr>
        </p:nvSpPr>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8z78U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41ED-A389-57B7-C7BA-55E20FF43100}" type="datetime1">
              <a:t/>
            </a:fld>
          </a:p>
        </p:txBody>
      </p:sp>
      <p:sp>
        <p:nvSpPr>
          <p:cNvPr id="5"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EM79Ns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KomNM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5167-2989-57A7-C7BA-DFF21FF4318A}" type="slidenum">
              <a:t/>
            </a:fld>
          </a:p>
        </p:txBody>
      </p:sp>
    </p:spTree>
  </p:cSld>
  <p:clrMapOvr>
    <a:masterClrMapping/>
  </p:clrMapOvr>
</p:sldLayout>
</file>

<file path=ppt/slideLayouts/slideLayout66.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itleAndTx">
  <p:cSld name="Vertical title and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CAAAAAQ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X/ACg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IKAAAaAEAAHA1AABoHwAAEAAAACYAAAAIAAAAgwAAAAAAAAA="/>
              </a:ext>
            </a:extLst>
          </p:cNvSpPr>
          <p:nvPr>
            <p:ph type="title"/>
          </p:nvPr>
        </p:nvSpPr>
        <p:spPr>
          <a:xfrm>
            <a:off x="6629400" y="228600"/>
            <a:ext cx="2057400" cy="4876800"/>
          </a:xfrm>
        </p:spPr>
        <p:txBody>
          <a:bodyPr vert="vert" wrap="square" numCol="1" spcCol="215900" anchor="b">
            <a:prstTxWarp prst="textNoShape">
              <a:avLst/>
            </a:prstTxWarp>
          </a:bodyPr>
          <a:lstStyle/>
          <a:p>
            <a:pPr/>
            <a:r>
              <a:t>Click to edit Master title style</a:t>
            </a:r>
          </a:p>
        </p:txBody>
      </p:sp>
      <p:sp>
        <p:nvSpPr>
          <p:cNvPr id="3" name="SlideText1"/>
          <p:cNvSpPr>
            <a:spLocks noGrp="1" noChangeArrowheads="1"/>
            <a:extLst>
              <a:ext uri="smNativeData">
                <pr:smNativeData xmlns:pr="smNativeData" val="SMDATA_13_rmXiYRMAAAAlAAAAZAAAAA8BAAAAkAAAAEgAAACQAAAASAAAAAAAAAAAAAAAAQ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NS8qrw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QAgAAaAEAANgnAABoHwAAEAAAACYAAAAIAAAAAwAAAAAAAAA="/>
              </a:ext>
            </a:extLst>
          </p:cNvSpPr>
          <p:nvPr>
            <p:ph idx="1"/>
          </p:nvPr>
        </p:nvSpPr>
        <p:spPr>
          <a:xfrm>
            <a:off x="457200" y="228600"/>
            <a:ext cx="6019800" cy="4876800"/>
          </a:xfrm>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CrzbFU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25C1-8F89-57D3-C7BA-79866BF4312C}" type="datetime1">
              <a:t/>
            </a:fld>
          </a:p>
        </p:txBody>
      </p:sp>
      <p:sp>
        <p:nvSpPr>
          <p:cNvPr id="5"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KJReK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CSGuKo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223A-7489-57D4-C7BA-82816CF431D7}" type="slidenum">
              <a:t/>
            </a:fld>
          </a:p>
        </p:txBody>
      </p:sp>
    </p:spTree>
  </p:cSld>
  <p:clrMapOvr>
    <a:masterClrMapping/>
  </p:clrMapOvr>
</p:sldLayout>
</file>

<file path=ppt/slideLayouts/slideLayout67.xml><?xml version="1.0" encoding="utf-8"?>
<p:sldLayout xmlns:p="http://schemas.openxmlformats.org/presentationml/2006/main" xmlns:p14="http://schemas.microsoft.com/office/powerpoint/2010/main" xmlns:r="http://schemas.openxmlformats.org/officeDocument/2006/relationships" xmlns:a="http://schemas.openxmlformats.org/drawingml/2006/main" showMasterSp="0" type="title">
  <p:cSld>
    <p:bg>
      <p:bgPr>
        <a:blipFill>
          <a:blip r:embed="rId2"/>
          <a:srcRect/>
          <a:stretch/>
        </a:blipFill>
        <a:effectLst/>
      </p:bgPr>
    </p:bg>
    <p:spTree>
      <p:nvGrpSpPr>
        <p:cNvPr id="1" name=""/>
        <p:cNvGrpSpPr/>
        <p:nvPr/>
      </p:nvGrpSpPr>
      <p:grpSpPr>
        <a:xfrm>
          <a:off x="0" y="0"/>
          <a:ext cx="0" cy="0"/>
          <a:chOff x="0" y="0"/>
          <a:chExt cx="0" cy="0"/>
        </a:xfrm>
      </p:grpSpPr>
      <p:sp>
        <p:nvSpPr>
          <p:cNvPr id="2" name="TitlePlaceholderArea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CAcAAAYFQAAAAAAAAJAAAABAAAAAIgyCQ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nBAAABwsAABQ0AAAFEgAAEAAAACYAAAAIAAAAffD///////8="/>
              </a:ext>
            </a:extLst>
          </p:cNvSpPr>
          <p:nvPr>
            <p:ph type="ctrTitle"/>
          </p:nvPr>
        </p:nvSpPr>
        <p:spPr>
          <a:xfrm>
            <a:off x="715645" y="1792605"/>
            <a:ext cx="7750175" cy="1136650"/>
          </a:xfrm>
          <a:solidFill>
            <a:schemeClr val="accent1">
              <a:alpha val="40000"/>
            </a:schemeClr>
          </a:solidFill>
          <a:ln>
            <a:noFill/>
          </a:ln>
          <a:effectLst/>
        </p:spPr>
        <p:txBody>
          <a:bodyPr vert="horz" wrap="square" numCol="1" spcCol="215900" anchor="ctr">
            <a:prstTxWarp prst="textNoShape">
              <a:avLst/>
            </a:prstTxWarp>
          </a:bodyPr>
          <a:lstStyle>
            <a:lvl1pPr marL="0" marR="0" indent="0" algn="ctr" defTabSz="457200">
              <a:lnSpc>
                <a:spcPct val="100000"/>
              </a:lnSpc>
              <a:spcBef>
                <a:spcPts val="0"/>
              </a:spcBef>
              <a:spcAft>
                <a:spcPts val="0"/>
              </a:spcAft>
              <a:buNone/>
              <a:tabLst/>
              <a:defRPr sz="4400" b="0" i="0" u="none" strike="noStrike" kern="1" spc="0" baseline="0">
                <a:solidFill>
                  <a:schemeClr val="tx2"/>
                </a:solidFill>
                <a:effectLst/>
                <a:latin typeface="Arial" pitchFamily="2" charset="0"/>
                <a:ea typeface="Arial" pitchFamily="2" charset="0"/>
                <a:cs typeface="Arial" pitchFamily="2" charset="0"/>
              </a:defRPr>
            </a:lvl1pPr>
          </a:lstStyle>
          <a:p>
            <a:pPr/>
            <a:r>
              <a:t>Click to edit Master title style</a:t>
            </a:r>
          </a:p>
        </p:txBody>
      </p:sp>
      <p:sp>
        <p:nvSpPr>
          <p:cNvPr id="3" name="SubtitlePlacehold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CAcAAAYFQAAAAAAAAJAAAABAAAAAJScvU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iCAAA3BMAAKsvAAAPHQAAEAAAACYAAAAIAAAAffD///////8="/>
              </a:ext>
            </a:extLst>
          </p:cNvSpPr>
          <p:nvPr>
            <p:ph type="subTitle" idx="1"/>
          </p:nvPr>
        </p:nvSpPr>
        <p:spPr>
          <a:xfrm>
            <a:off x="1362710" y="3228340"/>
            <a:ext cx="6386195" cy="1495425"/>
          </a:xfrm>
          <a:solidFill>
            <a:schemeClr val="accent1">
              <a:alpha val="40000"/>
            </a:schemeClr>
          </a:solidFill>
          <a:ln>
            <a:noFill/>
          </a:ln>
          <a:effectLst/>
        </p:spPr>
        <p:txBody>
          <a:bodyPr vert="horz" wrap="square" numCol="1" spcCol="215900" anchor="t">
            <a:prstTxWarp prst="textNoShape">
              <a:avLst/>
            </a:prstTxWarp>
          </a:bodyPr>
          <a:lstStyle>
            <a:lvl1pPr marL="0" marR="0" indent="0" algn="ctr" defTabSz="457200">
              <a:lnSpc>
                <a:spcPct val="100000"/>
              </a:lnSpc>
              <a:spcBef>
                <a:spcPts val="0"/>
              </a:spcBef>
              <a:spcAft>
                <a:spcPts val="0"/>
              </a:spcAft>
              <a:buNone/>
              <a:tabLst/>
              <a:defRPr sz="3200" b="0" i="0" u="none" strike="noStrike" kern="1" spc="0" baseline="0">
                <a:solidFill>
                  <a:schemeClr val="tx1"/>
                </a:solidFill>
                <a:effectLst/>
                <a:latin typeface="Arial" pitchFamily="2" charset="0"/>
                <a:ea typeface="Arial" pitchFamily="2" charset="0"/>
                <a:cs typeface="Arial" pitchFamily="2" charset="0"/>
              </a:defRPr>
            </a:lvl1pPr>
          </a:lstStyle>
          <a:p>
            <a:pPr/>
            <a:r>
              <a:t>Click to edit Master subtitle style</a:t>
            </a:r>
          </a:p>
        </p:txBody>
      </p:sp>
      <p:sp>
        <p:nvSpPr>
          <p:cNvPr id="4"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M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fHD///////8="/>
              </a:ext>
            </a:extLst>
          </p:cNvSpPr>
          <p:nvPr>
            <p:ph type="dt" idx="2"/>
          </p:nvPr>
        </p:nvSpPr>
        <p:spPr>
          <a:noFill/>
          <a:ln>
            <a:noFill/>
          </a:ln>
          <a:effectLst/>
        </p:spPr>
        <p:txBody>
          <a:bodyPr vert="horz" wrap="square" numCol="1" spcCol="215900" anchor="t">
            <a:prstTxWarp prst="textNoShape">
              <a:avLst/>
            </a:prstTxWarp>
          </a:bodyPr>
          <a:lstStyle/>
          <a:p>
            <a:pPr/>
            <a:fld id="{64021CB3-FD89-57EA-C7BA-0BBF52F4315E}" type="datetime1">
              <a:t/>
            </a:fld>
          </a:p>
        </p:txBody>
      </p:sp>
      <p:sp>
        <p:nvSpPr>
          <p:cNvPr id="5"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MIOYw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fHD///////8="/>
              </a:ext>
            </a:extLst>
          </p:cNvSpPr>
          <p:nvPr>
            <p:ph type="ftr" idx="3"/>
          </p:nvPr>
        </p:nvSpPr>
        <p:spPr>
          <a:noFill/>
          <a:ln>
            <a:noFill/>
          </a:ln>
          <a:effectLst/>
        </p:spPr>
        <p:txBody>
          <a:bodyPr vert="horz" wrap="square" numCol="1" spcCol="215900" anchor="t">
            <a:prstTxWarp prst="textNoShape">
              <a:avLst/>
            </a:prstTxWarp>
          </a:bodyPr>
          <a:lstStyle/>
          <a:p>
            <a:pPr/>
            <a:r>
              <a:t>{Fußzeile}</a:t>
            </a:r>
          </a:p>
        </p:txBody>
      </p:sp>
      <p:sp>
        <p:nvSpPr>
          <p:cNvPr id="6"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E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fHD///////8="/>
              </a:ext>
            </a:extLst>
          </p:cNvSpPr>
          <p:nvPr>
            <p:ph type="sldNum" idx="4"/>
          </p:nvPr>
        </p:nvSpPr>
        <p:spPr>
          <a:noFill/>
          <a:ln>
            <a:noFill/>
          </a:ln>
          <a:effectLst/>
        </p:spPr>
        <p:txBody>
          <a:bodyPr vert="horz" wrap="square" numCol="1" spcCol="215900" anchor="t">
            <a:prstTxWarp prst="textNoShape">
              <a:avLst/>
            </a:prstTxWarp>
          </a:bodyPr>
          <a:lstStyle/>
          <a:p>
            <a:pPr/>
            <a:fld id="{640203C1-8F89-57F5-C7BA-79A04DF4312C}" type="slidenum">
              <a:t/>
            </a:fld>
          </a:p>
        </p:txBody>
      </p:sp>
    </p:spTree>
  </p:cSld>
  <p:clrMapOvr>
    <a:overrideClrMapping bg1="lt1" tx1="dk1" bg2="lt2" tx2="dk2" accent1="accent1" accent2="accent2" accent3="accent3" accent4="accent4" accent5="accent5" accent6="accent6" hlink="hlink" folHlink="folHlink"/>
  </p:clrMapOvr>
</p:sldLayout>
</file>

<file path=ppt/slideLayouts/slideLayout68.xml><?xml version="1.0" encoding="utf-8"?>
<p:sldLayout xmlns:p="http://schemas.openxmlformats.org/presentationml/2006/main" xmlns:p14="http://schemas.microsoft.com/office/powerpoint/2010/main" xmlns:r="http://schemas.openxmlformats.org/officeDocument/2006/relationships" xmlns:a="http://schemas.openxmlformats.org/drawingml/2006/main" type="tx">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N+n4Ys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dwEAAGY1AABaBwAAEAAAACYAAAAI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Mglcg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FAgAAGY1AABCHwAAEAAAACYAAAAIAAAAAAAAAAAAAAA="/>
              </a:ext>
            </a:extLst>
          </p:cNvSpPr>
          <p:nvPr>
            <p:ph idx="1"/>
          </p:nvPr>
        </p:nvSpPr>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MvwUyI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6A0A-4489-579C-C7BA-B2C924F431E7}" type="datetime1">
              <a:t/>
            </a:fld>
          </a:p>
        </p:txBody>
      </p:sp>
      <p:sp>
        <p:nvSpPr>
          <p:cNvPr id="5"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FVrnsM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D45U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3058-1689-57C6-C7BA-E0937EF431B5}" type="slidenum">
              <a:t/>
            </a:fld>
          </a:p>
        </p:txBody>
      </p:sp>
    </p:spTree>
  </p:cSld>
  <p:clrMapOvr>
    <a:masterClrMapping/>
  </p:clrMapOvr>
</p:sldLayout>
</file>

<file path=ppt/slideLayouts/slideLayout69.xml><?xml version="1.0" encoding="utf-8"?>
<p:sldLayout xmlns:p="http://schemas.openxmlformats.org/presentationml/2006/main" xmlns:p14="http://schemas.microsoft.com/office/powerpoint/2010/main" xmlns:r="http://schemas.openxmlformats.org/officeDocument/2006/relationships" xmlns:a="http://schemas.openxmlformats.org/drawingml/2006/main" type="secHead">
  <p:cSld name="Section header">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KJe2jg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yBAAAlxYAAEI0AACTHQAAEAAAACYAAAAIAAAAgQAAAAAAAAA="/>
              </a:ext>
            </a:extLst>
          </p:cNvSpPr>
          <p:nvPr>
            <p:ph type="title"/>
          </p:nvPr>
        </p:nvSpPr>
        <p:spPr>
          <a:xfrm>
            <a:off x="722630" y="3672205"/>
            <a:ext cx="7772400" cy="1135380"/>
          </a:xfrm>
        </p:spPr>
        <p:txBody>
          <a:bodyPr vert="horz" wrap="square" numCol="1" spcCol="215900" anchor="t">
            <a:prstTxWarp prst="textNoShape">
              <a:avLst/>
            </a:prstTxWarp>
          </a:bodyPr>
          <a:lstStyle/>
          <a:p>
            <a:pPr/>
            <a:r>
              <a:t>Click to edit Master title style</a:t>
            </a:r>
          </a:p>
        </p:txBody>
      </p:sp>
      <p:sp>
        <p:nvSpPr>
          <p:cNvPr id="3" name="SlideText1"/>
          <p:cNvSpPr>
            <a:spLocks noGrp="1" noChangeArrowheads="1"/>
            <a:extLst>
              <a:ext uri="smNativeData">
                <pr:smNativeData xmlns:pr="smNativeData" val="SMDATA_13_rmXiYRMAAAAlAAAAZAAAAA8BAAAAkAAAAEgAAACQAAAASAAAAAAAAAAC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CFztRc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yBAAA5g4AAEI0AACXFgAAEAAAACYAAAAIAAAAgQAAAAAAAAA="/>
              </a:ext>
            </a:extLst>
          </p:cNvSpPr>
          <p:nvPr>
            <p:ph idx="1"/>
          </p:nvPr>
        </p:nvSpPr>
        <p:spPr>
          <a:xfrm>
            <a:off x="722630" y="2421890"/>
            <a:ext cx="7772400" cy="1250315"/>
          </a:xfrm>
        </p:spPr>
        <p:txBody>
          <a:bodyPr vert="horz" wrap="square" numCol="1" spcCol="215900" anchor="b">
            <a:prstTxWarp prst="textNoShape">
              <a:avLst/>
            </a:prstTxWarp>
          </a:bodyPr>
          <a:lstStyle/>
          <a:p>
            <a:pPr/>
            <a:r>
              <a:t>Click to edit Master text styles</a:t>
            </a:r>
          </a:p>
        </p:txBody>
      </p:sp>
      <p:sp>
        <p:nvSpPr>
          <p:cNvPr id="4"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EaYya4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7676-3889-5780-C7BA-CED538F4319B}" type="datetime1">
              <a:t/>
            </a:fld>
          </a:p>
        </p:txBody>
      </p:sp>
      <p:sp>
        <p:nvSpPr>
          <p:cNvPr id="5"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D9laf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EcG6ss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70DB-9589-5786-C7BA-63D33EF43136}" type="slidenum">
              <a:t/>
            </a:fld>
          </a:p>
        </p:txBody>
      </p:sp>
    </p:spTree>
  </p:cSld>
  <p:clrMapOvr>
    <a:masterClrMapping/>
  </p:clrMapOvr>
</p:sldLayout>
</file>

<file path=ppt/slideLayouts/slideLayout7.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cSld name="Blank">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LqboA0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4C32-7C89-57BA-C7BA-8AEF02F431DF}" type="datetime1">
              <a:t/>
            </a:fld>
          </a:p>
        </p:txBody>
      </p:sp>
      <p:sp>
        <p:nvSpPr>
          <p:cNvPr id="3"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E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4"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BIAEg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0E66-2889-57F8-C7BA-DEAD40F4318B}" type="slidenum">
              <a:t/>
            </a:fld>
          </a:p>
        </p:txBody>
      </p:sp>
    </p:spTree>
  </p:cSld>
  <p:clrMapOvr>
    <a:masterClrMapping/>
  </p:clrMapOvr>
</p:sldLayout>
</file>

<file path=ppt/slideLayouts/slideLayout70.xml><?xml version="1.0" encoding="utf-8"?>
<p:sldLayout xmlns:p="http://schemas.openxmlformats.org/presentationml/2006/main" xmlns:p14="http://schemas.microsoft.com/office/powerpoint/2010/main" xmlns:r="http://schemas.openxmlformats.org/officeDocument/2006/relationships" xmlns:a="http://schemas.openxmlformats.org/drawingml/2006/main" type="twoColTx">
  <p:cSld name="Title and two content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K/s74o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dwEAAGY1AABaBwAAEAAAACYAAAAIAAAAAAAAAAAAAAA="/>
              </a:ext>
            </a:extLst>
          </p:cNvSpPr>
          <p:nvPr>
            <p:ph type="title"/>
          </p:nvPr>
        </p:nvSpPr>
        <p:spPr/>
        <p:txBody>
          <a:bodyPr/>
          <a:lstStyle/>
          <a:p>
            <a:pPr/>
            <a:r>
              <a:t>Click to edit Master title style</a:t>
            </a:r>
          </a:p>
        </p:txBody>
      </p:sp>
      <p:sp>
        <p:nvSpPr>
          <p:cNvPr id="3" name="SlideText2"/>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Dn8XH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QAgAANAgAAKgbAABoHwAAEAAAACYAAAAIAAAAAQAAAAAAAAA="/>
              </a:ext>
            </a:extLst>
          </p:cNvSpPr>
          <p:nvPr>
            <p:ph idx="1"/>
          </p:nvPr>
        </p:nvSpPr>
        <p:spPr>
          <a:xfrm>
            <a:off x="457200" y="1333500"/>
            <a:ext cx="4038600" cy="377190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PPLWUc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YHAAANAgAAHA1AABoHwAAEAAAACYAAAAIAAAAAQAAAAAAAAA="/>
              </a:ext>
            </a:extLst>
          </p:cNvSpPr>
          <p:nvPr>
            <p:ph idx="2"/>
          </p:nvPr>
        </p:nvSpPr>
        <p:spPr>
          <a:xfrm>
            <a:off x="4648200" y="1333500"/>
            <a:ext cx="4038600" cy="377190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5"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GycFCs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5C42-0C89-57AA-C7BA-FAFF12F431AF}" type="datetime1">
              <a:t/>
            </a:fld>
          </a:p>
        </p:txBody>
      </p:sp>
      <p:sp>
        <p:nvSpPr>
          <p:cNvPr id="6"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H0/2WI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7"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BglcI0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673B-7589-5791-C7BA-83C429F431D6}" type="slidenum">
              <a:t/>
            </a:fld>
          </a:p>
        </p:txBody>
      </p:sp>
    </p:spTree>
  </p:cSld>
  <p:clrMapOvr>
    <a:masterClrMapping/>
  </p:clrMapOvr>
</p:sldLayout>
</file>

<file path=ppt/slideLayouts/slideLayout71.xml><?xml version="1.0" encoding="utf-8"?>
<p:sldLayout xmlns:p="http://schemas.openxmlformats.org/presentationml/2006/main" xmlns:p14="http://schemas.microsoft.com/office/powerpoint/2010/main" xmlns:r="http://schemas.openxmlformats.org/officeDocument/2006/relationships" xmlns:a="http://schemas.openxmlformats.org/drawingml/2006/main" type="twoTxTwoObj">
  <p:cSld name="Comparis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079kU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dwEAAGY1AABaBwAAEAAAACYAAAAIAAAAAAAAAAAAAAA="/>
              </a:ext>
            </a:extLst>
          </p:cNvSpPr>
          <p:nvPr>
            <p:ph type="title"/>
          </p:nvPr>
        </p:nvSpPr>
        <p:spPr/>
        <p:txBody>
          <a:bodyPr/>
          <a:lstStyle/>
          <a:p>
            <a:pPr/>
            <a:r>
              <a:t>Click to edit Master title style</a:t>
            </a:r>
          </a:p>
        </p:txBody>
      </p:sp>
      <p:sp>
        <p:nvSpPr>
          <p:cNvPr id="3" name="SlideText3"/>
          <p:cNvSpPr>
            <a:spLocks noGrp="1" noChangeArrowheads="1"/>
            <a:extLst>
              <a:ext uri="smNativeData">
                <pr:smNativeData xmlns:pr="smNativeData" val="SMDATA_13_rmXiYRMAAAAlAAAAZAAAAA8BAAAAkAAAAEgAAACQAAAASAAAAAAAAAAC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FoNdA0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QAgAA3gcAAKobAAAmCwAAEAAAACYAAAAIAAAAgQAAAAAAAAA="/>
              </a:ext>
            </a:extLst>
          </p:cNvSpPr>
          <p:nvPr>
            <p:ph idx="1"/>
          </p:nvPr>
        </p:nvSpPr>
        <p:spPr>
          <a:xfrm>
            <a:off x="457200" y="1278890"/>
            <a:ext cx="4039870" cy="533400"/>
          </a:xfrm>
        </p:spPr>
        <p:txBody>
          <a:bodyPr vert="horz" wrap="square" numCol="1" spcCol="215900" anchor="b">
            <a:prstTxWarp prst="textNoShape">
              <a:avLst/>
            </a:prstTxWarp>
          </a:bodyPr>
          <a:lstStyle/>
          <a:p>
            <a:pPr/>
            <a:r>
              <a:t>Click to edit Master text styles</a:t>
            </a:r>
          </a:p>
        </p:txBody>
      </p:sp>
      <p:sp>
        <p:nvSpPr>
          <p:cNvPr id="4" name="SlideText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BxwOEw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QAgAAJgsAAKobAABoHwAAEAAAACYAAAAIAAAAAQAAAAAAAAA="/>
              </a:ext>
            </a:extLst>
          </p:cNvSpPr>
          <p:nvPr>
            <p:ph idx="2"/>
          </p:nvPr>
        </p:nvSpPr>
        <p:spPr>
          <a:xfrm>
            <a:off x="457200" y="1812290"/>
            <a:ext cx="4039870" cy="329311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5" name="SlideText2"/>
          <p:cNvSpPr>
            <a:spLocks noGrp="1" noChangeArrowheads="1"/>
            <a:extLst>
              <a:ext uri="smNativeData">
                <pr:smNativeData xmlns:pr="smNativeData" val="SMDATA_13_rmXiYRMAAAAlAAAAZAAAAA8BAAAAkAAAAEgAAACQAAAASAAAAAAAAAAC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GM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WHAAA3gcAAHA1AAAmCwAAEAAAACYAAAAIAAAAgQAAAAAAAAA="/>
              </a:ext>
            </a:extLst>
          </p:cNvSpPr>
          <p:nvPr>
            <p:ph idx="3"/>
          </p:nvPr>
        </p:nvSpPr>
        <p:spPr>
          <a:xfrm>
            <a:off x="4646930" y="1278890"/>
            <a:ext cx="4039870" cy="533400"/>
          </a:xfrm>
        </p:spPr>
        <p:txBody>
          <a:bodyPr vert="horz" wrap="square" numCol="1" spcCol="215900" anchor="b">
            <a:prstTxWarp prst="textNoShape">
              <a:avLst/>
            </a:prstTxWarp>
          </a:bodyPr>
          <a:lstStyle/>
          <a:p>
            <a:pPr/>
            <a:r>
              <a:t>Click to edit Master text styles</a:t>
            </a:r>
          </a:p>
        </p:txBody>
      </p:sp>
      <p:sp>
        <p:nvSpPr>
          <p:cNvPr id="6" name="SlideText4"/>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CAcAAAYFQ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WHAAAJgsAAHA1AABoHwAAEAAAACYAAAAIAAAAAQAAAAAAAAA="/>
              </a:ext>
            </a:extLst>
          </p:cNvSpPr>
          <p:nvPr>
            <p:ph idx="4"/>
          </p:nvPr>
        </p:nvSpPr>
        <p:spPr>
          <a:xfrm>
            <a:off x="4646930" y="1812290"/>
            <a:ext cx="4039870" cy="329311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7"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OAAEEo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0074-3A89-57F6-C7BA-CCA34EF43199}" type="datetime1">
              <a:t/>
            </a:fld>
          </a:p>
        </p:txBody>
      </p:sp>
      <p:sp>
        <p:nvSpPr>
          <p:cNvPr id="8"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EAAAQ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9"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DMxNSw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3821-6F89-57CE-C7BA-999B76F431CC}" type="slidenum">
              <a:t/>
            </a:fld>
          </a:p>
        </p:txBody>
      </p:sp>
    </p:spTree>
  </p:cSld>
  <p:clrMapOvr>
    <a:masterClrMapping/>
  </p:clrMapOvr>
</p:sldLayout>
</file>

<file path=ppt/slideLayouts/slideLayout72.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CAgIC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dwEAAGY1AABaBwAAEAAAACYAAAAIAAAAAAAAAAAAAAA="/>
              </a:ext>
            </a:extLst>
          </p:cNvSpPr>
          <p:nvPr>
            <p:ph type="title"/>
          </p:nvPr>
        </p:nvSpPr>
        <p:spPr/>
        <p:txBody>
          <a:bodyPr/>
          <a:lstStyle/>
          <a:p>
            <a:pPr/>
            <a:r>
              <a:t>Click to edit Master title style</a:t>
            </a:r>
          </a:p>
        </p:txBody>
      </p:sp>
      <p:sp>
        <p:nvSpPr>
          <p:cNvPr id="3"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EIjwVI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5B5E-1089-57AD-C7BA-E6F815F431B3}" type="datetime1">
              <a:t/>
            </a:fld>
          </a:p>
        </p:txBody>
      </p:sp>
      <p:sp>
        <p:nvSpPr>
          <p:cNvPr id="4"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FktHxM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5"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BrdV5c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518A-C489-57A7-C7BA-32F21FF43167}" type="slidenum">
              <a:t/>
            </a:fld>
          </a:p>
        </p:txBody>
      </p:sp>
    </p:spTree>
  </p:cSld>
  <p:clrMapOvr>
    <a:masterClrMapping/>
  </p:clrMapOvr>
</p:sldLayout>
</file>

<file path=ppt/slideLayouts/slideLayout73.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cSld name="Blank">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OBxOnE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5B70-3E89-57AD-C7BA-C8F815F4319D}" type="datetime1">
              <a:t/>
            </a:fld>
          </a:p>
        </p:txBody>
      </p:sp>
      <p:sp>
        <p:nvSpPr>
          <p:cNvPr id="3"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B3M1W4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4"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HX8f2s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404A-0489-57B6-C7BA-F2E30EF431A7}" type="slidenum">
              <a:t/>
            </a:fld>
          </a:p>
        </p:txBody>
      </p:sp>
    </p:spTree>
  </p:cSld>
  <p:clrMapOvr>
    <a:masterClrMapping/>
  </p:clrMapOvr>
</p:sldLayout>
</file>

<file path=ppt/slideLayouts/slideLayout74.xml><?xml version="1.0" encoding="utf-8"?>
<p:sldLayout xmlns:p="http://schemas.openxmlformats.org/presentationml/2006/main" xmlns:p14="http://schemas.microsoft.com/office/powerpoint/2010/main" xmlns:r="http://schemas.openxmlformats.org/officeDocument/2006/relationships" xmlns:a="http://schemas.openxmlformats.org/drawingml/2006/main" type="objTx">
  <p:cSld name="Content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C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Ei8m5M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QAgAAZgEAAFIVAABcBwAAEAAAACYAAAAIAAAAgQAAAAAAAAA="/>
              </a:ext>
            </a:extLst>
          </p:cNvSpPr>
          <p:nvPr>
            <p:ph type="title"/>
          </p:nvPr>
        </p:nvSpPr>
        <p:spPr>
          <a:xfrm>
            <a:off x="457200" y="227330"/>
            <a:ext cx="3008630" cy="969010"/>
          </a:xfrm>
        </p:spPr>
        <p:txBody>
          <a:bodyPr vert="horz" wrap="square" numCol="1" spcCol="215900" anchor="b">
            <a:prstTxWarp prst="textNoShape">
              <a:avLst/>
            </a:prstTxWarp>
          </a:bodyPr>
          <a:lstStyle/>
          <a:p>
            <a:pPr/>
            <a:r>
              <a:t>Click to edit Master title style</a:t>
            </a:r>
          </a:p>
        </p:txBody>
      </p:sp>
      <p:sp>
        <p:nvSpPr>
          <p:cNvPr id="3" name="SlideText2"/>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NrK5SQ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FQAAZgEAAHA1AABoHwAAEAAAACYAAAAIAAAAAQAAAAAAAAA="/>
              </a:ext>
            </a:extLst>
          </p:cNvSpPr>
          <p:nvPr>
            <p:ph idx="1"/>
          </p:nvPr>
        </p:nvSpPr>
        <p:spPr>
          <a:xfrm>
            <a:off x="3575050" y="227330"/>
            <a:ext cx="5111750" cy="487807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B/lHAo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QAgAAXAcAAFIVAABoHwAAEAAAACYAAAAIAAAAAQAAAAAAAAA="/>
              </a:ext>
            </a:extLst>
          </p:cNvSpPr>
          <p:nvPr>
            <p:ph idx="2"/>
          </p:nvPr>
        </p:nvSpPr>
        <p:spPr>
          <a:xfrm>
            <a:off x="457200" y="1196340"/>
            <a:ext cx="3008630" cy="3909060"/>
          </a:xfrm>
        </p:spPr>
        <p:txBody>
          <a:bodyPr/>
          <a:lstStyle/>
          <a:p>
            <a:pPr/>
            <a:r>
              <a:t>Click to edit Master text styles</a:t>
            </a:r>
          </a:p>
        </p:txBody>
      </p:sp>
      <p:sp>
        <p:nvSpPr>
          <p:cNvPr id="5"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Gja2Tw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45B5-FB89-57B3-C7BA-0DE60BF43158}" type="datetime1">
              <a:t/>
            </a:fld>
          </a:p>
        </p:txBody>
      </p:sp>
      <p:sp>
        <p:nvSpPr>
          <p:cNvPr id="6"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CAgIC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7"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JqT2Y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7A76-3889-578C-C7BA-CED934F4319B}" type="slidenum">
              <a:t/>
            </a:fld>
          </a:p>
        </p:txBody>
      </p:sp>
    </p:spTree>
  </p:cSld>
  <p:clrMapOvr>
    <a:masterClrMapping/>
  </p:clrMapOvr>
</p:sldLayout>
</file>

<file path=ppt/slideLayouts/slideLayout75.xml><?xml version="1.0" encoding="utf-8"?>
<p:sldLayout xmlns:p="http://schemas.openxmlformats.org/presentationml/2006/main" xmlns:p14="http://schemas.microsoft.com/office/powerpoint/2010/main" xmlns:r="http://schemas.openxmlformats.org/officeDocument/2006/relationships" xmlns:a="http://schemas.openxmlformats.org/drawingml/2006/main" type="picTx">
  <p:cSld name="Picture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C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DBCOe0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AGCwAAnBgAAMYsAACDGwAAEAAAACYAAAAIAAAAgQAAAAAAAAA="/>
              </a:ext>
            </a:extLst>
          </p:cNvSpPr>
          <p:nvPr>
            <p:ph type="title"/>
          </p:nvPr>
        </p:nvSpPr>
        <p:spPr>
          <a:xfrm>
            <a:off x="1791970" y="4000500"/>
            <a:ext cx="5486400" cy="471805"/>
          </a:xfrm>
        </p:spPr>
        <p:txBody>
          <a:bodyPr vert="horz" wrap="square" numCol="1" spcCol="215900" anchor="b">
            <a:prstTxWarp prst="textNoShape">
              <a:avLst/>
            </a:prstTxWarp>
          </a:bodyPr>
          <a:lstStyle/>
          <a:p>
            <a:pPr/>
            <a:r>
              <a:t>Click to edit Master title style</a:t>
            </a:r>
          </a:p>
        </p:txBody>
      </p:sp>
      <p:sp>
        <p:nvSpPr>
          <p:cNvPr id="3" name="SlideText2"/>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g3Yu0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AGCwAAJQMAAMYsAAA9GAAAEAAAACYAAAAIAAAAAQAAAAAAAAA="/>
              </a:ext>
            </a:extLst>
          </p:cNvSpPr>
          <p:nvPr>
            <p:ph idx="1"/>
          </p:nvPr>
        </p:nvSpPr>
        <p:spPr>
          <a:xfrm>
            <a:off x="1791970" y="511175"/>
            <a:ext cx="5486400" cy="3429000"/>
          </a:xfrm>
        </p:spPr>
        <p:txBody>
          <a:bodyPr/>
          <a:lstStyle/>
          <a:p>
            <a:pPr/>
            <a:r>
              <a:t>Click to edit Master text styles</a:t>
            </a:r>
          </a:p>
        </p:txBody>
      </p:sp>
      <p:sp>
        <p:nvSpPr>
          <p:cNvPr id="4" name="SlideText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GF4LW4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AGCwAAgxsAAMYsAACkHwAAEAAAACYAAAAIAAAAAQAAAAAAAAA="/>
              </a:ext>
            </a:extLst>
          </p:cNvSpPr>
          <p:nvPr>
            <p:ph idx="2"/>
          </p:nvPr>
        </p:nvSpPr>
        <p:spPr>
          <a:xfrm>
            <a:off x="1791970" y="4472305"/>
            <a:ext cx="5486400" cy="671195"/>
          </a:xfrm>
        </p:spPr>
        <p:txBody>
          <a:bodyPr/>
          <a:lstStyle/>
          <a:p>
            <a:pPr/>
            <a:r>
              <a:t>Click to edit Master text styles</a:t>
            </a:r>
          </a:p>
        </p:txBody>
      </p:sp>
      <p:sp>
        <p:nvSpPr>
          <p:cNvPr id="5"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K32v14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2B0F-4189-57DD-C7BA-B78865F431E2}" type="datetime1">
              <a:t/>
            </a:fld>
          </a:p>
        </p:txBody>
      </p:sp>
      <p:sp>
        <p:nvSpPr>
          <p:cNvPr id="6"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OKqh+E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7"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ErV+Hs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0AD3-9D89-57FC-C7BA-6BA944F4313E}" type="slidenum">
              <a:t/>
            </a:fld>
          </a:p>
        </p:txBody>
      </p:sp>
    </p:spTree>
  </p:cSld>
  <p:clrMapOvr>
    <a:masterClrMapping/>
  </p:clrMapOvr>
</p:sldLayout>
</file>

<file path=ppt/slideLayouts/slideLayout76.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x">
  <p:cSld name="Title and vertical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CAgIC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dwEAAGY1AABaBwAAEAAAACYAAAAI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val="SMDATA_13_rmXiYRMAAAAlAAAAZAAAAA8BAAAAkAAAAEgAAACQAAAASAAAAAAAAAAAAAAAAQ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MLauwM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FAgAAGY1AABCHwAAEAAAACYAAAAIAAAAAgAAAAAAAAA="/>
              </a:ext>
            </a:extLst>
          </p:cNvSpPr>
          <p:nvPr>
            <p:ph idx="1"/>
          </p:nvPr>
        </p:nvSpPr>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GpDFv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7345-0B89-5785-C7BA-FDD03DF431A8}" type="datetime1">
              <a:t/>
            </a:fld>
          </a:p>
        </p:txBody>
      </p:sp>
      <p:sp>
        <p:nvSpPr>
          <p:cNvPr id="5"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FbJySU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Hj9vtY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76E2-AC89-5780-C7BA-5AD538F4310F}" type="slidenum">
              <a:t/>
            </a:fld>
          </a:p>
        </p:txBody>
      </p:sp>
    </p:spTree>
  </p:cSld>
  <p:clrMapOvr>
    <a:masterClrMapping/>
  </p:clrMapOvr>
</p:sldLayout>
</file>

<file path=ppt/slideLayouts/slideLayout77.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itleAndTx">
  <p:cSld name="Vertical title and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CAAAAAQ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MMVUwc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IKAAAaAEAAHA1AABoHwAAEAAAACYAAAAIAAAAgwAAAAAAAAA="/>
              </a:ext>
            </a:extLst>
          </p:cNvSpPr>
          <p:nvPr>
            <p:ph type="title"/>
          </p:nvPr>
        </p:nvSpPr>
        <p:spPr>
          <a:xfrm>
            <a:off x="6629400" y="228600"/>
            <a:ext cx="2057400" cy="4876800"/>
          </a:xfrm>
        </p:spPr>
        <p:txBody>
          <a:bodyPr vert="vert" wrap="square" numCol="1" spcCol="215900" anchor="b">
            <a:prstTxWarp prst="textNoShape">
              <a:avLst/>
            </a:prstTxWarp>
          </a:bodyPr>
          <a:lstStyle/>
          <a:p>
            <a:pPr/>
            <a:r>
              <a:t>Click to edit Master title style</a:t>
            </a:r>
          </a:p>
        </p:txBody>
      </p:sp>
      <p:sp>
        <p:nvSpPr>
          <p:cNvPr id="3" name="SlideText1"/>
          <p:cNvSpPr>
            <a:spLocks noGrp="1" noChangeArrowheads="1"/>
            <a:extLst>
              <a:ext uri="smNativeData">
                <pr:smNativeData xmlns:pr="smNativeData" val="SMDATA_13_rmXiYRMAAAAlAAAAZAAAAA8BAAAAkAAAAEgAAACQAAAASAAAAAAAAAAAAAAAAQ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KgpWqM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QAgAAaAEAANgnAABoHwAAEAAAACYAAAAIAAAAAwAAAAAAAAA="/>
              </a:ext>
            </a:extLst>
          </p:cNvSpPr>
          <p:nvPr>
            <p:ph idx="1"/>
          </p:nvPr>
        </p:nvSpPr>
        <p:spPr>
          <a:xfrm>
            <a:off x="457200" y="228600"/>
            <a:ext cx="6019800" cy="4876800"/>
          </a:xfrm>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LX04qg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3D66-2889-57CB-C7BA-DE9E73F4318B}" type="datetime1">
              <a:t/>
            </a:fld>
          </a:p>
        </p:txBody>
      </p:sp>
      <p:sp>
        <p:nvSpPr>
          <p:cNvPr id="5"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Hhb2sk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FNelMk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5EEC-A289-57A8-C7BA-54FD10F43101}" type="slidenum">
              <a:t/>
            </a:fld>
          </a:p>
        </p:txBody>
      </p:sp>
    </p:spTree>
  </p:cSld>
  <p:clrMapOvr>
    <a:masterClrMapping/>
  </p:clrMapOvr>
</p:sldLayout>
</file>

<file path=ppt/slideLayouts/slideLayout78.xml><?xml version="1.0" encoding="utf-8"?>
<p:sldLayout xmlns:p="http://schemas.openxmlformats.org/presentationml/2006/main" xmlns:p14="http://schemas.microsoft.com/office/powerpoint/2010/main" xmlns:r="http://schemas.openxmlformats.org/officeDocument/2006/relationships" xmlns:a="http://schemas.openxmlformats.org/drawingml/2006/main" showMasterSp="0" type="title">
  <p:cSld>
    <p:bg>
      <p:bgPr>
        <a:blipFill>
          <a:blip r:embed="rId2"/>
          <a:srcRect/>
          <a:stretch/>
        </a:blipFill>
        <a:effectLst/>
      </p:bgPr>
    </p:bg>
    <p:spTree>
      <p:nvGrpSpPr>
        <p:cNvPr id="1" name=""/>
        <p:cNvGrpSpPr/>
        <p:nvPr/>
      </p:nvGrpSpPr>
      <p:grpSpPr>
        <a:xfrm>
          <a:off x="0" y="0"/>
          <a:ext cx="0" cy="0"/>
          <a:chOff x="0" y="0"/>
          <a:chExt cx="0" cy="0"/>
        </a:xfrm>
      </p:grpSpPr>
      <p:sp>
        <p:nvSpPr>
          <p:cNvPr id="2" name="TitlePlaceholderArea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CAcAAAYFQAAAAAAAAJAAAABAAAAAIgyCQ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nBAAABwsAABQ0AAAFEgAAEAAAACYAAAAIAAAAffD///////8="/>
              </a:ext>
            </a:extLst>
          </p:cNvSpPr>
          <p:nvPr>
            <p:ph type="ctrTitle"/>
          </p:nvPr>
        </p:nvSpPr>
        <p:spPr>
          <a:xfrm>
            <a:off x="715645" y="1792605"/>
            <a:ext cx="7750175" cy="1136650"/>
          </a:xfrm>
          <a:solidFill>
            <a:schemeClr val="accent1">
              <a:alpha val="40000"/>
            </a:schemeClr>
          </a:solidFill>
          <a:ln>
            <a:noFill/>
          </a:ln>
          <a:effectLst/>
        </p:spPr>
        <p:txBody>
          <a:bodyPr vert="horz" wrap="square" numCol="1" spcCol="215900" anchor="ctr">
            <a:prstTxWarp prst="textNoShape">
              <a:avLst/>
            </a:prstTxWarp>
          </a:bodyPr>
          <a:lstStyle>
            <a:lvl1pPr marL="0" marR="0" indent="0" algn="ctr" defTabSz="457200">
              <a:lnSpc>
                <a:spcPct val="100000"/>
              </a:lnSpc>
              <a:spcBef>
                <a:spcPts val="0"/>
              </a:spcBef>
              <a:spcAft>
                <a:spcPts val="0"/>
              </a:spcAft>
              <a:buNone/>
              <a:tabLst/>
              <a:defRPr sz="4400" b="0" i="0" u="none" strike="noStrike" kern="1" spc="0" baseline="0">
                <a:solidFill>
                  <a:schemeClr val="tx2"/>
                </a:solidFill>
                <a:effectLst/>
                <a:latin typeface="Arial" pitchFamily="2" charset="0"/>
                <a:ea typeface="Arial" pitchFamily="2" charset="0"/>
                <a:cs typeface="Arial" pitchFamily="2" charset="0"/>
              </a:defRPr>
            </a:lvl1pPr>
          </a:lstStyle>
          <a:p>
            <a:pPr/>
            <a:r>
              <a:t>Click to edit Master title style</a:t>
            </a:r>
          </a:p>
        </p:txBody>
      </p:sp>
      <p:sp>
        <p:nvSpPr>
          <p:cNvPr id="3" name="SubtitlePlacehold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CAcAAAYFQAAAAAAAAJAAAABAAAAAJScvU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iCAAA3BMAAKsvAAAPHQAAEAAAACYAAAAIAAAAffD///////8="/>
              </a:ext>
            </a:extLst>
          </p:cNvSpPr>
          <p:nvPr>
            <p:ph type="subTitle" idx="1"/>
          </p:nvPr>
        </p:nvSpPr>
        <p:spPr>
          <a:xfrm>
            <a:off x="1362710" y="3228340"/>
            <a:ext cx="6386195" cy="1495425"/>
          </a:xfrm>
          <a:solidFill>
            <a:schemeClr val="accent1">
              <a:alpha val="40000"/>
            </a:schemeClr>
          </a:solidFill>
          <a:ln>
            <a:noFill/>
          </a:ln>
          <a:effectLst/>
        </p:spPr>
        <p:txBody>
          <a:bodyPr vert="horz" wrap="square" numCol="1" spcCol="215900" anchor="t">
            <a:prstTxWarp prst="textNoShape">
              <a:avLst/>
            </a:prstTxWarp>
          </a:bodyPr>
          <a:lstStyle>
            <a:lvl1pPr marL="0" marR="0" indent="0" algn="ctr" defTabSz="457200">
              <a:lnSpc>
                <a:spcPct val="100000"/>
              </a:lnSpc>
              <a:spcBef>
                <a:spcPts val="0"/>
              </a:spcBef>
              <a:spcAft>
                <a:spcPts val="0"/>
              </a:spcAft>
              <a:buNone/>
              <a:tabLst/>
              <a:defRPr sz="3200" b="0" i="0" u="none" strike="noStrike" kern="1" spc="0" baseline="0">
                <a:solidFill>
                  <a:schemeClr val="tx1"/>
                </a:solidFill>
                <a:effectLst/>
                <a:latin typeface="Arial" pitchFamily="2" charset="0"/>
                <a:ea typeface="Arial" pitchFamily="2" charset="0"/>
                <a:cs typeface="Arial" pitchFamily="2" charset="0"/>
              </a:defRPr>
            </a:lvl1pPr>
          </a:lstStyle>
          <a:p>
            <a:pPr/>
            <a:r>
              <a:t>Click to edit Master subtitle style</a:t>
            </a:r>
          </a:p>
        </p:txBody>
      </p:sp>
      <p:sp>
        <p:nvSpPr>
          <p:cNvPr id="4"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M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fHD///////8="/>
              </a:ext>
            </a:extLst>
          </p:cNvSpPr>
          <p:nvPr>
            <p:ph type="dt" idx="2"/>
          </p:nvPr>
        </p:nvSpPr>
        <p:spPr>
          <a:noFill/>
          <a:ln>
            <a:noFill/>
          </a:ln>
          <a:effectLst/>
        </p:spPr>
        <p:txBody>
          <a:bodyPr vert="horz" wrap="square" numCol="1" spcCol="215900" anchor="t">
            <a:prstTxWarp prst="textNoShape">
              <a:avLst/>
            </a:prstTxWarp>
          </a:bodyPr>
          <a:lstStyle/>
          <a:p>
            <a:pPr/>
            <a:fld id="{6402615A-1489-5797-C7BA-E2C22FF431B7}" type="datetime1">
              <a:t/>
            </a:fld>
          </a:p>
        </p:txBody>
      </p:sp>
      <p:sp>
        <p:nvSpPr>
          <p:cNvPr id="5"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MIOYw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fHD///////8="/>
              </a:ext>
            </a:extLst>
          </p:cNvSpPr>
          <p:nvPr>
            <p:ph type="ftr" idx="3"/>
          </p:nvPr>
        </p:nvSpPr>
        <p:spPr>
          <a:noFill/>
          <a:ln>
            <a:noFill/>
          </a:ln>
          <a:effectLst/>
        </p:spPr>
        <p:txBody>
          <a:bodyPr vert="horz" wrap="square" numCol="1" spcCol="215900" anchor="t">
            <a:prstTxWarp prst="textNoShape">
              <a:avLst/>
            </a:prstTxWarp>
          </a:bodyPr>
          <a:lstStyle/>
          <a:p>
            <a:pPr/>
            <a:r>
              <a:t>{Fußzeile}</a:t>
            </a:r>
          </a:p>
        </p:txBody>
      </p:sp>
      <p:sp>
        <p:nvSpPr>
          <p:cNvPr id="6"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E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fHD///////8="/>
              </a:ext>
            </a:extLst>
          </p:cNvSpPr>
          <p:nvPr>
            <p:ph type="sldNum" idx="4"/>
          </p:nvPr>
        </p:nvSpPr>
        <p:spPr>
          <a:noFill/>
          <a:ln>
            <a:noFill/>
          </a:ln>
          <a:effectLst/>
        </p:spPr>
        <p:txBody>
          <a:bodyPr vert="horz" wrap="square" numCol="1" spcCol="215900" anchor="t">
            <a:prstTxWarp prst="textNoShape">
              <a:avLst/>
            </a:prstTxWarp>
          </a:bodyPr>
          <a:lstStyle/>
          <a:p>
            <a:pPr/>
            <a:fld id="{6402401A-5489-57B6-C7BA-A2E30EF431F7}" type="slidenum">
              <a:t/>
            </a:fld>
          </a:p>
        </p:txBody>
      </p:sp>
    </p:spTree>
  </p:cSld>
  <p:clrMapOvr>
    <a:overrideClrMapping bg1="lt1" tx1="dk1" bg2="lt2" tx2="dk2" accent1="accent1" accent2="accent2" accent3="accent3" accent4="accent4" accent5="accent5" accent6="accent6" hlink="hlink" folHlink="folHlink"/>
  </p:clrMapOvr>
</p:sldLayout>
</file>

<file path=ppt/slideLayouts/slideLayout79.xml><?xml version="1.0" encoding="utf-8"?>
<p:sldLayout xmlns:p="http://schemas.openxmlformats.org/presentationml/2006/main" xmlns:p14="http://schemas.microsoft.com/office/powerpoint/2010/main" xmlns:r="http://schemas.openxmlformats.org/officeDocument/2006/relationships" xmlns:a="http://schemas.openxmlformats.org/drawingml/2006/main" type="tx">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JX4I+U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dwEAAGY1AABaBwAAEAAAACYAAAAI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iKhJ0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FAgAAGY1AABCHwAAEAAAACYAAAAIAAAAAAAAAAAAAAA="/>
              </a:ext>
            </a:extLst>
          </p:cNvSpPr>
          <p:nvPr>
            <p:ph idx="1"/>
          </p:nvPr>
        </p:nvSpPr>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IORv+Y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481D-5389-57BE-C7BA-A5EB06F431F0}" type="datetime1">
              <a:t/>
            </a:fld>
          </a:p>
        </p:txBody>
      </p:sp>
      <p:sp>
        <p:nvSpPr>
          <p:cNvPr id="5"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NrAVWs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FBumH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2848-0689-57DE-C7BA-F08B66F431A5}" type="slidenum">
              <a:t/>
            </a:fld>
          </a:p>
        </p:txBody>
      </p:sp>
    </p:spTree>
  </p:cSld>
  <p:clrMapOvr>
    <a:masterClrMapping/>
  </p:clrMapOvr>
</p:sldLayout>
</file>

<file path=ppt/slideLayouts/slideLayout8.xml><?xml version="1.0" encoding="utf-8"?>
<p:sldLayout xmlns:p="http://schemas.openxmlformats.org/presentationml/2006/main" xmlns:p14="http://schemas.microsoft.com/office/powerpoint/2010/main" xmlns:r="http://schemas.openxmlformats.org/officeDocument/2006/relationships" xmlns:a="http://schemas.openxmlformats.org/drawingml/2006/main" type="objTx">
  <p:cSld name="Content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C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QAgAAZgEAAFIVAABcBwAAEAAAACYAAAAIAAAAgQAAAAAAAAA="/>
              </a:ext>
            </a:extLst>
          </p:cNvSpPr>
          <p:nvPr>
            <p:ph type="title"/>
          </p:nvPr>
        </p:nvSpPr>
        <p:spPr>
          <a:xfrm>
            <a:off x="457200" y="227330"/>
            <a:ext cx="3008630" cy="969010"/>
          </a:xfrm>
        </p:spPr>
        <p:txBody>
          <a:bodyPr vert="horz" wrap="square" numCol="1" spcCol="215900" anchor="b">
            <a:prstTxWarp prst="textNoShape">
              <a:avLst/>
            </a:prstTxWarp>
          </a:bodyPr>
          <a:lstStyle/>
          <a:p>
            <a:pPr/>
            <a:r>
              <a:t>Click to edit Master title style</a:t>
            </a:r>
          </a:p>
        </p:txBody>
      </p:sp>
      <p:sp>
        <p:nvSpPr>
          <p:cNvPr id="3" name="SlideText2"/>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I9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FQAAZgEAAHA1AABoHwAAEAAAACYAAAAIAAAAAQAAAAAAAAA="/>
              </a:ext>
            </a:extLst>
          </p:cNvSpPr>
          <p:nvPr>
            <p:ph idx="1"/>
          </p:nvPr>
        </p:nvSpPr>
        <p:spPr>
          <a:xfrm>
            <a:off x="3575050" y="227330"/>
            <a:ext cx="5111750" cy="487807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BQF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QAgAAXAcAAFIVAABoHwAAEAAAACYAAAAIAAAAAQAAAAAAAAA="/>
              </a:ext>
            </a:extLst>
          </p:cNvSpPr>
          <p:nvPr>
            <p:ph idx="2"/>
          </p:nvPr>
        </p:nvSpPr>
        <p:spPr>
          <a:xfrm>
            <a:off x="457200" y="1196340"/>
            <a:ext cx="3008630" cy="3909060"/>
          </a:xfrm>
        </p:spPr>
        <p:txBody>
          <a:bodyPr/>
          <a:lstStyle/>
          <a:p>
            <a:pPr/>
            <a:r>
              <a:t>Click to edit Master text styles</a:t>
            </a:r>
          </a:p>
        </p:txBody>
      </p:sp>
      <p:sp>
        <p:nvSpPr>
          <p:cNvPr id="5"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LIAtg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57B7-F989-57A1-C7BA-0FF419F4315A}" type="datetime1">
              <a:t/>
            </a:fld>
          </a:p>
        </p:txBody>
      </p:sp>
      <p:sp>
        <p:nvSpPr>
          <p:cNvPr id="6"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Ek/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7"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0ADg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4B93-DD89-57BD-C7BA-2BE805F4317E}" type="slidenum">
              <a:t/>
            </a:fld>
          </a:p>
        </p:txBody>
      </p:sp>
    </p:spTree>
  </p:cSld>
  <p:clrMapOvr>
    <a:masterClrMapping/>
  </p:clrMapOvr>
</p:sldLayout>
</file>

<file path=ppt/slideLayouts/slideLayout80.xml><?xml version="1.0" encoding="utf-8"?>
<p:sldLayout xmlns:p="http://schemas.openxmlformats.org/presentationml/2006/main" xmlns:p14="http://schemas.microsoft.com/office/powerpoint/2010/main" xmlns:r="http://schemas.openxmlformats.org/officeDocument/2006/relationships" xmlns:a="http://schemas.openxmlformats.org/drawingml/2006/main" type="secHead">
  <p:cSld name="Section header">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DHk2Pg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yBAAAlxYAAEI0AACTHQAAEAAAACYAAAAIAAAAgQAAAAAAAAA="/>
              </a:ext>
            </a:extLst>
          </p:cNvSpPr>
          <p:nvPr>
            <p:ph type="title"/>
          </p:nvPr>
        </p:nvSpPr>
        <p:spPr>
          <a:xfrm>
            <a:off x="722630" y="3672205"/>
            <a:ext cx="7772400" cy="1135380"/>
          </a:xfrm>
        </p:spPr>
        <p:txBody>
          <a:bodyPr vert="horz" wrap="square" numCol="1" spcCol="215900" anchor="t">
            <a:prstTxWarp prst="textNoShape">
              <a:avLst/>
            </a:prstTxWarp>
          </a:bodyPr>
          <a:lstStyle/>
          <a:p>
            <a:pPr/>
            <a:r>
              <a:t>Click to edit Master title style</a:t>
            </a:r>
          </a:p>
        </p:txBody>
      </p:sp>
      <p:sp>
        <p:nvSpPr>
          <p:cNvPr id="3" name="SlideText1"/>
          <p:cNvSpPr>
            <a:spLocks noGrp="1" noChangeArrowheads="1"/>
            <a:extLst>
              <a:ext uri="smNativeData">
                <pr:smNativeData xmlns:pr="smNativeData" val="SMDATA_13_rmXiYRMAAAAlAAAAZAAAAA8BAAAAkAAAAEgAAACQAAAASAAAAAAAAAAC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LFVQtw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yBAAA5g4AAEI0AACXFgAAEAAAACYAAAAIAAAAgQAAAAAAAAA="/>
              </a:ext>
            </a:extLst>
          </p:cNvSpPr>
          <p:nvPr>
            <p:ph idx="1"/>
          </p:nvPr>
        </p:nvSpPr>
        <p:spPr>
          <a:xfrm>
            <a:off x="722630" y="2421890"/>
            <a:ext cx="7772400" cy="1250315"/>
          </a:xfrm>
        </p:spPr>
        <p:txBody>
          <a:bodyPr vert="horz" wrap="square" numCol="1" spcCol="215900" anchor="b">
            <a:prstTxWarp prst="textNoShape">
              <a:avLst/>
            </a:prstTxWarp>
          </a:bodyPr>
          <a:lstStyle/>
          <a:p>
            <a:pPr/>
            <a:r>
              <a:t>Click to edit Master text styles</a:t>
            </a:r>
          </a:p>
        </p:txBody>
      </p:sp>
      <p:sp>
        <p:nvSpPr>
          <p:cNvPr id="4"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H7A+n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70E5-AB89-5786-C7BA-5DD33EF43108}" type="datetime1">
              <a:t/>
            </a:fld>
          </a:p>
        </p:txBody>
      </p:sp>
      <p:sp>
        <p:nvSpPr>
          <p:cNvPr id="5"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EtuHJw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EpixVU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46E4-AA89-57B0-C7BA-5CE508F43109}" type="slidenum">
              <a:t/>
            </a:fld>
          </a:p>
        </p:txBody>
      </p:sp>
    </p:spTree>
  </p:cSld>
  <p:clrMapOvr>
    <a:masterClrMapping/>
  </p:clrMapOvr>
</p:sldLayout>
</file>

<file path=ppt/slideLayouts/slideLayout81.xml><?xml version="1.0" encoding="utf-8"?>
<p:sldLayout xmlns:p="http://schemas.openxmlformats.org/presentationml/2006/main" xmlns:p14="http://schemas.microsoft.com/office/powerpoint/2010/main" xmlns:r="http://schemas.openxmlformats.org/officeDocument/2006/relationships" xmlns:a="http://schemas.openxmlformats.org/drawingml/2006/main" type="twoColTx">
  <p:cSld name="Title and two content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8z78U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dwEAAGY1AABaBwAAEAAAACYAAAAIAAAAAAAAAAAAAAA="/>
              </a:ext>
            </a:extLst>
          </p:cNvSpPr>
          <p:nvPr>
            <p:ph type="title"/>
          </p:nvPr>
        </p:nvSpPr>
        <p:spPr/>
        <p:txBody>
          <a:bodyPr/>
          <a:lstStyle/>
          <a:p>
            <a:pPr/>
            <a:r>
              <a:t>Click to edit Master title style</a:t>
            </a:r>
          </a:p>
        </p:txBody>
      </p:sp>
      <p:sp>
        <p:nvSpPr>
          <p:cNvPr id="3" name="SlideText2"/>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EM79Ns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QAgAANAgAAKgbAABoHwAAEAAAACYAAAAIAAAAAQAAAAAAAAA="/>
              </a:ext>
            </a:extLst>
          </p:cNvSpPr>
          <p:nvPr>
            <p:ph idx="1"/>
          </p:nvPr>
        </p:nvSpPr>
        <p:spPr>
          <a:xfrm>
            <a:off x="457200" y="1333500"/>
            <a:ext cx="4038600" cy="377190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KomNM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YHAAANAgAAHA1AABoHwAAEAAAACYAAAAIAAAAAQAAAAAAAAA="/>
              </a:ext>
            </a:extLst>
          </p:cNvSpPr>
          <p:nvPr>
            <p:ph idx="2"/>
          </p:nvPr>
        </p:nvSpPr>
        <p:spPr>
          <a:xfrm>
            <a:off x="4648200" y="1333500"/>
            <a:ext cx="4038600" cy="377190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5"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BouShw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43C0-8E89-57B5-C7BA-78E00DF4312D}" type="datetime1">
              <a:t/>
            </a:fld>
          </a:p>
        </p:txBody>
      </p:sp>
      <p:sp>
        <p:nvSpPr>
          <p:cNvPr id="6"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X/ACg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7"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IWSTrs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5636-7889-57A0-C7BA-8EF518F431DB}" type="slidenum">
              <a:t/>
            </a:fld>
          </a:p>
        </p:txBody>
      </p:sp>
    </p:spTree>
  </p:cSld>
  <p:clrMapOvr>
    <a:masterClrMapping/>
  </p:clrMapOvr>
</p:sldLayout>
</file>

<file path=ppt/slideLayouts/slideLayout82.xml><?xml version="1.0" encoding="utf-8"?>
<p:sldLayout xmlns:p="http://schemas.openxmlformats.org/presentationml/2006/main" xmlns:p14="http://schemas.microsoft.com/office/powerpoint/2010/main" xmlns:r="http://schemas.openxmlformats.org/officeDocument/2006/relationships" xmlns:a="http://schemas.openxmlformats.org/drawingml/2006/main" type="twoTxTwoObj">
  <p:cSld name="Comparis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N+n4Ys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dwEAAGY1AABaBwAAEAAAACYAAAAIAAAAAAAAAAAAAAA="/>
              </a:ext>
            </a:extLst>
          </p:cNvSpPr>
          <p:nvPr>
            <p:ph type="title"/>
          </p:nvPr>
        </p:nvSpPr>
        <p:spPr/>
        <p:txBody>
          <a:bodyPr/>
          <a:lstStyle/>
          <a:p>
            <a:pPr/>
            <a:r>
              <a:t>Click to edit Master title style</a:t>
            </a:r>
          </a:p>
        </p:txBody>
      </p:sp>
      <p:sp>
        <p:nvSpPr>
          <p:cNvPr id="3" name="SlideText3"/>
          <p:cNvSpPr>
            <a:spLocks noGrp="1" noChangeArrowheads="1"/>
            <a:extLst>
              <a:ext uri="smNativeData">
                <pr:smNativeData xmlns:pr="smNativeData" val="SMDATA_13_rmXiYRMAAAAlAAAAZAAAAA8BAAAAkAAAAEgAAACQAAAASAAAAAAAAAAC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L+JKVU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QAgAA3gcAAKobAAAmCwAAEAAAACYAAAAIAAAAgQAAAAAAAAA="/>
              </a:ext>
            </a:extLst>
          </p:cNvSpPr>
          <p:nvPr>
            <p:ph idx="1"/>
          </p:nvPr>
        </p:nvSpPr>
        <p:spPr>
          <a:xfrm>
            <a:off x="457200" y="1278890"/>
            <a:ext cx="4039870" cy="533400"/>
          </a:xfrm>
        </p:spPr>
        <p:txBody>
          <a:bodyPr vert="horz" wrap="square" numCol="1" spcCol="215900" anchor="b">
            <a:prstTxWarp prst="textNoShape">
              <a:avLst/>
            </a:prstTxWarp>
          </a:bodyPr>
          <a:lstStyle/>
          <a:p>
            <a:pPr/>
            <a:r>
              <a:t>Click to edit Master text styles</a:t>
            </a:r>
          </a:p>
        </p:txBody>
      </p:sp>
      <p:sp>
        <p:nvSpPr>
          <p:cNvPr id="4" name="SlideText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NS8qrw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QAgAAJgsAAKobAABoHwAAEAAAACYAAAAIAAAAAQAAAAAAAAA="/>
              </a:ext>
            </a:extLst>
          </p:cNvSpPr>
          <p:nvPr>
            <p:ph idx="2"/>
          </p:nvPr>
        </p:nvSpPr>
        <p:spPr>
          <a:xfrm>
            <a:off x="457200" y="1812290"/>
            <a:ext cx="4039870" cy="329311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5" name="SlideText2"/>
          <p:cNvSpPr>
            <a:spLocks noGrp="1" noChangeArrowheads="1"/>
            <a:extLst>
              <a:ext uri="smNativeData">
                <pr:smNativeData xmlns:pr="smNativeData" val="SMDATA_13_rmXiYRMAAAAlAAAAZAAAAA8BAAAAkAAAAEgAAACQAAAASAAAAAAAAAAC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H2tumI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WHAAA3gcAAHA1AAAmCwAAEAAAACYAAAAIAAAAgQAAAAAAAAA="/>
              </a:ext>
            </a:extLst>
          </p:cNvSpPr>
          <p:nvPr>
            <p:ph idx="3"/>
          </p:nvPr>
        </p:nvSpPr>
        <p:spPr>
          <a:xfrm>
            <a:off x="4646930" y="1278890"/>
            <a:ext cx="4039870" cy="533400"/>
          </a:xfrm>
        </p:spPr>
        <p:txBody>
          <a:bodyPr vert="horz" wrap="square" numCol="1" spcCol="215900" anchor="b">
            <a:prstTxWarp prst="textNoShape">
              <a:avLst/>
            </a:prstTxWarp>
          </a:bodyPr>
          <a:lstStyle/>
          <a:p>
            <a:pPr/>
            <a:r>
              <a:t>Click to edit Master text styles</a:t>
            </a:r>
          </a:p>
        </p:txBody>
      </p:sp>
      <p:sp>
        <p:nvSpPr>
          <p:cNvPr id="6" name="SlideText4"/>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CAcAAAYFQAAAAAAAAJAAAABAAAAHif+I4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WHAAAJgsAAHA1AABoHwAAEAAAACYAAAAIAAAAAQAAAAAAAAA="/>
              </a:ext>
            </a:extLst>
          </p:cNvSpPr>
          <p:nvPr>
            <p:ph idx="4"/>
          </p:nvPr>
        </p:nvSpPr>
        <p:spPr>
          <a:xfrm>
            <a:off x="4646930" y="1812290"/>
            <a:ext cx="4039870" cy="329311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7"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JOO7Z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722F-6189-5784-C7BA-97D13CF431C2}" type="datetime1">
              <a:t/>
            </a:fld>
          </a:p>
        </p:txBody>
      </p:sp>
      <p:sp>
        <p:nvSpPr>
          <p:cNvPr id="8"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Mglcg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9"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bFi9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68C6-8889-579E-C7BA-7ECB26F4312B}" type="slidenum">
              <a:t/>
            </a:fld>
          </a:p>
        </p:txBody>
      </p:sp>
    </p:spTree>
  </p:cSld>
  <p:clrMapOvr>
    <a:masterClrMapping/>
  </p:clrMapOvr>
</p:sldLayout>
</file>

<file path=ppt/slideLayouts/slideLayout83.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MMubaU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dwEAAGY1AABaBwAAEAAAACYAAAAIAAAAAAAAAAAAAAA="/>
              </a:ext>
            </a:extLst>
          </p:cNvSpPr>
          <p:nvPr>
            <p:ph type="title"/>
          </p:nvPr>
        </p:nvSpPr>
        <p:spPr/>
        <p:txBody>
          <a:bodyPr/>
          <a:lstStyle/>
          <a:p>
            <a:pPr/>
            <a:r>
              <a:t>Click to edit Master title style</a:t>
            </a:r>
          </a:p>
        </p:txBody>
      </p:sp>
      <p:sp>
        <p:nvSpPr>
          <p:cNvPr id="3"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CSGuKo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682B-6589-579E-C7BA-93CB26F431C6}" type="datetime1">
              <a:t/>
            </a:fld>
          </a:p>
        </p:txBody>
      </p:sp>
      <p:sp>
        <p:nvSpPr>
          <p:cNvPr id="4"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OjK2K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5"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OfoxKE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168D-C389-57E0-C7BA-35B558F43160}" type="slidenum">
              <a:t/>
            </a:fld>
          </a:p>
        </p:txBody>
      </p:sp>
    </p:spTree>
  </p:cSld>
  <p:clrMapOvr>
    <a:masterClrMapping/>
  </p:clrMapOvr>
</p:sldLayout>
</file>

<file path=ppt/slideLayouts/slideLayout84.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cSld name="Blank">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MvwUyI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0159-1789-57F7-C7BA-E1A24FF431B4}" type="datetime1">
              <a:t/>
            </a:fld>
          </a:p>
        </p:txBody>
      </p:sp>
      <p:sp>
        <p:nvSpPr>
          <p:cNvPr id="3"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BIvj8g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4"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OOKr0U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4D22-6C89-57BB-C7BA-9AEE03F431CF}" type="slidenum">
              <a:t/>
            </a:fld>
          </a:p>
        </p:txBody>
      </p:sp>
    </p:spTree>
  </p:cSld>
  <p:clrMapOvr>
    <a:masterClrMapping/>
  </p:clrMapOvr>
</p:sldLayout>
</file>

<file path=ppt/slideLayouts/slideLayout85.xml><?xml version="1.0" encoding="utf-8"?>
<p:sldLayout xmlns:p="http://schemas.openxmlformats.org/presentationml/2006/main" xmlns:p14="http://schemas.microsoft.com/office/powerpoint/2010/main" xmlns:r="http://schemas.openxmlformats.org/officeDocument/2006/relationships" xmlns:a="http://schemas.openxmlformats.org/drawingml/2006/main" type="objTx">
  <p:cSld name="Content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C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LFaPic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QAgAAZgEAAFIVAABcBwAAEAAAACYAAAAIAAAAgQAAAAAAAAA="/>
              </a:ext>
            </a:extLst>
          </p:cNvSpPr>
          <p:nvPr>
            <p:ph type="title"/>
          </p:nvPr>
        </p:nvSpPr>
        <p:spPr>
          <a:xfrm>
            <a:off x="457200" y="227330"/>
            <a:ext cx="3008630" cy="969010"/>
          </a:xfrm>
        </p:spPr>
        <p:txBody>
          <a:bodyPr vert="horz" wrap="square" numCol="1" spcCol="215900" anchor="b">
            <a:prstTxWarp prst="textNoShape">
              <a:avLst/>
            </a:prstTxWarp>
          </a:bodyPr>
          <a:lstStyle/>
          <a:p>
            <a:pPr/>
            <a:r>
              <a:t>Click to edit Master title style</a:t>
            </a:r>
          </a:p>
        </p:txBody>
      </p:sp>
      <p:sp>
        <p:nvSpPr>
          <p:cNvPr id="3" name="SlideText2"/>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CrzbFU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FQAAZgEAAHA1AABoHwAAEAAAACYAAAAIAAAAAQAAAAAAAAA="/>
              </a:ext>
            </a:extLst>
          </p:cNvSpPr>
          <p:nvPr>
            <p:ph idx="1"/>
          </p:nvPr>
        </p:nvSpPr>
        <p:spPr>
          <a:xfrm>
            <a:off x="3575050" y="227330"/>
            <a:ext cx="5111750" cy="487807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KJReK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QAgAAXAcAAFIVAABoHwAAEAAAACYAAAAIAAAAAQAAAAAAAAA="/>
              </a:ext>
            </a:extLst>
          </p:cNvSpPr>
          <p:nvPr>
            <p:ph idx="2"/>
          </p:nvPr>
        </p:nvSpPr>
        <p:spPr>
          <a:xfrm>
            <a:off x="457200" y="1196340"/>
            <a:ext cx="3008630" cy="3909060"/>
          </a:xfrm>
        </p:spPr>
        <p:txBody>
          <a:bodyPr/>
          <a:lstStyle/>
          <a:p>
            <a:pPr/>
            <a:r>
              <a:t>Click to edit Master text styles</a:t>
            </a:r>
          </a:p>
        </p:txBody>
      </p:sp>
      <p:sp>
        <p:nvSpPr>
          <p:cNvPr id="5"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FVrnsM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3D66-2889-57CB-C7BA-DE9E73F4318B}" type="datetime1">
              <a:t/>
            </a:fld>
          </a:p>
        </p:txBody>
      </p:sp>
      <p:sp>
        <p:nvSpPr>
          <p:cNvPr id="6"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D45U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7"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KJe2jg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388F-C189-57CE-C7BA-379B76F43162}" type="slidenum">
              <a:t/>
            </a:fld>
          </a:p>
        </p:txBody>
      </p:sp>
    </p:spTree>
  </p:cSld>
  <p:clrMapOvr>
    <a:masterClrMapping/>
  </p:clrMapOvr>
</p:sldLayout>
</file>

<file path=ppt/slideLayouts/slideLayout86.xml><?xml version="1.0" encoding="utf-8"?>
<p:sldLayout xmlns:p="http://schemas.openxmlformats.org/presentationml/2006/main" xmlns:p14="http://schemas.microsoft.com/office/powerpoint/2010/main" xmlns:r="http://schemas.openxmlformats.org/officeDocument/2006/relationships" xmlns:a="http://schemas.openxmlformats.org/drawingml/2006/main" type="picTx">
  <p:cSld name="Picture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C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CFztRc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AGCwAAnBgAAMYsAACDGwAAEAAAACYAAAAIAAAAgQAAAAAAAAA="/>
              </a:ext>
            </a:extLst>
          </p:cNvSpPr>
          <p:nvPr>
            <p:ph type="title"/>
          </p:nvPr>
        </p:nvSpPr>
        <p:spPr>
          <a:xfrm>
            <a:off x="1791970" y="4000500"/>
            <a:ext cx="5486400" cy="471805"/>
          </a:xfrm>
        </p:spPr>
        <p:txBody>
          <a:bodyPr vert="horz" wrap="square" numCol="1" spcCol="215900" anchor="b">
            <a:prstTxWarp prst="textNoShape">
              <a:avLst/>
            </a:prstTxWarp>
          </a:bodyPr>
          <a:lstStyle/>
          <a:p>
            <a:pPr/>
            <a:r>
              <a:t>Click to edit Master title style</a:t>
            </a:r>
          </a:p>
        </p:txBody>
      </p:sp>
      <p:sp>
        <p:nvSpPr>
          <p:cNvPr id="3" name="SlideText2"/>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BglcI0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AGCwAAJQMAAMYsAAA9GAAAEAAAACYAAAAIAAAAAQAAAAAAAAA="/>
              </a:ext>
            </a:extLst>
          </p:cNvSpPr>
          <p:nvPr>
            <p:ph idx="1"/>
          </p:nvPr>
        </p:nvSpPr>
        <p:spPr>
          <a:xfrm>
            <a:off x="1791970" y="511175"/>
            <a:ext cx="5486400" cy="3429000"/>
          </a:xfrm>
        </p:spPr>
        <p:txBody>
          <a:bodyPr/>
          <a:lstStyle/>
          <a:p>
            <a:pPr/>
            <a:r>
              <a:t>Click to edit Master text styles</a:t>
            </a:r>
          </a:p>
        </p:txBody>
      </p:sp>
      <p:sp>
        <p:nvSpPr>
          <p:cNvPr id="4" name="SlideText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D9laf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AGCwAAgxsAAMYsAACkHwAAEAAAACYAAAAIAAAAAQAAAAAAAAA="/>
              </a:ext>
            </a:extLst>
          </p:cNvSpPr>
          <p:nvPr>
            <p:ph idx="2"/>
          </p:nvPr>
        </p:nvSpPr>
        <p:spPr>
          <a:xfrm>
            <a:off x="1791970" y="4472305"/>
            <a:ext cx="5486400" cy="671195"/>
          </a:xfrm>
        </p:spPr>
        <p:txBody>
          <a:bodyPr/>
          <a:lstStyle/>
          <a:p>
            <a:pPr/>
            <a:r>
              <a:t>Click to edit Master text styles</a:t>
            </a:r>
          </a:p>
        </p:txBody>
      </p:sp>
      <p:sp>
        <p:nvSpPr>
          <p:cNvPr id="5"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EcG6ss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5C35-7B89-57AA-C7BA-8DFF12F431D8}" type="datetime1">
              <a:t/>
            </a:fld>
          </a:p>
        </p:txBody>
      </p:sp>
      <p:sp>
        <p:nvSpPr>
          <p:cNvPr id="6"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EaYya4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7"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H0/2WI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48E5-AB89-57BE-C7BA-5DEB06F43108}" type="slidenum">
              <a:t/>
            </a:fld>
          </a:p>
        </p:txBody>
      </p:sp>
    </p:spTree>
  </p:cSld>
  <p:clrMapOvr>
    <a:masterClrMapping/>
  </p:clrMapOvr>
</p:sldLayout>
</file>

<file path=ppt/slideLayouts/slideLayout87.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x">
  <p:cSld name="Title and vertical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K/s74o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dwEAAGY1AABaBwAAEAAAACYAAAAI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val="SMDATA_13_rmXiYRMAAAAlAAAAZAAAAA8BAAAAkAAAAEgAAACQAAAASAAAAAAAAAAAAAAAAQ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Dn8XH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FAgAAGY1AABCHwAAEAAAACYAAAAIAAAAAgAAAAAAAAA="/>
              </a:ext>
            </a:extLst>
          </p:cNvSpPr>
          <p:nvPr>
            <p:ph idx="1"/>
          </p:nvPr>
        </p:nvSpPr>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PPLWUc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7973-3D89-578F-C7BA-CBDA37F4319E}" type="datetime1">
              <a:t/>
            </a:fld>
          </a:p>
        </p:txBody>
      </p:sp>
      <p:sp>
        <p:nvSpPr>
          <p:cNvPr id="5"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GycFCs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Er9OKo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6C3D-7389-579A-C7BA-85CF22F431D0}" type="slidenum">
              <a:t/>
            </a:fld>
          </a:p>
        </p:txBody>
      </p:sp>
    </p:spTree>
  </p:cSld>
  <p:clrMapOvr>
    <a:masterClrMapping/>
  </p:clrMapOvr>
</p:sldLayout>
</file>

<file path=ppt/slideLayouts/slideLayout88.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itleAndTx">
  <p:cSld name="Vertical title and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CAAAAAQ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Dviqxk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IKAAAaAEAAHA1AABoHwAAEAAAACYAAAAIAAAAgwAAAAAAAAA="/>
              </a:ext>
            </a:extLst>
          </p:cNvSpPr>
          <p:nvPr>
            <p:ph type="title"/>
          </p:nvPr>
        </p:nvSpPr>
        <p:spPr>
          <a:xfrm>
            <a:off x="6629400" y="228600"/>
            <a:ext cx="2057400" cy="4876800"/>
          </a:xfrm>
        </p:spPr>
        <p:txBody>
          <a:bodyPr vert="vert" wrap="square" numCol="1" spcCol="215900" anchor="b">
            <a:prstTxWarp prst="textNoShape">
              <a:avLst/>
            </a:prstTxWarp>
          </a:bodyPr>
          <a:lstStyle/>
          <a:p>
            <a:pPr/>
            <a:r>
              <a:t>Click to edit Master title style</a:t>
            </a:r>
          </a:p>
        </p:txBody>
      </p:sp>
      <p:sp>
        <p:nvSpPr>
          <p:cNvPr id="3" name="SlideText1"/>
          <p:cNvSpPr>
            <a:spLocks noGrp="1" noChangeArrowheads="1"/>
            <a:extLst>
              <a:ext uri="smNativeData">
                <pr:smNativeData xmlns:pr="smNativeData" val="SMDATA_13_rmXiYRMAAAAlAAAAZAAAAA8BAAAAkAAAAEgAAACQAAAASAAAAAAAAAAAAAAAAQ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FJpIj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QAgAAaAEAANgnAABoHwAAEAAAACYAAAAIAAAAAwAAAAAAAAA="/>
              </a:ext>
            </a:extLst>
          </p:cNvSpPr>
          <p:nvPr>
            <p:ph idx="1"/>
          </p:nvPr>
        </p:nvSpPr>
        <p:spPr>
          <a:xfrm>
            <a:off x="457200" y="228600"/>
            <a:ext cx="6019800" cy="4876800"/>
          </a:xfrm>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MKXC3Q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6D11-5F89-579B-C7BA-A9CE23F431FC}" type="datetime1">
              <a:t/>
            </a:fld>
          </a:p>
        </p:txBody>
      </p:sp>
      <p:sp>
        <p:nvSpPr>
          <p:cNvPr id="5"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GBXHwE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DiuSZo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6E43-0D89-5798-C7BA-FBCD20F431AE}" type="slidenum">
              <a:t/>
            </a:fld>
          </a:p>
        </p:txBody>
      </p:sp>
    </p:spTree>
  </p:cSld>
  <p:clrMapOvr>
    <a:masterClrMapping/>
  </p:clrMapOvr>
</p:sldLayout>
</file>

<file path=ppt/slideLayouts/slideLayout89.xml><?xml version="1.0" encoding="utf-8"?>
<p:sldLayout xmlns:p="http://schemas.openxmlformats.org/presentationml/2006/main" xmlns:p14="http://schemas.microsoft.com/office/powerpoint/2010/main" xmlns:r="http://schemas.openxmlformats.org/officeDocument/2006/relationships" xmlns:a="http://schemas.openxmlformats.org/drawingml/2006/main" showMasterSp="0" type="title">
  <p:cSld>
    <p:bg>
      <p:bgPr>
        <a:blipFill>
          <a:blip r:embed="rId2"/>
          <a:srcRect/>
          <a:stretch/>
        </a:blipFill>
        <a:effectLst/>
      </p:bgPr>
    </p:bg>
    <p:spTree>
      <p:nvGrpSpPr>
        <p:cNvPr id="1" name=""/>
        <p:cNvGrpSpPr/>
        <p:nvPr/>
      </p:nvGrpSpPr>
      <p:grpSpPr>
        <a:xfrm>
          <a:off x="0" y="0"/>
          <a:ext cx="0" cy="0"/>
          <a:chOff x="0" y="0"/>
          <a:chExt cx="0" cy="0"/>
        </a:xfrm>
      </p:grpSpPr>
      <p:sp>
        <p:nvSpPr>
          <p:cNvPr id="2" name="TitlePlaceholderArea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CAcAAAYFQAAAAAAAAJAAAABAAAAAIgyCQ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nBAAABwsAABQ0AAAFEgAAEAAAACYAAAAIAAAAffD///////8="/>
              </a:ext>
            </a:extLst>
          </p:cNvSpPr>
          <p:nvPr>
            <p:ph type="ctrTitle"/>
          </p:nvPr>
        </p:nvSpPr>
        <p:spPr>
          <a:xfrm>
            <a:off x="715645" y="1792605"/>
            <a:ext cx="7750175" cy="1136650"/>
          </a:xfrm>
          <a:solidFill>
            <a:schemeClr val="accent1">
              <a:alpha val="40000"/>
            </a:schemeClr>
          </a:solidFill>
          <a:ln>
            <a:noFill/>
          </a:ln>
          <a:effectLst/>
        </p:spPr>
        <p:txBody>
          <a:bodyPr vert="horz" wrap="square" numCol="1" spcCol="215900" anchor="ctr">
            <a:prstTxWarp prst="textNoShape">
              <a:avLst/>
            </a:prstTxWarp>
          </a:bodyPr>
          <a:lstStyle>
            <a:lvl1pPr marL="0" marR="0" indent="0" algn="ctr" defTabSz="457200">
              <a:lnSpc>
                <a:spcPct val="100000"/>
              </a:lnSpc>
              <a:spcBef>
                <a:spcPts val="0"/>
              </a:spcBef>
              <a:spcAft>
                <a:spcPts val="0"/>
              </a:spcAft>
              <a:buNone/>
              <a:tabLst/>
              <a:defRPr sz="4400" b="0" i="0" u="none" strike="noStrike" kern="1" spc="0" baseline="0">
                <a:solidFill>
                  <a:schemeClr val="tx2"/>
                </a:solidFill>
                <a:effectLst/>
                <a:latin typeface="Arial" pitchFamily="2" charset="0"/>
                <a:ea typeface="Arial" pitchFamily="2" charset="0"/>
                <a:cs typeface="Arial" pitchFamily="2" charset="0"/>
              </a:defRPr>
            </a:lvl1pPr>
          </a:lstStyle>
          <a:p>
            <a:pPr/>
            <a:r>
              <a:t>Click to edit Master title style</a:t>
            </a:r>
          </a:p>
        </p:txBody>
      </p:sp>
      <p:sp>
        <p:nvSpPr>
          <p:cNvPr id="3" name="SubtitlePlacehold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CAcAAAYFQAAAAAAAAJAAAABAAAAAJScvU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iCAAA3BMAAKsvAAAPHQAAEAAAACYAAAAIAAAAffD///////8="/>
              </a:ext>
            </a:extLst>
          </p:cNvSpPr>
          <p:nvPr>
            <p:ph type="subTitle" idx="1"/>
          </p:nvPr>
        </p:nvSpPr>
        <p:spPr>
          <a:xfrm>
            <a:off x="1362710" y="3228340"/>
            <a:ext cx="6386195" cy="1495425"/>
          </a:xfrm>
          <a:solidFill>
            <a:schemeClr val="accent1">
              <a:alpha val="40000"/>
            </a:schemeClr>
          </a:solidFill>
          <a:ln>
            <a:noFill/>
          </a:ln>
          <a:effectLst/>
        </p:spPr>
        <p:txBody>
          <a:bodyPr vert="horz" wrap="square" numCol="1" spcCol="215900" anchor="t">
            <a:prstTxWarp prst="textNoShape">
              <a:avLst/>
            </a:prstTxWarp>
          </a:bodyPr>
          <a:lstStyle>
            <a:lvl1pPr marL="0" marR="0" indent="0" algn="ctr" defTabSz="457200">
              <a:lnSpc>
                <a:spcPct val="100000"/>
              </a:lnSpc>
              <a:spcBef>
                <a:spcPts val="0"/>
              </a:spcBef>
              <a:spcAft>
                <a:spcPts val="0"/>
              </a:spcAft>
              <a:buNone/>
              <a:tabLst/>
              <a:defRPr sz="3200" b="0" i="0" u="none" strike="noStrike" kern="1" spc="0" baseline="0">
                <a:solidFill>
                  <a:schemeClr val="tx1"/>
                </a:solidFill>
                <a:effectLst/>
                <a:latin typeface="Arial" pitchFamily="2" charset="0"/>
                <a:ea typeface="Arial" pitchFamily="2" charset="0"/>
                <a:cs typeface="Arial" pitchFamily="2" charset="0"/>
              </a:defRPr>
            </a:lvl1pPr>
          </a:lstStyle>
          <a:p>
            <a:pPr/>
            <a:r>
              <a:t>Click to edit Master subtitle style</a:t>
            </a:r>
          </a:p>
        </p:txBody>
      </p:sp>
      <p:sp>
        <p:nvSpPr>
          <p:cNvPr id="4"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M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fHD///////8="/>
              </a:ext>
            </a:extLst>
          </p:cNvSpPr>
          <p:nvPr>
            <p:ph type="dt" idx="2"/>
          </p:nvPr>
        </p:nvSpPr>
        <p:spPr>
          <a:noFill/>
          <a:ln>
            <a:noFill/>
          </a:ln>
          <a:effectLst/>
        </p:spPr>
        <p:txBody>
          <a:bodyPr vert="horz" wrap="square" numCol="1" spcCol="215900" anchor="t">
            <a:prstTxWarp prst="textNoShape">
              <a:avLst/>
            </a:prstTxWarp>
          </a:bodyPr>
          <a:lstStyle/>
          <a:p>
            <a:pPr/>
            <a:fld id="{64020040-0E89-57F6-C7BA-F8A34EF431AD}" type="datetime1">
              <a:t/>
            </a:fld>
          </a:p>
        </p:txBody>
      </p:sp>
      <p:sp>
        <p:nvSpPr>
          <p:cNvPr id="5"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MIOYw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fHD///////8="/>
              </a:ext>
            </a:extLst>
          </p:cNvSpPr>
          <p:nvPr>
            <p:ph type="ftr" idx="3"/>
          </p:nvPr>
        </p:nvSpPr>
        <p:spPr>
          <a:noFill/>
          <a:ln>
            <a:noFill/>
          </a:ln>
          <a:effectLst/>
        </p:spPr>
        <p:txBody>
          <a:bodyPr vert="horz" wrap="square" numCol="1" spcCol="215900" anchor="t">
            <a:prstTxWarp prst="textNoShape">
              <a:avLst/>
            </a:prstTxWarp>
          </a:bodyPr>
          <a:lstStyle/>
          <a:p>
            <a:pPr/>
            <a:r>
              <a:t>{Fußzeile}</a:t>
            </a:r>
          </a:p>
        </p:txBody>
      </p:sp>
      <p:sp>
        <p:nvSpPr>
          <p:cNvPr id="6"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E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fHD///////8="/>
              </a:ext>
            </a:extLst>
          </p:cNvSpPr>
          <p:nvPr>
            <p:ph type="sldNum" idx="4"/>
          </p:nvPr>
        </p:nvSpPr>
        <p:spPr>
          <a:noFill/>
          <a:ln>
            <a:noFill/>
          </a:ln>
          <a:effectLst/>
        </p:spPr>
        <p:txBody>
          <a:bodyPr vert="horz" wrap="square" numCol="1" spcCol="215900" anchor="t">
            <a:prstTxWarp prst="textNoShape">
              <a:avLst/>
            </a:prstTxWarp>
          </a:bodyPr>
          <a:lstStyle/>
          <a:p>
            <a:pPr/>
            <a:fld id="{64023CAA-E489-57CA-C7BA-129F72F43147}" type="slidenum">
              <a:t/>
            </a:fld>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p="http://schemas.openxmlformats.org/presentationml/2006/main" xmlns:p14="http://schemas.microsoft.com/office/powerpoint/2010/main" xmlns:r="http://schemas.openxmlformats.org/officeDocument/2006/relationships" xmlns:a="http://schemas.openxmlformats.org/drawingml/2006/main" type="picTx">
  <p:cSld name="Picture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C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Ek/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AGCwAAnBgAAMYsAACDGwAAEAAAACYAAAAIAAAAgQAAAAAAAAA="/>
              </a:ext>
            </a:extLst>
          </p:cNvSpPr>
          <p:nvPr>
            <p:ph type="title"/>
          </p:nvPr>
        </p:nvSpPr>
        <p:spPr>
          <a:xfrm>
            <a:off x="1791970" y="4000500"/>
            <a:ext cx="5486400" cy="471805"/>
          </a:xfrm>
        </p:spPr>
        <p:txBody>
          <a:bodyPr vert="horz" wrap="square" numCol="1" spcCol="215900" anchor="b">
            <a:prstTxWarp prst="textNoShape">
              <a:avLst/>
            </a:prstTxWarp>
          </a:bodyPr>
          <a:lstStyle/>
          <a:p>
            <a:pPr/>
            <a:r>
              <a:t>Click to edit Master title style</a:t>
            </a:r>
          </a:p>
        </p:txBody>
      </p:sp>
      <p:sp>
        <p:nvSpPr>
          <p:cNvPr id="3" name="SlideText2"/>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HC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AGCwAAJQMAAMYsAAA9GAAAEAAAACYAAAAIAAAAAQAAAAAAAAA="/>
              </a:ext>
            </a:extLst>
          </p:cNvSpPr>
          <p:nvPr>
            <p:ph idx="1"/>
          </p:nvPr>
        </p:nvSpPr>
        <p:spPr>
          <a:xfrm>
            <a:off x="1791970" y="511175"/>
            <a:ext cx="5486400" cy="3429000"/>
          </a:xfrm>
        </p:spPr>
        <p:txBody>
          <a:bodyPr/>
          <a:lstStyle/>
          <a:p>
            <a:pPr/>
            <a:r>
              <a:t>Click to edit Master text styles</a:t>
            </a:r>
          </a:p>
        </p:txBody>
      </p:sp>
      <p:sp>
        <p:nvSpPr>
          <p:cNvPr id="4" name="SlideText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BQF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AGCwAAgxsAAMYsAACkHwAAEAAAACYAAAAIAAAAAQAAAAAAAAA="/>
              </a:ext>
            </a:extLst>
          </p:cNvSpPr>
          <p:nvPr>
            <p:ph idx="2"/>
          </p:nvPr>
        </p:nvSpPr>
        <p:spPr>
          <a:xfrm>
            <a:off x="1791970" y="4472305"/>
            <a:ext cx="5486400" cy="671195"/>
          </a:xfrm>
        </p:spPr>
        <p:txBody>
          <a:bodyPr/>
          <a:lstStyle/>
          <a:p>
            <a:pPr/>
            <a:r>
              <a:t>Click to edit Master text styles</a:t>
            </a:r>
          </a:p>
        </p:txBody>
      </p:sp>
      <p:sp>
        <p:nvSpPr>
          <p:cNvPr id="5"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Fow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2EE3-AD89-57D8-C7BA-5B8D60F4310E}" type="datetime1">
              <a:t/>
            </a:fld>
          </a:p>
        </p:txBody>
      </p:sp>
      <p:sp>
        <p:nvSpPr>
          <p:cNvPr id="6"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FE/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7"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DbsK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266F-2189-57D0-C7BA-D78568F43182}" type="slidenum">
              <a:t/>
            </a:fld>
          </a:p>
        </p:txBody>
      </p:sp>
    </p:spTree>
  </p:cSld>
  <p:clrMapOvr>
    <a:masterClrMapping/>
  </p:clrMapOvr>
</p:sldLayout>
</file>

<file path=ppt/slideLayouts/slideLayout90.xml><?xml version="1.0" encoding="utf-8"?>
<p:sldLayout xmlns:p="http://schemas.openxmlformats.org/presentationml/2006/main" xmlns:p14="http://schemas.microsoft.com/office/powerpoint/2010/main" xmlns:r="http://schemas.openxmlformats.org/officeDocument/2006/relationships" xmlns:a="http://schemas.openxmlformats.org/drawingml/2006/main" type="tx">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P8AYQ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dwEAAGY1AABaBwAAEAAAACYAAAAI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FAgAAGY1AABCHwAAEAAAACYAAAAIAAAAAAAAAAAAAAA="/>
              </a:ext>
            </a:extLst>
          </p:cNvSpPr>
          <p:nvPr>
            <p:ph idx="1"/>
          </p:nvPr>
        </p:nvSpPr>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P8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185B-1589-57EE-C7BA-E3BB56F431B6}" type="datetime1">
              <a:t/>
            </a:fld>
          </a:p>
        </p:txBody>
      </p:sp>
      <p:sp>
        <p:nvSpPr>
          <p:cNvPr id="5"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P8T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3EF6-B889-57C8-C7BA-4E9D70F4311B}" type="slidenum">
              <a:t/>
            </a:fld>
          </a:p>
        </p:txBody>
      </p:sp>
    </p:spTree>
  </p:cSld>
  <p:clrMapOvr>
    <a:masterClrMapping/>
  </p:clrMapOvr>
</p:sldLayout>
</file>

<file path=ppt/slideLayouts/slideLayout91.xml><?xml version="1.0" encoding="utf-8"?>
<p:sldLayout xmlns:p="http://schemas.openxmlformats.org/presentationml/2006/main" xmlns:p14="http://schemas.microsoft.com/office/powerpoint/2010/main" xmlns:r="http://schemas.openxmlformats.org/officeDocument/2006/relationships" xmlns:a="http://schemas.openxmlformats.org/drawingml/2006/main" type="secHead">
  <p:cSld name="Section header">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yBAAAlxYAAEI0AACTHQAAEAAAACYAAAAIAAAAgQAAAAAAAAA="/>
              </a:ext>
            </a:extLst>
          </p:cNvSpPr>
          <p:nvPr>
            <p:ph type="title"/>
          </p:nvPr>
        </p:nvSpPr>
        <p:spPr>
          <a:xfrm>
            <a:off x="722630" y="3672205"/>
            <a:ext cx="7772400" cy="1135380"/>
          </a:xfrm>
        </p:spPr>
        <p:txBody>
          <a:bodyPr vert="horz" wrap="square" numCol="1" spcCol="215900" anchor="t">
            <a:prstTxWarp prst="textNoShape">
              <a:avLst/>
            </a:prstTxWarp>
          </a:bodyPr>
          <a:lstStyle/>
          <a:p>
            <a:pPr/>
            <a:r>
              <a:t>Click to edit Master title style</a:t>
            </a:r>
          </a:p>
        </p:txBody>
      </p:sp>
      <p:sp>
        <p:nvSpPr>
          <p:cNvPr id="3" name="SlideText1"/>
          <p:cNvSpPr>
            <a:spLocks noGrp="1" noChangeArrowheads="1"/>
            <a:extLst>
              <a:ext uri="smNativeData">
                <pr:smNativeData xmlns:pr="smNativeData" val="SMDATA_13_rmXiYRMAAAAlAAAAZAAAAA8BAAAAkAAAAEgAAACQAAAASAAAAAAAAAAC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CIhAQ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yBAAA5g4AAEI0AACXFgAAEAAAACYAAAAIAAAAgQAAAAAAAAA="/>
              </a:ext>
            </a:extLst>
          </p:cNvSpPr>
          <p:nvPr>
            <p:ph idx="1"/>
          </p:nvPr>
        </p:nvSpPr>
        <p:spPr>
          <a:xfrm>
            <a:off x="722630" y="2421890"/>
            <a:ext cx="7772400" cy="1250315"/>
          </a:xfrm>
        </p:spPr>
        <p:txBody>
          <a:bodyPr vert="horz" wrap="square" numCol="1" spcCol="215900" anchor="b">
            <a:prstTxWarp prst="textNoShape">
              <a:avLst/>
            </a:prstTxWarp>
          </a:bodyPr>
          <a:lstStyle/>
          <a:p>
            <a:pPr/>
            <a:r>
              <a:t>Click to edit Master text styles</a:t>
            </a:r>
          </a:p>
        </p:txBody>
      </p:sp>
      <p:sp>
        <p:nvSpPr>
          <p:cNvPr id="4"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BQ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00C5-8B89-57F6-C7BA-7DA34EF43128}" type="datetime1">
              <a:t/>
            </a:fld>
          </a:p>
        </p:txBody>
      </p:sp>
      <p:sp>
        <p:nvSpPr>
          <p:cNvPr id="5"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3BA3-ED89-57CD-C7BA-1B9875F4314E}" type="slidenum">
              <a:t/>
            </a:fld>
          </a:p>
        </p:txBody>
      </p:sp>
    </p:spTree>
  </p:cSld>
  <p:clrMapOvr>
    <a:masterClrMapping/>
  </p:clrMapOvr>
</p:sldLayout>
</file>

<file path=ppt/slideLayouts/slideLayout92.xml><?xml version="1.0" encoding="utf-8"?>
<p:sldLayout xmlns:p="http://schemas.openxmlformats.org/presentationml/2006/main" xmlns:p14="http://schemas.microsoft.com/office/powerpoint/2010/main" xmlns:r="http://schemas.openxmlformats.org/officeDocument/2006/relationships" xmlns:a="http://schemas.openxmlformats.org/drawingml/2006/main" type="twoColTx">
  <p:cSld name="Title and two content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dwEAAGY1AABaBwAAEAAAACYAAAAIAAAAAAAAAAAAAAA="/>
              </a:ext>
            </a:extLst>
          </p:cNvSpPr>
          <p:nvPr>
            <p:ph type="title"/>
          </p:nvPr>
        </p:nvSpPr>
        <p:spPr/>
        <p:txBody>
          <a:bodyPr/>
          <a:lstStyle/>
          <a:p>
            <a:pPr/>
            <a:r>
              <a:t>Click to edit Master title style</a:t>
            </a:r>
          </a:p>
        </p:txBody>
      </p:sp>
      <p:sp>
        <p:nvSpPr>
          <p:cNvPr id="3" name="SlideText2"/>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P8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QAgAANAgAAKgbAABoHwAAEAAAACYAAAAIAAAAAQAAAAAAAAA="/>
              </a:ext>
            </a:extLst>
          </p:cNvSpPr>
          <p:nvPr>
            <p:ph idx="1"/>
          </p:nvPr>
        </p:nvSpPr>
        <p:spPr>
          <a:xfrm>
            <a:off x="457200" y="1333500"/>
            <a:ext cx="4038600" cy="377190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DcJ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YHAAANAgAAHA1AABoHwAAEAAAACYAAAAIAAAAAQAAAAAAAAA="/>
              </a:ext>
            </a:extLst>
          </p:cNvSpPr>
          <p:nvPr>
            <p:ph idx="2"/>
          </p:nvPr>
        </p:nvSpPr>
        <p:spPr>
          <a:xfrm>
            <a:off x="4648200" y="1333500"/>
            <a:ext cx="4038600" cy="377190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5"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72E4-AA89-5784-C7BA-5CD13CF43109}" type="datetime1">
              <a:t/>
            </a:fld>
          </a:p>
        </p:txBody>
      </p:sp>
      <p:sp>
        <p:nvSpPr>
          <p:cNvPr id="6"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7"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61BA-F489-5797-C7BA-02C22FF43157}" type="slidenum">
              <a:t/>
            </a:fld>
          </a:p>
        </p:txBody>
      </p:sp>
    </p:spTree>
  </p:cSld>
  <p:clrMapOvr>
    <a:masterClrMapping/>
  </p:clrMapOvr>
</p:sldLayout>
</file>

<file path=ppt/slideLayouts/slideLayout93.xml><?xml version="1.0" encoding="utf-8"?>
<p:sldLayout xmlns:p="http://schemas.openxmlformats.org/presentationml/2006/main" xmlns:p14="http://schemas.microsoft.com/office/powerpoint/2010/main" xmlns:r="http://schemas.openxmlformats.org/officeDocument/2006/relationships" xmlns:a="http://schemas.openxmlformats.org/drawingml/2006/main" type="twoTxTwoObj">
  <p:cSld name="Comparis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dwEAAGY1AABaBwAAEAAAACYAAAAIAAAAAAAAAAAAAAA="/>
              </a:ext>
            </a:extLst>
          </p:cNvSpPr>
          <p:nvPr>
            <p:ph type="title"/>
          </p:nvPr>
        </p:nvSpPr>
        <p:spPr/>
        <p:txBody>
          <a:bodyPr/>
          <a:lstStyle/>
          <a:p>
            <a:pPr/>
            <a:r>
              <a:t>Click to edit Master title style</a:t>
            </a:r>
          </a:p>
        </p:txBody>
      </p:sp>
      <p:sp>
        <p:nvSpPr>
          <p:cNvPr id="3" name="SlideText3"/>
          <p:cNvSpPr>
            <a:spLocks noGrp="1" noChangeArrowheads="1"/>
            <a:extLst>
              <a:ext uri="smNativeData">
                <pr:smNativeData xmlns:pr="smNativeData" val="SMDATA_13_rmXiYRMAAAAlAAAAZAAAAA8BAAAAkAAAAEgAAACQAAAASAAAAAAAAAAC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QAgAA3gcAAKobAAAmCwAAEAAAACYAAAAIAAAAgQAAAAAAAAA="/>
              </a:ext>
            </a:extLst>
          </p:cNvSpPr>
          <p:nvPr>
            <p:ph idx="1"/>
          </p:nvPr>
        </p:nvSpPr>
        <p:spPr>
          <a:xfrm>
            <a:off x="457200" y="1278890"/>
            <a:ext cx="4039870" cy="533400"/>
          </a:xfrm>
        </p:spPr>
        <p:txBody>
          <a:bodyPr vert="horz" wrap="square" numCol="1" spcCol="215900" anchor="b">
            <a:prstTxWarp prst="textNoShape">
              <a:avLst/>
            </a:prstTxWarp>
          </a:bodyPr>
          <a:lstStyle/>
          <a:p>
            <a:pPr/>
            <a:r>
              <a:t>Click to edit Master text styles</a:t>
            </a:r>
          </a:p>
        </p:txBody>
      </p:sp>
      <p:sp>
        <p:nvSpPr>
          <p:cNvPr id="4" name="SlideText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DovL3c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QAgAAJgsAAKobAABoHwAAEAAAACYAAAAIAAAAAQAAAAAAAAA="/>
              </a:ext>
            </a:extLst>
          </p:cNvSpPr>
          <p:nvPr>
            <p:ph idx="2"/>
          </p:nvPr>
        </p:nvSpPr>
        <p:spPr>
          <a:xfrm>
            <a:off x="457200" y="1812290"/>
            <a:ext cx="4039870" cy="329311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5" name="SlideText2"/>
          <p:cNvSpPr>
            <a:spLocks noGrp="1" noChangeArrowheads="1"/>
            <a:extLst>
              <a:ext uri="smNativeData">
                <pr:smNativeData xmlns:pr="smNativeData" val="SMDATA_13_rmXiYRMAAAAlAAAAZAAAAA8BAAAAkAAAAEgAAACQAAAASAAAAAAAAAAC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WHAAA3gcAAHA1AAAmCwAAEAAAACYAAAAIAAAAgQAAAAAAAAA="/>
              </a:ext>
            </a:extLst>
          </p:cNvSpPr>
          <p:nvPr>
            <p:ph idx="3"/>
          </p:nvPr>
        </p:nvSpPr>
        <p:spPr>
          <a:xfrm>
            <a:off x="4646930" y="1278890"/>
            <a:ext cx="4039870" cy="533400"/>
          </a:xfrm>
        </p:spPr>
        <p:txBody>
          <a:bodyPr vert="horz" wrap="square" numCol="1" spcCol="215900" anchor="b">
            <a:prstTxWarp prst="textNoShape">
              <a:avLst/>
            </a:prstTxWarp>
          </a:bodyPr>
          <a:lstStyle/>
          <a:p>
            <a:pPr/>
            <a:r>
              <a:t>Click to edit Master text styles</a:t>
            </a:r>
          </a:p>
        </p:txBody>
      </p:sp>
      <p:sp>
        <p:nvSpPr>
          <p:cNvPr id="6" name="SlideText4"/>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CAcAAAYFQ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WHAAAJgsAAHA1AABoHwAAEAAAACYAAAAIAAAAAQAAAAAAAAA="/>
              </a:ext>
            </a:extLst>
          </p:cNvSpPr>
          <p:nvPr>
            <p:ph idx="4"/>
          </p:nvPr>
        </p:nvSpPr>
        <p:spPr>
          <a:xfrm>
            <a:off x="4646930" y="1812290"/>
            <a:ext cx="4039870" cy="329311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7"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158F-C189-57E3-C7BA-37B65BF43162}" type="datetime1">
              <a:t/>
            </a:fld>
          </a:p>
        </p:txBody>
      </p:sp>
      <p:sp>
        <p:nvSpPr>
          <p:cNvPr id="8"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P8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9"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1E02-4C89-57E8-C7BA-BABD50F431EF}" type="slidenum">
              <a:t/>
            </a:fld>
          </a:p>
        </p:txBody>
      </p:sp>
    </p:spTree>
  </p:cSld>
  <p:clrMapOvr>
    <a:masterClrMapping/>
  </p:clrMapOvr>
</p:sldLayout>
</file>

<file path=ppt/slideLayouts/slideLayout94.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dwEAAGY1AABaBwAAEAAAACYAAAAIAAAAAAAAAAAAAAA="/>
              </a:ext>
            </a:extLst>
          </p:cNvSpPr>
          <p:nvPr>
            <p:ph type="title"/>
          </p:nvPr>
        </p:nvSpPr>
        <p:spPr/>
        <p:txBody>
          <a:bodyPr/>
          <a:lstStyle/>
          <a:p>
            <a:pPr/>
            <a:r>
              <a:t>Click to edit Master title style</a:t>
            </a:r>
          </a:p>
        </p:txBody>
      </p:sp>
      <p:sp>
        <p:nvSpPr>
          <p:cNvPr id="3"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KcP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57C1-8F89-57A1-C7BA-79F419F4312C}" type="datetime1">
              <a:t/>
            </a:fld>
          </a:p>
        </p:txBody>
      </p:sp>
      <p:sp>
        <p:nvSpPr>
          <p:cNvPr id="4"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Ko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5"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3021-6F89-57C6-C7BA-99937EF431CC}" type="slidenum">
              <a:t/>
            </a:fld>
          </a:p>
        </p:txBody>
      </p:sp>
    </p:spTree>
  </p:cSld>
  <p:clrMapOvr>
    <a:masterClrMapping/>
  </p:clrMapOvr>
</p:sldLayout>
</file>

<file path=ppt/slideLayouts/slideLayout95.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cSld name="Blank">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42AA-E489-57B4-C7BA-12E10CF43147}" type="datetime1">
              <a:t/>
            </a:fld>
          </a:p>
        </p:txBody>
      </p:sp>
      <p:sp>
        <p:nvSpPr>
          <p:cNvPr id="3"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g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4"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H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59D9-9789-57AF-C7BA-61FA17F43134}" type="slidenum">
              <a:t/>
            </a:fld>
          </a:p>
        </p:txBody>
      </p:sp>
    </p:spTree>
  </p:cSld>
  <p:clrMapOvr>
    <a:masterClrMapping/>
  </p:clrMapOvr>
</p:sldLayout>
</file>

<file path=ppt/slideLayouts/slideLayout96.xml><?xml version="1.0" encoding="utf-8"?>
<p:sldLayout xmlns:p="http://schemas.openxmlformats.org/presentationml/2006/main" xmlns:p14="http://schemas.microsoft.com/office/powerpoint/2010/main" xmlns:r="http://schemas.openxmlformats.org/officeDocument/2006/relationships" xmlns:a="http://schemas.openxmlformats.org/drawingml/2006/main" type="objTx">
  <p:cSld name="Content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C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QAgAAZgEAAFIVAABcBwAAEAAAACYAAAAIAAAAgQAAAAAAAAA="/>
              </a:ext>
            </a:extLst>
          </p:cNvSpPr>
          <p:nvPr>
            <p:ph type="title"/>
          </p:nvPr>
        </p:nvSpPr>
        <p:spPr>
          <a:xfrm>
            <a:off x="457200" y="227330"/>
            <a:ext cx="3008630" cy="969010"/>
          </a:xfrm>
        </p:spPr>
        <p:txBody>
          <a:bodyPr vert="horz" wrap="square" numCol="1" spcCol="215900" anchor="b">
            <a:prstTxWarp prst="textNoShape">
              <a:avLst/>
            </a:prstTxWarp>
          </a:bodyPr>
          <a:lstStyle/>
          <a:p>
            <a:pPr/>
            <a:r>
              <a:t>Click to edit Master title style</a:t>
            </a:r>
          </a:p>
        </p:txBody>
      </p:sp>
      <p:sp>
        <p:nvSpPr>
          <p:cNvPr id="3" name="SlideText2"/>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FQAAZgEAAHA1AABoHwAAEAAAACYAAAAIAAAAAQAAAAAAAAA="/>
              </a:ext>
            </a:extLst>
          </p:cNvSpPr>
          <p:nvPr>
            <p:ph idx="1"/>
          </p:nvPr>
        </p:nvSpPr>
        <p:spPr>
          <a:xfrm>
            <a:off x="3575050" y="227330"/>
            <a:ext cx="5111750" cy="487807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QAgAAXAcAAFIVAABoHwAAEAAAACYAAAAIAAAAAQAAAAAAAAA="/>
              </a:ext>
            </a:extLst>
          </p:cNvSpPr>
          <p:nvPr>
            <p:ph idx="2"/>
          </p:nvPr>
        </p:nvSpPr>
        <p:spPr>
          <a:xfrm>
            <a:off x="457200" y="1196340"/>
            <a:ext cx="3008630" cy="3909060"/>
          </a:xfrm>
        </p:spPr>
        <p:txBody>
          <a:bodyPr/>
          <a:lstStyle/>
          <a:p>
            <a:pPr/>
            <a:r>
              <a:t>Click to edit Master text styles</a:t>
            </a:r>
          </a:p>
        </p:txBody>
      </p:sp>
      <p:sp>
        <p:nvSpPr>
          <p:cNvPr id="5"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2F9F-D189-57D9-C7BA-278C61F43172}" type="datetime1">
              <a:t/>
            </a:fld>
          </a:p>
        </p:txBody>
      </p:sp>
      <p:sp>
        <p:nvSpPr>
          <p:cNvPr id="6"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7"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39D9-9789-57CF-C7BA-619A77F43134}" type="slidenum">
              <a:t/>
            </a:fld>
          </a:p>
        </p:txBody>
      </p:sp>
    </p:spTree>
  </p:cSld>
  <p:clrMapOvr>
    <a:masterClrMapping/>
  </p:clrMapOvr>
</p:sldLayout>
</file>

<file path=ppt/slideLayouts/slideLayout97.xml><?xml version="1.0" encoding="utf-8"?>
<p:sldLayout xmlns:p="http://schemas.openxmlformats.org/presentationml/2006/main" xmlns:p14="http://schemas.microsoft.com/office/powerpoint/2010/main" xmlns:r="http://schemas.openxmlformats.org/officeDocument/2006/relationships" xmlns:a="http://schemas.openxmlformats.org/drawingml/2006/main" type="picTx">
  <p:cSld name="Picture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C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AGCwAAnBgAAMYsAACDGwAAEAAAACYAAAAIAAAAgQAAAAAAAAA="/>
              </a:ext>
            </a:extLst>
          </p:cNvSpPr>
          <p:nvPr>
            <p:ph type="title"/>
          </p:nvPr>
        </p:nvSpPr>
        <p:spPr>
          <a:xfrm>
            <a:off x="1791970" y="4000500"/>
            <a:ext cx="5486400" cy="471805"/>
          </a:xfrm>
        </p:spPr>
        <p:txBody>
          <a:bodyPr vert="horz" wrap="square" numCol="1" spcCol="215900" anchor="b">
            <a:prstTxWarp prst="textNoShape">
              <a:avLst/>
            </a:prstTxWarp>
          </a:bodyPr>
          <a:lstStyle/>
          <a:p>
            <a:pPr/>
            <a:r>
              <a:t>Click to edit Master title style</a:t>
            </a:r>
          </a:p>
        </p:txBody>
      </p:sp>
      <p:sp>
        <p:nvSpPr>
          <p:cNvPr id="3" name="SlideText2"/>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AGCwAAJQMAAMYsAAA9GAAAEAAAACYAAAAIAAAAAQAAAAAAAAA="/>
              </a:ext>
            </a:extLst>
          </p:cNvSpPr>
          <p:nvPr>
            <p:ph idx="1"/>
          </p:nvPr>
        </p:nvSpPr>
        <p:spPr>
          <a:xfrm>
            <a:off x="1791970" y="511175"/>
            <a:ext cx="5486400" cy="3429000"/>
          </a:xfrm>
        </p:spPr>
        <p:txBody>
          <a:bodyPr/>
          <a:lstStyle/>
          <a:p>
            <a:pPr/>
            <a:r>
              <a:t>Click to edit Master text styles</a:t>
            </a:r>
          </a:p>
        </p:txBody>
      </p:sp>
      <p:sp>
        <p:nvSpPr>
          <p:cNvPr id="4" name="SlideText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AGCwAAgxsAAMYsAACkHwAAEAAAACYAAAAIAAAAAQAAAAAAAAA="/>
              </a:ext>
            </a:extLst>
          </p:cNvSpPr>
          <p:nvPr>
            <p:ph idx="2"/>
          </p:nvPr>
        </p:nvSpPr>
        <p:spPr>
          <a:xfrm>
            <a:off x="1791970" y="4472305"/>
            <a:ext cx="5486400" cy="671195"/>
          </a:xfrm>
        </p:spPr>
        <p:txBody>
          <a:bodyPr/>
          <a:lstStyle/>
          <a:p>
            <a:pPr/>
            <a:r>
              <a:t>Click to edit Master text styles</a:t>
            </a:r>
          </a:p>
        </p:txBody>
      </p:sp>
      <p:sp>
        <p:nvSpPr>
          <p:cNvPr id="5"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4D10-5E89-57BB-C7BA-A8EE03F431FD}" type="datetime1">
              <a:t/>
            </a:fld>
          </a:p>
        </p:txBody>
      </p:sp>
      <p:sp>
        <p:nvSpPr>
          <p:cNvPr id="6"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7"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3B07-4989-57CD-C7BA-BF9875F431EA}" type="slidenum">
              <a:t/>
            </a:fld>
          </a:p>
        </p:txBody>
      </p:sp>
    </p:spTree>
  </p:cSld>
  <p:clrMapOvr>
    <a:masterClrMapping/>
  </p:clrMapOvr>
</p:sldLayout>
</file>

<file path=ppt/slideLayouts/slideLayout98.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x">
  <p:cSld name="Title and vertical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dwEAAGY1AABaBwAAEAAAACYAAAAI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val="SMDATA_13_rmXiYRMAAAAlAAAAZAAAAA8BAAAAkAAAAEgAAACQAAAASAAAAAAAAAAAAAAAAQ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FAgAAGY1AABCHwAAEAAAACYAAAAIAAAAAgAAAAAAAAA="/>
              </a:ext>
            </a:extLst>
          </p:cNvSpPr>
          <p:nvPr>
            <p:ph idx="1"/>
          </p:nvPr>
        </p:nvSpPr>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10A5-EB89-57E6-C7BA-1DB35EF43148}" type="datetime1">
              <a:t/>
            </a:fld>
          </a:p>
        </p:txBody>
      </p:sp>
      <p:sp>
        <p:nvSpPr>
          <p:cNvPr id="5"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P////8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11A6-E889-57E7-C7BA-1EB25FF4314B}" type="slidenum">
              <a:t/>
            </a:fld>
          </a:p>
        </p:txBody>
      </p:sp>
    </p:spTree>
  </p:cSld>
  <p:clrMapOvr>
    <a:masterClrMapping/>
  </p:clrMapOvr>
</p:sldLayout>
</file>

<file path=ppt/slideLayouts/slideLayout99.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itleAndTx">
  <p:cSld name="Vertical title and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rmXiYRMAAAAlAAAAZAAAAA8BAAAAkAAAAEgAAACQAAAASAAAAAAAAAACAAAAAQ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IKAAAaAEAAHA1AABoHwAAEAAAACYAAAAIAAAAgwAAAAAAAAA="/>
              </a:ext>
            </a:extLst>
          </p:cNvSpPr>
          <p:nvPr>
            <p:ph type="title"/>
          </p:nvPr>
        </p:nvSpPr>
        <p:spPr>
          <a:xfrm>
            <a:off x="6629400" y="228600"/>
            <a:ext cx="2057400" cy="4876800"/>
          </a:xfrm>
        </p:spPr>
        <p:txBody>
          <a:bodyPr vert="vert" wrap="square" numCol="1" spcCol="215900" anchor="b">
            <a:prstTxWarp prst="textNoShape">
              <a:avLst/>
            </a:prstTxWarp>
          </a:bodyPr>
          <a:lstStyle/>
          <a:p>
            <a:pPr/>
            <a:r>
              <a:t>Click to edit Master title style</a:t>
            </a:r>
          </a:p>
        </p:txBody>
      </p:sp>
      <p:sp>
        <p:nvSpPr>
          <p:cNvPr id="3" name="SlideText1"/>
          <p:cNvSpPr>
            <a:spLocks noGrp="1" noChangeArrowheads="1"/>
            <a:extLst>
              <a:ext uri="smNativeData">
                <pr:smNativeData xmlns:pr="smNativeData" val="SMDATA_13_rmXiYRMAAAAlAAAAZAAAAA8BAAAAkAAAAEgAAACQAAAASAAAAAAAAAAAAAAAAQ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DQAgAAaAEAANgnAABoHwAAEAAAACYAAAAIAAAAAwAAAAAAAAA="/>
              </a:ext>
            </a:extLst>
          </p:cNvSpPr>
          <p:nvPr>
            <p:ph idx="1"/>
          </p:nvPr>
        </p:nvSpPr>
        <p:spPr>
          <a:xfrm>
            <a:off x="457200" y="228600"/>
            <a:ext cx="6019800" cy="4876800"/>
          </a:xfrm>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AAAAAAAAAAA="/>
              </a:ext>
            </a:extLst>
          </p:cNvSpPr>
          <p:nvPr>
            <p:ph type="dt" sz="quarter" idx="10"/>
          </p:nvPr>
        </p:nvSpPr>
        <p:spPr/>
        <p:txBody>
          <a:bodyPr/>
          <a:lstStyle/>
          <a:p>
            <a:pPr/>
            <a:fld id="{64024E93-DD89-57B8-C7BA-2BED00F4317E}" type="datetime1">
              <a:t/>
            </a:fld>
          </a:p>
        </p:txBody>
      </p:sp>
      <p:sp>
        <p:nvSpPr>
          <p:cNvPr id="5"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ErC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PwM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AAAAAAAAAAA="/>
              </a:ext>
            </a:extLst>
          </p:cNvSpPr>
          <p:nvPr>
            <p:ph type="sldNum" sz="quarter" idx="12"/>
          </p:nvPr>
        </p:nvSpPr>
        <p:spPr/>
        <p:txBody>
          <a:bodyPr/>
          <a:lstStyle/>
          <a:p>
            <a:pPr/>
            <a:fld id="{64020C3E-7089-57FA-C7BA-86AF42F431D3}" type="slidenum">
              <a:t/>
            </a:fld>
          </a:p>
        </p:txBody>
      </p:sp>
    </p:spTree>
  </p:cSld>
  <p:clrMapOvr>
    <a:masterClrMapping/>
  </p:clrMapOvr>
</p:sldLayout>
</file>

<file path=ppt/slideMasters/_rels/slideMaster1.xml.rels><?xml version="1.0" encoding="UTF-8" standalone="yes" ?>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theme" Target="../theme/theme1.xml"/></Relationships>
</file>

<file path=ppt/slideMasters/_rels/slideMaster10.xml.rels><?xml version="1.0" encoding="UTF-8" standalone="yes" ?>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00.xml"/><Relationship Id="rId3" Type="http://schemas.openxmlformats.org/officeDocument/2006/relationships/slideLayout" Target="../slideLayouts/slideLayout101.xml"/><Relationship Id="rId4" Type="http://schemas.openxmlformats.org/officeDocument/2006/relationships/slideLayout" Target="../slideLayouts/slideLayout102.xml"/><Relationship Id="rId5" Type="http://schemas.openxmlformats.org/officeDocument/2006/relationships/slideLayout" Target="../slideLayouts/slideLayout103.xml"/><Relationship Id="rId6" Type="http://schemas.openxmlformats.org/officeDocument/2006/relationships/slideLayout" Target="../slideLayouts/slideLayout104.xml"/><Relationship Id="rId7" Type="http://schemas.openxmlformats.org/officeDocument/2006/relationships/slideLayout" Target="../slideLayouts/slideLayout105.xml"/><Relationship Id="rId8" Type="http://schemas.openxmlformats.org/officeDocument/2006/relationships/slideLayout" Target="../slideLayouts/slideLayout106.xml"/><Relationship Id="rId9" Type="http://schemas.openxmlformats.org/officeDocument/2006/relationships/slideLayout" Target="../slideLayouts/slideLayout107.xml"/><Relationship Id="rId10" Type="http://schemas.openxmlformats.org/officeDocument/2006/relationships/slideLayout" Target="../slideLayouts/slideLayout108.xml"/><Relationship Id="rId11" Type="http://schemas.openxmlformats.org/officeDocument/2006/relationships/slideLayout" Target="../slideLayouts/slideLayout109.xml"/><Relationship Id="rId12" Type="http://schemas.openxmlformats.org/officeDocument/2006/relationships/slideLayout" Target="../slideLayouts/slideLayout110.xml"/><Relationship Id="rId13" Type="http://schemas.openxmlformats.org/officeDocument/2006/relationships/theme" Target="../theme/theme10.xml"/></Relationships>
</file>

<file path=ppt/slideMasters/_rels/slideMaster2.xml.rels><?xml version="1.0" encoding="UTF-8" standalone="yes" ?>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theme" Target="../theme/theme2.xml"/></Relationships>
</file>

<file path=ppt/slideMasters/_rels/slideMaster3.xml.rels><?xml version="1.0" encoding="UTF-8" standalone="yes" ?>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theme" Target="../theme/theme3.xml"/></Relationships>
</file>

<file path=ppt/slideMasters/_rels/slideMaster4.xml.rels><?xml version="1.0" encoding="UTF-8" standalone="yes" ?>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34.xml"/><Relationship Id="rId3" Type="http://schemas.openxmlformats.org/officeDocument/2006/relationships/slideLayout" Target="../slideLayouts/slideLayout35.xml"/><Relationship Id="rId4" Type="http://schemas.openxmlformats.org/officeDocument/2006/relationships/slideLayout" Target="../slideLayouts/slideLayout36.xml"/><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 Id="rId9" Type="http://schemas.openxmlformats.org/officeDocument/2006/relationships/slideLayout" Target="../slideLayouts/slideLayout41.xml"/><Relationship Id="rId10" Type="http://schemas.openxmlformats.org/officeDocument/2006/relationships/slideLayout" Target="../slideLayouts/slideLayout42.xml"/><Relationship Id="rId11" Type="http://schemas.openxmlformats.org/officeDocument/2006/relationships/slideLayout" Target="../slideLayouts/slideLayout43.xml"/><Relationship Id="rId12" Type="http://schemas.openxmlformats.org/officeDocument/2006/relationships/slideLayout" Target="../slideLayouts/slideLayout44.xml"/><Relationship Id="rId13" Type="http://schemas.openxmlformats.org/officeDocument/2006/relationships/theme" Target="../theme/theme4.xml"/></Relationships>
</file>

<file path=ppt/slideMasters/_rels/slideMaster5.xml.rels><?xml version="1.0" encoding="UTF-8" standalone="yes" ?>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45.xml"/><Relationship Id="rId3" Type="http://schemas.openxmlformats.org/officeDocument/2006/relationships/slideLayout" Target="../slideLayouts/slideLayout46.xml"/><Relationship Id="rId4" Type="http://schemas.openxmlformats.org/officeDocument/2006/relationships/slideLayout" Target="../slideLayouts/slideLayout47.xml"/><Relationship Id="rId5" Type="http://schemas.openxmlformats.org/officeDocument/2006/relationships/slideLayout" Target="../slideLayouts/slideLayout48.xml"/><Relationship Id="rId6" Type="http://schemas.openxmlformats.org/officeDocument/2006/relationships/slideLayout" Target="../slideLayouts/slideLayout49.xml"/><Relationship Id="rId7" Type="http://schemas.openxmlformats.org/officeDocument/2006/relationships/slideLayout" Target="../slideLayouts/slideLayout50.xml"/><Relationship Id="rId8" Type="http://schemas.openxmlformats.org/officeDocument/2006/relationships/slideLayout" Target="../slideLayouts/slideLayout51.xml"/><Relationship Id="rId9" Type="http://schemas.openxmlformats.org/officeDocument/2006/relationships/slideLayout" Target="../slideLayouts/slideLayout52.xml"/><Relationship Id="rId10" Type="http://schemas.openxmlformats.org/officeDocument/2006/relationships/slideLayout" Target="../slideLayouts/slideLayout53.xml"/><Relationship Id="rId11" Type="http://schemas.openxmlformats.org/officeDocument/2006/relationships/slideLayout" Target="../slideLayouts/slideLayout54.xml"/><Relationship Id="rId12" Type="http://schemas.openxmlformats.org/officeDocument/2006/relationships/slideLayout" Target="../slideLayouts/slideLayout55.xml"/><Relationship Id="rId13" Type="http://schemas.openxmlformats.org/officeDocument/2006/relationships/theme" Target="../theme/theme5.xml"/></Relationships>
</file>

<file path=ppt/slideMasters/_rels/slideMaster6.xml.rels><?xml version="1.0" encoding="UTF-8" standalone="yes" ?>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56.xml"/><Relationship Id="rId3" Type="http://schemas.openxmlformats.org/officeDocument/2006/relationships/slideLayout" Target="../slideLayouts/slideLayout57.xml"/><Relationship Id="rId4" Type="http://schemas.openxmlformats.org/officeDocument/2006/relationships/slideLayout" Target="../slideLayouts/slideLayout58.xml"/><Relationship Id="rId5" Type="http://schemas.openxmlformats.org/officeDocument/2006/relationships/slideLayout" Target="../slideLayouts/slideLayout59.xml"/><Relationship Id="rId6" Type="http://schemas.openxmlformats.org/officeDocument/2006/relationships/slideLayout" Target="../slideLayouts/slideLayout60.xml"/><Relationship Id="rId7" Type="http://schemas.openxmlformats.org/officeDocument/2006/relationships/slideLayout" Target="../slideLayouts/slideLayout61.xml"/><Relationship Id="rId8" Type="http://schemas.openxmlformats.org/officeDocument/2006/relationships/slideLayout" Target="../slideLayouts/slideLayout62.xml"/><Relationship Id="rId9" Type="http://schemas.openxmlformats.org/officeDocument/2006/relationships/slideLayout" Target="../slideLayouts/slideLayout63.xml"/><Relationship Id="rId10" Type="http://schemas.openxmlformats.org/officeDocument/2006/relationships/slideLayout" Target="../slideLayouts/slideLayout64.xml"/><Relationship Id="rId11" Type="http://schemas.openxmlformats.org/officeDocument/2006/relationships/slideLayout" Target="../slideLayouts/slideLayout65.xml"/><Relationship Id="rId12" Type="http://schemas.openxmlformats.org/officeDocument/2006/relationships/slideLayout" Target="../slideLayouts/slideLayout66.xml"/><Relationship Id="rId13" Type="http://schemas.openxmlformats.org/officeDocument/2006/relationships/theme" Target="../theme/theme6.xml"/></Relationships>
</file>

<file path=ppt/slideMasters/_rels/slideMaster7.xml.rels><?xml version="1.0" encoding="UTF-8" standalone="yes" ?>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67.xml"/><Relationship Id="rId3" Type="http://schemas.openxmlformats.org/officeDocument/2006/relationships/slideLayout" Target="../slideLayouts/slideLayout68.xml"/><Relationship Id="rId4" Type="http://schemas.openxmlformats.org/officeDocument/2006/relationships/slideLayout" Target="../slideLayouts/slideLayout69.xml"/><Relationship Id="rId5" Type="http://schemas.openxmlformats.org/officeDocument/2006/relationships/slideLayout" Target="../slideLayouts/slideLayout70.xml"/><Relationship Id="rId6" Type="http://schemas.openxmlformats.org/officeDocument/2006/relationships/slideLayout" Target="../slideLayouts/slideLayout71.xml"/><Relationship Id="rId7" Type="http://schemas.openxmlformats.org/officeDocument/2006/relationships/slideLayout" Target="../slideLayouts/slideLayout72.xml"/><Relationship Id="rId8" Type="http://schemas.openxmlformats.org/officeDocument/2006/relationships/slideLayout" Target="../slideLayouts/slideLayout73.xml"/><Relationship Id="rId9" Type="http://schemas.openxmlformats.org/officeDocument/2006/relationships/slideLayout" Target="../slideLayouts/slideLayout74.xml"/><Relationship Id="rId10" Type="http://schemas.openxmlformats.org/officeDocument/2006/relationships/slideLayout" Target="../slideLayouts/slideLayout75.xml"/><Relationship Id="rId11" Type="http://schemas.openxmlformats.org/officeDocument/2006/relationships/slideLayout" Target="../slideLayouts/slideLayout76.xml"/><Relationship Id="rId12" Type="http://schemas.openxmlformats.org/officeDocument/2006/relationships/slideLayout" Target="../slideLayouts/slideLayout77.xml"/><Relationship Id="rId13" Type="http://schemas.openxmlformats.org/officeDocument/2006/relationships/theme" Target="../theme/theme7.xml"/></Relationships>
</file>

<file path=ppt/slideMasters/_rels/slideMaster8.xml.rels><?xml version="1.0" encoding="UTF-8" standalone="yes" ?>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8.xml"/><Relationship Id="rId3" Type="http://schemas.openxmlformats.org/officeDocument/2006/relationships/slideLayout" Target="../slideLayouts/slideLayout79.xml"/><Relationship Id="rId4" Type="http://schemas.openxmlformats.org/officeDocument/2006/relationships/slideLayout" Target="../slideLayouts/slideLayout80.xml"/><Relationship Id="rId5" Type="http://schemas.openxmlformats.org/officeDocument/2006/relationships/slideLayout" Target="../slideLayouts/slideLayout81.xml"/><Relationship Id="rId6" Type="http://schemas.openxmlformats.org/officeDocument/2006/relationships/slideLayout" Target="../slideLayouts/slideLayout82.xml"/><Relationship Id="rId7" Type="http://schemas.openxmlformats.org/officeDocument/2006/relationships/slideLayout" Target="../slideLayouts/slideLayout83.xml"/><Relationship Id="rId8" Type="http://schemas.openxmlformats.org/officeDocument/2006/relationships/slideLayout" Target="../slideLayouts/slideLayout84.xml"/><Relationship Id="rId9" Type="http://schemas.openxmlformats.org/officeDocument/2006/relationships/slideLayout" Target="../slideLayouts/slideLayout85.xml"/><Relationship Id="rId10" Type="http://schemas.openxmlformats.org/officeDocument/2006/relationships/slideLayout" Target="../slideLayouts/slideLayout86.xml"/><Relationship Id="rId11" Type="http://schemas.openxmlformats.org/officeDocument/2006/relationships/slideLayout" Target="../slideLayouts/slideLayout87.xml"/><Relationship Id="rId12" Type="http://schemas.openxmlformats.org/officeDocument/2006/relationships/slideLayout" Target="../slideLayouts/slideLayout88.xml"/><Relationship Id="rId13" Type="http://schemas.openxmlformats.org/officeDocument/2006/relationships/theme" Target="../theme/theme8.xml"/></Relationships>
</file>

<file path=ppt/slideMasters/_rels/slideMaster9.xml.rels><?xml version="1.0" encoding="UTF-8" standalone="yes" ?>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89.xml"/><Relationship Id="rId3" Type="http://schemas.openxmlformats.org/officeDocument/2006/relationships/slideLayout" Target="../slideLayouts/slideLayout90.xml"/><Relationship Id="rId4" Type="http://schemas.openxmlformats.org/officeDocument/2006/relationships/slideLayout" Target="../slideLayouts/slideLayout91.xml"/><Relationship Id="rId5" Type="http://schemas.openxmlformats.org/officeDocument/2006/relationships/slideLayout" Target="../slideLayouts/slideLayout92.xml"/><Relationship Id="rId6" Type="http://schemas.openxmlformats.org/officeDocument/2006/relationships/slideLayout" Target="../slideLayouts/slideLayout93.xml"/><Relationship Id="rId7" Type="http://schemas.openxmlformats.org/officeDocument/2006/relationships/slideLayout" Target="../slideLayouts/slideLayout94.xml"/><Relationship Id="rId8" Type="http://schemas.openxmlformats.org/officeDocument/2006/relationships/slideLayout" Target="../slideLayouts/slideLayout95.xml"/><Relationship Id="rId9" Type="http://schemas.openxmlformats.org/officeDocument/2006/relationships/slideLayout" Target="../slideLayouts/slideLayout96.xml"/><Relationship Id="rId10" Type="http://schemas.openxmlformats.org/officeDocument/2006/relationships/slideLayout" Target="../slideLayouts/slideLayout97.xml"/><Relationship Id="rId11" Type="http://schemas.openxmlformats.org/officeDocument/2006/relationships/slideLayout" Target="../slideLayouts/slideLayout98.xml"/><Relationship Id="rId12" Type="http://schemas.openxmlformats.org/officeDocument/2006/relationships/slideLayout" Target="../slideLayouts/slideLayout99.xml"/><Relationship Id="rId13" Type="http://schemas.openxmlformats.org/officeDocument/2006/relationships/theme" Target="../theme/theme9.xml"/></Relationships>
</file>

<file path=ppt/slideMasters/slideMaster1.xml><?xml version="1.0" encoding="utf-8"?>
<p:sldMaster xmlns:p="http://schemas.openxmlformats.org/presentationml/2006/main" xmlns:p14="http://schemas.microsoft.com/office/powerpoint/2010/main" xmlns:r="http://schemas.openxmlformats.org/officeDocument/2006/relationships" xmlns:a="http://schemas.openxmlformats.org/drawingml/2006/main">
  <p:cSld name="Daisy">
    <p:bg>
      <p:bgPr>
        <a:blipFill>
          <a:blip r:embed="rId1"/>
          <a:srcRect/>
          <a:stretch/>
        </a:blipFill>
        <a:effectLst/>
      </p:bgPr>
    </p:bg>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8="/>
              </a:ext>
            </a:extLst>
          </p:cNvSpPr>
          <p:nvPr>
            <p:ph type="dt" sz="quarter"/>
          </p:nvPr>
        </p:nvSpPr>
        <p:spPr>
          <a:xfrm>
            <a:off x="429260" y="5200650"/>
            <a:ext cx="2439670" cy="419735"/>
          </a:xfrm>
          <a:prstGeom prst="rect">
            <a:avLst/>
          </a:prstGeom>
          <a:noFill/>
          <a:ln>
            <a:noFill/>
          </a:ln>
          <a:effectLst/>
        </p:spPr>
        <p:txBody>
          <a:bodyPr vert="horz" wrap="square" numCol="1" spcCol="215900" anchor="t">
            <a:prstTxWarp prst="textNoShape">
              <a:avLst/>
            </a:prstTxWarp>
          </a:bodyPr>
          <a:lstStyle>
            <a:lvl1pPr>
              <a:defRPr sz="1400"/>
            </a:lvl1pPr>
          </a:lstStyle>
          <a:p>
            <a:pPr/>
            <a:fld id="{640234A0-EE89-57C2-C7BA-18977AF4314D}" type="datetime1">
              <a:t/>
            </a:fld>
          </a:p>
        </p:txBody>
      </p:sp>
      <p:sp>
        <p:nvSpPr>
          <p:cNvPr id="3"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E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8="/>
              </a:ext>
            </a:extLst>
          </p:cNvSpPr>
          <p:nvPr>
            <p:ph type="ftr" sz="quarter" idx="1"/>
          </p:nvPr>
        </p:nvSpPr>
        <p:spPr>
          <a:xfrm>
            <a:off x="3371215" y="5200650"/>
            <a:ext cx="2439670" cy="419735"/>
          </a:xfrm>
          <a:prstGeom prst="rect">
            <a:avLst/>
          </a:prstGeom>
          <a:noFill/>
          <a:ln>
            <a:noFill/>
          </a:ln>
          <a:effectLst/>
        </p:spPr>
        <p:txBody>
          <a:bodyPr vert="horz" wrap="square" numCol="1" spcCol="215900" anchor="t">
            <a:prstTxWarp prst="textNoShape">
              <a:avLst/>
            </a:prstTxWarp>
          </a:bodyPr>
          <a:lstStyle>
            <a:lvl1pPr algn="ctr">
              <a:defRPr sz="1400"/>
            </a:lvl1pPr>
          </a:lstStyle>
          <a:p>
            <a:pPr/>
          </a:p>
        </p:txBody>
      </p:sp>
      <p:sp>
        <p:nvSpPr>
          <p:cNvPr id="4"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C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8="/>
              </a:ext>
            </a:extLst>
          </p:cNvSpPr>
          <p:nvPr>
            <p:ph type="sldNum" sz="quarter" idx="2"/>
          </p:nvPr>
        </p:nvSpPr>
        <p:spPr>
          <a:xfrm>
            <a:off x="6240780" y="5200650"/>
            <a:ext cx="2439670" cy="419735"/>
          </a:xfrm>
          <a:prstGeom prst="rect">
            <a:avLst/>
          </a:prstGeom>
          <a:noFill/>
          <a:ln>
            <a:noFill/>
          </a:ln>
          <a:effectLst/>
        </p:spPr>
        <p:txBody>
          <a:bodyPr vert="horz" wrap="square" numCol="1" spcCol="215900" anchor="t">
            <a:prstTxWarp prst="textNoShape">
              <a:avLst/>
            </a:prstTxWarp>
          </a:bodyPr>
          <a:lstStyle>
            <a:lvl1pPr algn="r">
              <a:defRPr sz="1400"/>
            </a:lvl1pPr>
          </a:lstStyle>
          <a:p>
            <a:pPr/>
            <a:fld id="{640234B5-FB89-57C2-C7BA-0D977AF43158}" type="slidenum">
              <a:t/>
            </a:fld>
          </a:p>
        </p:txBody>
      </p:sp>
      <p:sp>
        <p:nvSpPr>
          <p:cNvPr id="5" name="TitlePlaceholderArea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CAcAAAYFQ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dwEAAGY1AABaBwAAEAAAACYAAAAIAAAA//////////8="/>
              </a:ext>
            </a:extLst>
          </p:cNvSpPr>
          <p:nvPr>
            <p:ph type="title" idx="3"/>
          </p:nvPr>
        </p:nvSpPr>
        <p:spPr>
          <a:xfrm>
            <a:off x="429260" y="238125"/>
            <a:ext cx="8251190" cy="956945"/>
          </a:xfrm>
          <a:prstGeom prst="rect">
            <a:avLst/>
          </a:prstGeom>
          <a:solidFill>
            <a:schemeClr val="accent1">
              <a:alpha val="40000"/>
            </a:schemeClr>
          </a:solidFill>
          <a:ln>
            <a:noFill/>
          </a:ln>
          <a:effectLst/>
        </p:spPr>
        <p:txBody>
          <a:bodyPr vert="horz" wrap="square" numCol="1" spcCol="215900" anchor="ctr">
            <a:prstTxWarp prst="textNoShape">
              <a:avLst/>
            </a:prstTxWarp>
          </a:bodyPr>
          <a:lstStyle/>
          <a:p>
            <a:pPr/>
            <a:r>
              <a:t>Click to edit Master title style</a:t>
            </a:r>
          </a:p>
        </p:txBody>
      </p:sp>
      <p:sp>
        <p:nvSpPr>
          <p:cNvPr id="6" name="TextPlacehold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CAcAAAYFQAAAAAAAAJAAAABAAAAAAG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FAgAAGY1AABCHwAAEAAAACYAAAAIAAAA//////////8="/>
              </a:ext>
            </a:extLst>
          </p:cNvSpPr>
          <p:nvPr>
            <p:ph type="body" idx="4"/>
          </p:nvPr>
        </p:nvSpPr>
        <p:spPr>
          <a:xfrm>
            <a:off x="429260" y="1313180"/>
            <a:ext cx="8251190" cy="3768090"/>
          </a:xfrm>
          <a:prstGeom prst="rect">
            <a:avLst/>
          </a:prstGeom>
          <a:solidFill>
            <a:schemeClr val="accent1">
              <a:alpha val="40000"/>
            </a:schemeClr>
          </a:solidFill>
          <a:ln>
            <a:noFill/>
          </a:ln>
          <a:effectLst/>
        </p:spPr>
        <p:txBody>
          <a:bodyPr vert="horz"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Tree>
  </p:cSld>
  <p:clrMap bg1="lt1" tx1="dk1" bg2="lt2" tx2="dk2" accent1="accent1" accent2="accent2" accent3="accent3" accent4="accent4" accent5="accent5" accent6="accent6" hlink="hlink" folHlink="fol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lvl1pPr marL="0" marR="0" indent="0" algn="ctr" defTabSz="457200">
        <a:lnSpc>
          <a:spcPct val="100000"/>
        </a:lnSpc>
        <a:spcBef>
          <a:spcPts val="0"/>
        </a:spcBef>
        <a:spcAft>
          <a:spcPts val="0"/>
        </a:spcAft>
        <a:buNone/>
        <a:tabLst/>
        <a:defRPr sz="4400" b="0" i="0" u="none" strike="noStrike" kern="1" spc="0" baseline="0">
          <a:solidFill>
            <a:schemeClr val="tx2"/>
          </a:solidFill>
          <a:effectLst/>
          <a:latin typeface="Arial" pitchFamily="2" charset="0"/>
          <a:ea typeface="Arial" pitchFamily="2" charset="0"/>
          <a:cs typeface="Arial" pitchFamily="2"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9pPr>
    </p:titleStyle>
    <p:bodyStyle>
      <a:lvl1pPr marL="285750" marR="0" indent="-285750" algn="l" defTabSz="457200">
        <a:lnSpc>
          <a:spcPct val="100000"/>
        </a:lnSpc>
        <a:spcBef>
          <a:spcPts val="0"/>
        </a:spcBef>
        <a:spcAft>
          <a:spcPts val="0"/>
        </a:spcAft>
        <a:buClrTx/>
        <a:buSzTx/>
        <a:buFontTx/>
        <a:buChar char="•"/>
        <a:tabLst/>
        <a:defRPr sz="3200" b="0" i="0" u="none" strike="noStrike" kern="1" spc="0" baseline="0">
          <a:solidFill>
            <a:schemeClr val="tx1"/>
          </a:solidFill>
          <a:effectLst/>
          <a:latin typeface="Arial" pitchFamily="2" charset="0"/>
          <a:ea typeface="Arial" pitchFamily="2" charset="0"/>
          <a:cs typeface="Arial" pitchFamily="2" charset="0"/>
        </a:defRPr>
      </a:lvl1pPr>
      <a:lvl2pPr marL="619125" marR="0" indent="-285750" algn="l" defTabSz="457200">
        <a:lnSpc>
          <a:spcPct val="100000"/>
        </a:lnSpc>
        <a:spcBef>
          <a:spcPts val="0"/>
        </a:spcBef>
        <a:spcAft>
          <a:spcPts val="0"/>
        </a:spcAft>
        <a:buClrTx/>
        <a:buSzTx/>
        <a:buFontTx/>
        <a:buChar char="–"/>
        <a:tabLst/>
        <a:defRPr sz="2800" b="0" i="0" u="none" strike="noStrike" kern="1" spc="0" baseline="0">
          <a:solidFill>
            <a:schemeClr val="tx1"/>
          </a:solidFill>
          <a:effectLst/>
          <a:latin typeface="Arial" pitchFamily="2" charset="0"/>
          <a:ea typeface="Arial" pitchFamily="2" charset="0"/>
          <a:cs typeface="Arial" pitchFamily="2" charset="0"/>
        </a:defRPr>
      </a:lvl2pPr>
      <a:lvl3pPr marL="952500" marR="0" indent="-285750" algn="l" defTabSz="457200">
        <a:lnSpc>
          <a:spcPct val="100000"/>
        </a:lnSpc>
        <a:spcBef>
          <a:spcPts val="0"/>
        </a:spcBef>
        <a:spcAft>
          <a:spcPts val="0"/>
        </a:spcAft>
        <a:buClrTx/>
        <a:buSzTx/>
        <a:buFontTx/>
        <a:buChar char="•"/>
        <a:tabLst/>
        <a:defRPr sz="2400" b="0" i="0" u="none" strike="noStrike" kern="1" spc="0" baseline="0">
          <a:solidFill>
            <a:schemeClr val="tx1"/>
          </a:solidFill>
          <a:effectLst/>
          <a:latin typeface="Arial" pitchFamily="2" charset="0"/>
          <a:ea typeface="Arial" pitchFamily="2" charset="0"/>
          <a:cs typeface="Arial" pitchFamily="2" charset="0"/>
        </a:defRPr>
      </a:lvl3pPr>
      <a:lvl4pPr marL="1333500" marR="0" indent="-285750" algn="l" defTabSz="457200">
        <a:lnSpc>
          <a:spcPct val="100000"/>
        </a:lnSpc>
        <a:spcBef>
          <a:spcPts val="0"/>
        </a:spcBef>
        <a:spcAft>
          <a:spcPts val="0"/>
        </a:spcAft>
        <a:buClrTx/>
        <a:buSzTx/>
        <a:buFontTx/>
        <a:buChar char="–"/>
        <a:tabLst/>
        <a:defRPr sz="2000" b="0" i="0" u="none" strike="noStrike" kern="1" spc="0" baseline="0">
          <a:solidFill>
            <a:schemeClr val="tx1"/>
          </a:solidFill>
          <a:effectLst/>
          <a:latin typeface="Arial" pitchFamily="2" charset="0"/>
          <a:ea typeface="Arial" pitchFamily="2" charset="0"/>
          <a:cs typeface="Arial" pitchFamily="2" charset="0"/>
        </a:defRPr>
      </a:lvl4pPr>
      <a:lvl5pPr marL="1714500" marR="0" indent="-285750" algn="l" defTabSz="457200">
        <a:lnSpc>
          <a:spcPct val="100000"/>
        </a:lnSpc>
        <a:spcBef>
          <a:spcPts val="0"/>
        </a:spcBef>
        <a:spcAft>
          <a:spcPts val="0"/>
        </a:spcAft>
        <a:buClrTx/>
        <a:buSzTx/>
        <a:buFontTx/>
        <a:buChar char="»"/>
        <a:tabLst/>
        <a:defRPr sz="2000" b="0" i="0" u="none" strike="noStrike" kern="1" spc="0" baseline="0">
          <a:solidFill>
            <a:schemeClr val="tx1"/>
          </a:solidFill>
          <a:effectLst/>
          <a:latin typeface="Arial" pitchFamily="2" charset="0"/>
          <a:ea typeface="Arial" pitchFamily="2" charset="0"/>
          <a:cs typeface="Arial" pitchFamily="2" charset="0"/>
        </a:defRPr>
      </a:lvl5pPr>
      <a:lvl6pPr marL="22860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9pPr>
    </p:bodyStyle>
    <p:other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9pPr>
    </p:otherStyle>
  </p:txStyles>
</p:sldMaster>
</file>

<file path=ppt/slideMasters/slideMaster10.xml><?xml version="1.0" encoding="utf-8"?>
<p:sldMaster xmlns:p="http://schemas.openxmlformats.org/presentationml/2006/main" xmlns:p14="http://schemas.microsoft.com/office/powerpoint/2010/main" xmlns:r="http://schemas.openxmlformats.org/officeDocument/2006/relationships" xmlns:a="http://schemas.openxmlformats.org/drawingml/2006/main">
  <p:cSld name="Daisy">
    <p:bg>
      <p:bgPr>
        <a:blipFill>
          <a:blip r:embed="rId1"/>
          <a:srcRect/>
          <a:stretch/>
        </a:blipFill>
        <a:effectLst/>
      </p:bgPr>
    </p:bg>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8="/>
              </a:ext>
            </a:extLst>
          </p:cNvSpPr>
          <p:nvPr>
            <p:ph type="dt" sz="quarter"/>
          </p:nvPr>
        </p:nvSpPr>
        <p:spPr>
          <a:xfrm>
            <a:off x="429260" y="5200650"/>
            <a:ext cx="2439670" cy="419735"/>
          </a:xfrm>
          <a:prstGeom prst="rect">
            <a:avLst/>
          </a:prstGeom>
          <a:noFill/>
          <a:ln>
            <a:noFill/>
          </a:ln>
          <a:effectLst/>
        </p:spPr>
        <p:txBody>
          <a:bodyPr vert="horz" wrap="square" numCol="1" spcCol="215900" anchor="t">
            <a:prstTxWarp prst="textNoShape">
              <a:avLst/>
            </a:prstTxWarp>
          </a:bodyPr>
          <a:lstStyle>
            <a:lvl1pPr>
              <a:defRPr sz="1400"/>
            </a:lvl1pPr>
          </a:lstStyle>
          <a:p>
            <a:pPr/>
            <a:fld id="{640275CB-8589-5783-C7BA-73D63BF43126}" type="datetime1">
              <a:t/>
            </a:fld>
          </a:p>
        </p:txBody>
      </p:sp>
      <p:sp>
        <p:nvSpPr>
          <p:cNvPr id="3"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E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8="/>
              </a:ext>
            </a:extLst>
          </p:cNvSpPr>
          <p:nvPr>
            <p:ph type="ftr" sz="quarter" idx="1"/>
          </p:nvPr>
        </p:nvSpPr>
        <p:spPr>
          <a:xfrm>
            <a:off x="3371215" y="5200650"/>
            <a:ext cx="2439670" cy="419735"/>
          </a:xfrm>
          <a:prstGeom prst="rect">
            <a:avLst/>
          </a:prstGeom>
          <a:noFill/>
          <a:ln>
            <a:noFill/>
          </a:ln>
          <a:effectLst/>
        </p:spPr>
        <p:txBody>
          <a:bodyPr vert="horz" wrap="square" numCol="1" spcCol="215900" anchor="t">
            <a:prstTxWarp prst="textNoShape">
              <a:avLst/>
            </a:prstTxWarp>
          </a:bodyPr>
          <a:lstStyle>
            <a:lvl1pPr algn="ctr">
              <a:defRPr sz="1400"/>
            </a:lvl1pPr>
          </a:lstStyle>
          <a:p>
            <a:pPr/>
          </a:p>
        </p:txBody>
      </p:sp>
      <p:sp>
        <p:nvSpPr>
          <p:cNvPr id="4"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C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8="/>
              </a:ext>
            </a:extLst>
          </p:cNvSpPr>
          <p:nvPr>
            <p:ph type="sldNum" sz="quarter" idx="2"/>
          </p:nvPr>
        </p:nvSpPr>
        <p:spPr>
          <a:xfrm>
            <a:off x="6240780" y="5200650"/>
            <a:ext cx="2439670" cy="419735"/>
          </a:xfrm>
          <a:prstGeom prst="rect">
            <a:avLst/>
          </a:prstGeom>
          <a:noFill/>
          <a:ln>
            <a:noFill/>
          </a:ln>
          <a:effectLst/>
        </p:spPr>
        <p:txBody>
          <a:bodyPr vert="horz" wrap="square" numCol="1" spcCol="215900" anchor="t">
            <a:prstTxWarp prst="textNoShape">
              <a:avLst/>
            </a:prstTxWarp>
          </a:bodyPr>
          <a:lstStyle>
            <a:lvl1pPr algn="r">
              <a:defRPr sz="1400"/>
            </a:lvl1pPr>
          </a:lstStyle>
          <a:p>
            <a:pPr/>
            <a:fld id="{6402755B-1589-5783-C7BA-E3D63BF431B6}" type="slidenum">
              <a:t/>
            </a:fld>
          </a:p>
        </p:txBody>
      </p:sp>
      <p:sp>
        <p:nvSpPr>
          <p:cNvPr id="5" name="TitlePlaceholderArea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CAcAAAYFQ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dwEAAGY1AABaBwAAEAAAACYAAAAIAAAA//////////8="/>
              </a:ext>
            </a:extLst>
          </p:cNvSpPr>
          <p:nvPr>
            <p:ph type="title" idx="3"/>
          </p:nvPr>
        </p:nvSpPr>
        <p:spPr>
          <a:xfrm>
            <a:off x="429260" y="238125"/>
            <a:ext cx="8251190" cy="956945"/>
          </a:xfrm>
          <a:prstGeom prst="rect">
            <a:avLst/>
          </a:prstGeom>
          <a:solidFill>
            <a:schemeClr val="accent1">
              <a:alpha val="40000"/>
            </a:schemeClr>
          </a:solidFill>
          <a:ln>
            <a:noFill/>
          </a:ln>
          <a:effectLst/>
        </p:spPr>
        <p:txBody>
          <a:bodyPr vert="horz" wrap="square" numCol="1" spcCol="215900" anchor="ctr">
            <a:prstTxWarp prst="textNoShape">
              <a:avLst/>
            </a:prstTxWarp>
          </a:bodyPr>
          <a:lstStyle/>
          <a:p>
            <a:pPr/>
            <a:r>
              <a:t>Click to edit Master title style</a:t>
            </a:r>
          </a:p>
        </p:txBody>
      </p:sp>
      <p:sp>
        <p:nvSpPr>
          <p:cNvPr id="6" name="TextPlacehold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CAcAAAYFQAAAAAAAAJAAAABAAAAAAG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FAgAAGY1AABCHwAAEAAAACYAAAAIAAAA//////////8="/>
              </a:ext>
            </a:extLst>
          </p:cNvSpPr>
          <p:nvPr>
            <p:ph type="body" idx="4"/>
          </p:nvPr>
        </p:nvSpPr>
        <p:spPr>
          <a:xfrm>
            <a:off x="429260" y="1313180"/>
            <a:ext cx="8251190" cy="3768090"/>
          </a:xfrm>
          <a:prstGeom prst="rect">
            <a:avLst/>
          </a:prstGeom>
          <a:solidFill>
            <a:schemeClr val="accent1">
              <a:alpha val="40000"/>
            </a:schemeClr>
          </a:solidFill>
          <a:ln>
            <a:noFill/>
          </a:ln>
          <a:effectLst/>
        </p:spPr>
        <p:txBody>
          <a:bodyPr vert="horz"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Tree>
  </p:cSld>
  <p:clrMap bg1="lt1" tx1="dk1" bg2="lt2" tx2="dk2" accent1="accent1" accent2="accent2" accent3="accent3" accent4="accent4" accent5="accent5" accent6="accent6" hlink="hlink" folHlink="folHlink"/>
  <p:sldLayoutIdLst>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Lst>
  <p:hf sldNum="0" hdr="0" ftr="0" dt="0"/>
  <p:txStyles>
    <p:titleStyle>
      <a:lvl1pPr marL="0" marR="0" indent="0" algn="ctr" defTabSz="457200">
        <a:lnSpc>
          <a:spcPct val="100000"/>
        </a:lnSpc>
        <a:spcBef>
          <a:spcPts val="0"/>
        </a:spcBef>
        <a:spcAft>
          <a:spcPts val="0"/>
        </a:spcAft>
        <a:buNone/>
        <a:tabLst/>
        <a:defRPr sz="4400" b="0" i="0" u="none" strike="noStrike" kern="1" spc="0" baseline="0">
          <a:solidFill>
            <a:schemeClr val="tx2"/>
          </a:solidFill>
          <a:effectLst/>
          <a:latin typeface="Arial" pitchFamily="2" charset="0"/>
          <a:ea typeface="Arial" pitchFamily="2" charset="0"/>
          <a:cs typeface="Arial" pitchFamily="2"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9pPr>
    </p:titleStyle>
    <p:bodyStyle>
      <a:lvl1pPr marL="285750" marR="0" indent="-285750" algn="l" defTabSz="457200">
        <a:lnSpc>
          <a:spcPct val="100000"/>
        </a:lnSpc>
        <a:spcBef>
          <a:spcPts val="0"/>
        </a:spcBef>
        <a:spcAft>
          <a:spcPts val="0"/>
        </a:spcAft>
        <a:buClrTx/>
        <a:buSzTx/>
        <a:buFontTx/>
        <a:buChar char="•"/>
        <a:tabLst/>
        <a:defRPr sz="3200" b="0" i="0" u="none" strike="noStrike" kern="1" spc="0" baseline="0">
          <a:solidFill>
            <a:schemeClr val="tx1"/>
          </a:solidFill>
          <a:effectLst/>
          <a:latin typeface="Arial" pitchFamily="2" charset="0"/>
          <a:ea typeface="Arial" pitchFamily="2" charset="0"/>
          <a:cs typeface="Arial" pitchFamily="2" charset="0"/>
        </a:defRPr>
      </a:lvl1pPr>
      <a:lvl2pPr marL="619125" marR="0" indent="-285750" algn="l" defTabSz="457200">
        <a:lnSpc>
          <a:spcPct val="100000"/>
        </a:lnSpc>
        <a:spcBef>
          <a:spcPts val="0"/>
        </a:spcBef>
        <a:spcAft>
          <a:spcPts val="0"/>
        </a:spcAft>
        <a:buClrTx/>
        <a:buSzTx/>
        <a:buFontTx/>
        <a:buChar char="–"/>
        <a:tabLst/>
        <a:defRPr sz="2800" b="0" i="0" u="none" strike="noStrike" kern="1" spc="0" baseline="0">
          <a:solidFill>
            <a:schemeClr val="tx1"/>
          </a:solidFill>
          <a:effectLst/>
          <a:latin typeface="Arial" pitchFamily="2" charset="0"/>
          <a:ea typeface="Arial" pitchFamily="2" charset="0"/>
          <a:cs typeface="Arial" pitchFamily="2" charset="0"/>
        </a:defRPr>
      </a:lvl2pPr>
      <a:lvl3pPr marL="952500" marR="0" indent="-285750" algn="l" defTabSz="457200">
        <a:lnSpc>
          <a:spcPct val="100000"/>
        </a:lnSpc>
        <a:spcBef>
          <a:spcPts val="0"/>
        </a:spcBef>
        <a:spcAft>
          <a:spcPts val="0"/>
        </a:spcAft>
        <a:buClrTx/>
        <a:buSzTx/>
        <a:buFontTx/>
        <a:buChar char="•"/>
        <a:tabLst/>
        <a:defRPr sz="2400" b="0" i="0" u="none" strike="noStrike" kern="1" spc="0" baseline="0">
          <a:solidFill>
            <a:schemeClr val="tx1"/>
          </a:solidFill>
          <a:effectLst/>
          <a:latin typeface="Arial" pitchFamily="2" charset="0"/>
          <a:ea typeface="Arial" pitchFamily="2" charset="0"/>
          <a:cs typeface="Arial" pitchFamily="2" charset="0"/>
        </a:defRPr>
      </a:lvl3pPr>
      <a:lvl4pPr marL="1333500" marR="0" indent="-285750" algn="l" defTabSz="457200">
        <a:lnSpc>
          <a:spcPct val="100000"/>
        </a:lnSpc>
        <a:spcBef>
          <a:spcPts val="0"/>
        </a:spcBef>
        <a:spcAft>
          <a:spcPts val="0"/>
        </a:spcAft>
        <a:buClrTx/>
        <a:buSzTx/>
        <a:buFontTx/>
        <a:buChar char="–"/>
        <a:tabLst/>
        <a:defRPr sz="2000" b="0" i="0" u="none" strike="noStrike" kern="1" spc="0" baseline="0">
          <a:solidFill>
            <a:schemeClr val="tx1"/>
          </a:solidFill>
          <a:effectLst/>
          <a:latin typeface="Arial" pitchFamily="2" charset="0"/>
          <a:ea typeface="Arial" pitchFamily="2" charset="0"/>
          <a:cs typeface="Arial" pitchFamily="2" charset="0"/>
        </a:defRPr>
      </a:lvl4pPr>
      <a:lvl5pPr marL="1714500" marR="0" indent="-285750" algn="l" defTabSz="457200">
        <a:lnSpc>
          <a:spcPct val="100000"/>
        </a:lnSpc>
        <a:spcBef>
          <a:spcPts val="0"/>
        </a:spcBef>
        <a:spcAft>
          <a:spcPts val="0"/>
        </a:spcAft>
        <a:buClrTx/>
        <a:buSzTx/>
        <a:buFontTx/>
        <a:buChar char="»"/>
        <a:tabLst/>
        <a:defRPr sz="2000" b="0" i="0" u="none" strike="noStrike" kern="1" spc="0" baseline="0">
          <a:solidFill>
            <a:schemeClr val="tx1"/>
          </a:solidFill>
          <a:effectLst/>
          <a:latin typeface="Arial" pitchFamily="2" charset="0"/>
          <a:ea typeface="Arial" pitchFamily="2" charset="0"/>
          <a:cs typeface="Arial" pitchFamily="2" charset="0"/>
        </a:defRPr>
      </a:lvl5pPr>
      <a:lvl6pPr marL="22860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9pPr>
    </p:bodyStyle>
    <p:other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9pPr>
    </p:otherStyle>
  </p:txStyles>
</p:sldMaster>
</file>

<file path=ppt/slideMasters/slideMaster2.xml><?xml version="1.0" encoding="utf-8"?>
<p:sldMaster xmlns:p="http://schemas.openxmlformats.org/presentationml/2006/main" xmlns:p14="http://schemas.microsoft.com/office/powerpoint/2010/main" xmlns:r="http://schemas.openxmlformats.org/officeDocument/2006/relationships" xmlns:a="http://schemas.openxmlformats.org/drawingml/2006/main">
  <p:cSld name="Daisy">
    <p:bg>
      <p:bgPr>
        <a:blipFill>
          <a:blip r:embed="rId1"/>
          <a:srcRect/>
          <a:stretch/>
        </a:blipFill>
        <a:effectLst/>
      </p:bgPr>
    </p:bg>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8="/>
              </a:ext>
            </a:extLst>
          </p:cNvSpPr>
          <p:nvPr>
            <p:ph type="dt" sz="quarter"/>
          </p:nvPr>
        </p:nvSpPr>
        <p:spPr>
          <a:xfrm>
            <a:off x="429260" y="5200650"/>
            <a:ext cx="2439670" cy="419735"/>
          </a:xfrm>
          <a:prstGeom prst="rect">
            <a:avLst/>
          </a:prstGeom>
          <a:noFill/>
          <a:ln>
            <a:noFill/>
          </a:ln>
          <a:effectLst/>
        </p:spPr>
        <p:txBody>
          <a:bodyPr vert="horz" wrap="square" numCol="1" spcCol="215900" anchor="t">
            <a:prstTxWarp prst="textNoShape">
              <a:avLst/>
            </a:prstTxWarp>
          </a:bodyPr>
          <a:lstStyle>
            <a:lvl1pPr>
              <a:defRPr sz="1400"/>
            </a:lvl1pPr>
          </a:lstStyle>
          <a:p>
            <a:pPr/>
            <a:fld id="{64023935-7B89-57CF-C7BA-8D9A77F431D8}" type="datetime1">
              <a:t/>
            </a:fld>
          </a:p>
        </p:txBody>
      </p:sp>
      <p:sp>
        <p:nvSpPr>
          <p:cNvPr id="3"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E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8="/>
              </a:ext>
            </a:extLst>
          </p:cNvSpPr>
          <p:nvPr>
            <p:ph type="ftr" sz="quarter" idx="1"/>
          </p:nvPr>
        </p:nvSpPr>
        <p:spPr>
          <a:xfrm>
            <a:off x="3371215" y="5200650"/>
            <a:ext cx="2439670" cy="419735"/>
          </a:xfrm>
          <a:prstGeom prst="rect">
            <a:avLst/>
          </a:prstGeom>
          <a:noFill/>
          <a:ln>
            <a:noFill/>
          </a:ln>
          <a:effectLst/>
        </p:spPr>
        <p:txBody>
          <a:bodyPr vert="horz" wrap="square" numCol="1" spcCol="215900" anchor="t">
            <a:prstTxWarp prst="textNoShape">
              <a:avLst/>
            </a:prstTxWarp>
          </a:bodyPr>
          <a:lstStyle>
            <a:lvl1pPr algn="ctr">
              <a:defRPr sz="1400"/>
            </a:lvl1pPr>
          </a:lstStyle>
          <a:p>
            <a:pPr/>
          </a:p>
        </p:txBody>
      </p:sp>
      <p:sp>
        <p:nvSpPr>
          <p:cNvPr id="4"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C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8="/>
              </a:ext>
            </a:extLst>
          </p:cNvSpPr>
          <p:nvPr>
            <p:ph type="sldNum" sz="quarter" idx="2"/>
          </p:nvPr>
        </p:nvSpPr>
        <p:spPr>
          <a:xfrm>
            <a:off x="6240780" y="5200650"/>
            <a:ext cx="2439670" cy="419735"/>
          </a:xfrm>
          <a:prstGeom prst="rect">
            <a:avLst/>
          </a:prstGeom>
          <a:noFill/>
          <a:ln>
            <a:noFill/>
          </a:ln>
          <a:effectLst/>
        </p:spPr>
        <p:txBody>
          <a:bodyPr vert="horz" wrap="square" numCol="1" spcCol="215900" anchor="t">
            <a:prstTxWarp prst="textNoShape">
              <a:avLst/>
            </a:prstTxWarp>
          </a:bodyPr>
          <a:lstStyle>
            <a:lvl1pPr algn="r">
              <a:defRPr sz="1400"/>
            </a:lvl1pPr>
          </a:lstStyle>
          <a:p>
            <a:pPr/>
            <a:fld id="{64020658-1689-57F0-C7BA-E0A548F431B5}" type="slidenum">
              <a:t/>
            </a:fld>
          </a:p>
        </p:txBody>
      </p:sp>
      <p:sp>
        <p:nvSpPr>
          <p:cNvPr id="5" name="TitlePlaceholderArea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CAcAAAYFQ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dwEAAGY1AABaBwAAEAAAACYAAAAIAAAA//////////8="/>
              </a:ext>
            </a:extLst>
          </p:cNvSpPr>
          <p:nvPr>
            <p:ph type="title" idx="3"/>
          </p:nvPr>
        </p:nvSpPr>
        <p:spPr>
          <a:xfrm>
            <a:off x="429260" y="238125"/>
            <a:ext cx="8251190" cy="956945"/>
          </a:xfrm>
          <a:prstGeom prst="rect">
            <a:avLst/>
          </a:prstGeom>
          <a:solidFill>
            <a:schemeClr val="accent1">
              <a:alpha val="40000"/>
            </a:schemeClr>
          </a:solidFill>
          <a:ln>
            <a:noFill/>
          </a:ln>
          <a:effectLst/>
        </p:spPr>
        <p:txBody>
          <a:bodyPr vert="horz" wrap="square" numCol="1" spcCol="215900" anchor="ctr">
            <a:prstTxWarp prst="textNoShape">
              <a:avLst/>
            </a:prstTxWarp>
          </a:bodyPr>
          <a:lstStyle/>
          <a:p>
            <a:pPr/>
            <a:r>
              <a:t>Click to edit Master title style</a:t>
            </a:r>
          </a:p>
        </p:txBody>
      </p:sp>
      <p:sp>
        <p:nvSpPr>
          <p:cNvPr id="6" name="TextPlacehold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CAcAAAYFQAAAAAAAAJAAAABAAAAAAG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FAgAAGY1AABCHwAAEAAAACYAAAAIAAAA//////////8="/>
              </a:ext>
            </a:extLst>
          </p:cNvSpPr>
          <p:nvPr>
            <p:ph type="body" idx="4"/>
          </p:nvPr>
        </p:nvSpPr>
        <p:spPr>
          <a:xfrm>
            <a:off x="429260" y="1313180"/>
            <a:ext cx="8251190" cy="3768090"/>
          </a:xfrm>
          <a:prstGeom prst="rect">
            <a:avLst/>
          </a:prstGeom>
          <a:solidFill>
            <a:schemeClr val="accent1">
              <a:alpha val="40000"/>
            </a:schemeClr>
          </a:solidFill>
          <a:ln>
            <a:noFill/>
          </a:ln>
          <a:effectLst/>
        </p:spPr>
        <p:txBody>
          <a:bodyPr vert="horz"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Tree>
  </p:cSld>
  <p:clrMap bg1="lt1" tx1="dk1" bg2="lt2" tx2="dk2" accent1="accent1" accent2="accent2" accent3="accent3" accent4="accent4" accent5="accent5" accent6="accent6" hlink="hlink" folHlink="folHlink"/>
  <p:sldLayoutIdLst>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sldNum="0" hdr="0" ftr="0" dt="0"/>
  <p:txStyles>
    <p:titleStyle>
      <a:lvl1pPr marL="0" marR="0" indent="0" algn="ctr" defTabSz="457200">
        <a:lnSpc>
          <a:spcPct val="100000"/>
        </a:lnSpc>
        <a:spcBef>
          <a:spcPts val="0"/>
        </a:spcBef>
        <a:spcAft>
          <a:spcPts val="0"/>
        </a:spcAft>
        <a:buNone/>
        <a:tabLst/>
        <a:defRPr sz="4400" b="0" i="0" u="none" strike="noStrike" kern="1" spc="0" baseline="0">
          <a:solidFill>
            <a:schemeClr val="tx2"/>
          </a:solidFill>
          <a:effectLst/>
          <a:latin typeface="Arial" pitchFamily="2" charset="0"/>
          <a:ea typeface="Arial" pitchFamily="2" charset="0"/>
          <a:cs typeface="Arial" pitchFamily="2"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9pPr>
    </p:titleStyle>
    <p:bodyStyle>
      <a:lvl1pPr marL="285750" marR="0" indent="-285750" algn="l" defTabSz="457200">
        <a:lnSpc>
          <a:spcPct val="100000"/>
        </a:lnSpc>
        <a:spcBef>
          <a:spcPts val="0"/>
        </a:spcBef>
        <a:spcAft>
          <a:spcPts val="0"/>
        </a:spcAft>
        <a:buClrTx/>
        <a:buSzTx/>
        <a:buFontTx/>
        <a:buChar char="•"/>
        <a:tabLst/>
        <a:defRPr sz="3200" b="0" i="0" u="none" strike="noStrike" kern="1" spc="0" baseline="0">
          <a:solidFill>
            <a:schemeClr val="tx1"/>
          </a:solidFill>
          <a:effectLst/>
          <a:latin typeface="Arial" pitchFamily="2" charset="0"/>
          <a:ea typeface="Arial" pitchFamily="2" charset="0"/>
          <a:cs typeface="Arial" pitchFamily="2" charset="0"/>
        </a:defRPr>
      </a:lvl1pPr>
      <a:lvl2pPr marL="619125" marR="0" indent="-285750" algn="l" defTabSz="457200">
        <a:lnSpc>
          <a:spcPct val="100000"/>
        </a:lnSpc>
        <a:spcBef>
          <a:spcPts val="0"/>
        </a:spcBef>
        <a:spcAft>
          <a:spcPts val="0"/>
        </a:spcAft>
        <a:buClrTx/>
        <a:buSzTx/>
        <a:buFontTx/>
        <a:buChar char="–"/>
        <a:tabLst/>
        <a:defRPr sz="2800" b="0" i="0" u="none" strike="noStrike" kern="1" spc="0" baseline="0">
          <a:solidFill>
            <a:schemeClr val="tx1"/>
          </a:solidFill>
          <a:effectLst/>
          <a:latin typeface="Arial" pitchFamily="2" charset="0"/>
          <a:ea typeface="Arial" pitchFamily="2" charset="0"/>
          <a:cs typeface="Arial" pitchFamily="2" charset="0"/>
        </a:defRPr>
      </a:lvl2pPr>
      <a:lvl3pPr marL="952500" marR="0" indent="-285750" algn="l" defTabSz="457200">
        <a:lnSpc>
          <a:spcPct val="100000"/>
        </a:lnSpc>
        <a:spcBef>
          <a:spcPts val="0"/>
        </a:spcBef>
        <a:spcAft>
          <a:spcPts val="0"/>
        </a:spcAft>
        <a:buClrTx/>
        <a:buSzTx/>
        <a:buFontTx/>
        <a:buChar char="•"/>
        <a:tabLst/>
        <a:defRPr sz="2400" b="0" i="0" u="none" strike="noStrike" kern="1" spc="0" baseline="0">
          <a:solidFill>
            <a:schemeClr val="tx1"/>
          </a:solidFill>
          <a:effectLst/>
          <a:latin typeface="Arial" pitchFamily="2" charset="0"/>
          <a:ea typeface="Arial" pitchFamily="2" charset="0"/>
          <a:cs typeface="Arial" pitchFamily="2" charset="0"/>
        </a:defRPr>
      </a:lvl3pPr>
      <a:lvl4pPr marL="1333500" marR="0" indent="-285750" algn="l" defTabSz="457200">
        <a:lnSpc>
          <a:spcPct val="100000"/>
        </a:lnSpc>
        <a:spcBef>
          <a:spcPts val="0"/>
        </a:spcBef>
        <a:spcAft>
          <a:spcPts val="0"/>
        </a:spcAft>
        <a:buClrTx/>
        <a:buSzTx/>
        <a:buFontTx/>
        <a:buChar char="–"/>
        <a:tabLst/>
        <a:defRPr sz="2000" b="0" i="0" u="none" strike="noStrike" kern="1" spc="0" baseline="0">
          <a:solidFill>
            <a:schemeClr val="tx1"/>
          </a:solidFill>
          <a:effectLst/>
          <a:latin typeface="Arial" pitchFamily="2" charset="0"/>
          <a:ea typeface="Arial" pitchFamily="2" charset="0"/>
          <a:cs typeface="Arial" pitchFamily="2" charset="0"/>
        </a:defRPr>
      </a:lvl4pPr>
      <a:lvl5pPr marL="1714500" marR="0" indent="-285750" algn="l" defTabSz="457200">
        <a:lnSpc>
          <a:spcPct val="100000"/>
        </a:lnSpc>
        <a:spcBef>
          <a:spcPts val="0"/>
        </a:spcBef>
        <a:spcAft>
          <a:spcPts val="0"/>
        </a:spcAft>
        <a:buClrTx/>
        <a:buSzTx/>
        <a:buFontTx/>
        <a:buChar char="»"/>
        <a:tabLst/>
        <a:defRPr sz="2000" b="0" i="0" u="none" strike="noStrike" kern="1" spc="0" baseline="0">
          <a:solidFill>
            <a:schemeClr val="tx1"/>
          </a:solidFill>
          <a:effectLst/>
          <a:latin typeface="Arial" pitchFamily="2" charset="0"/>
          <a:ea typeface="Arial" pitchFamily="2" charset="0"/>
          <a:cs typeface="Arial" pitchFamily="2" charset="0"/>
        </a:defRPr>
      </a:lvl5pPr>
      <a:lvl6pPr marL="22860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9pPr>
    </p:bodyStyle>
    <p:other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9pPr>
    </p:otherStyle>
  </p:txStyles>
</p:sldMaster>
</file>

<file path=ppt/slideMasters/slideMaster3.xml><?xml version="1.0" encoding="utf-8"?>
<p:sldMaster xmlns:p="http://schemas.openxmlformats.org/presentationml/2006/main" xmlns:p14="http://schemas.microsoft.com/office/powerpoint/2010/main" xmlns:r="http://schemas.openxmlformats.org/officeDocument/2006/relationships" xmlns:a="http://schemas.openxmlformats.org/drawingml/2006/main">
  <p:cSld name="Daisy">
    <p:bg>
      <p:bgPr>
        <a:blipFill>
          <a:blip r:embed="rId1"/>
          <a:srcRect/>
          <a:stretch/>
        </a:blipFill>
        <a:effectLst/>
      </p:bgPr>
    </p:bg>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8="/>
              </a:ext>
            </a:extLst>
          </p:cNvSpPr>
          <p:nvPr>
            <p:ph type="dt" sz="quarter"/>
          </p:nvPr>
        </p:nvSpPr>
        <p:spPr>
          <a:xfrm>
            <a:off x="429260" y="5200650"/>
            <a:ext cx="2439670" cy="419735"/>
          </a:xfrm>
          <a:prstGeom prst="rect">
            <a:avLst/>
          </a:prstGeom>
          <a:noFill/>
          <a:ln>
            <a:noFill/>
          </a:ln>
          <a:effectLst/>
        </p:spPr>
        <p:txBody>
          <a:bodyPr vert="horz" wrap="square" numCol="1" spcCol="215900" anchor="t">
            <a:prstTxWarp prst="textNoShape">
              <a:avLst/>
            </a:prstTxWarp>
          </a:bodyPr>
          <a:lstStyle>
            <a:lvl1pPr>
              <a:defRPr sz="1400"/>
            </a:lvl1pPr>
          </a:lstStyle>
          <a:p>
            <a:pPr/>
            <a:fld id="{64022771-3F89-57D1-C7BA-C98469F4319C}" type="datetime1">
              <a:t/>
            </a:fld>
          </a:p>
        </p:txBody>
      </p:sp>
      <p:sp>
        <p:nvSpPr>
          <p:cNvPr id="3"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E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8="/>
              </a:ext>
            </a:extLst>
          </p:cNvSpPr>
          <p:nvPr>
            <p:ph type="ftr" sz="quarter" idx="1"/>
          </p:nvPr>
        </p:nvSpPr>
        <p:spPr>
          <a:xfrm>
            <a:off x="3371215" y="5200650"/>
            <a:ext cx="2439670" cy="419735"/>
          </a:xfrm>
          <a:prstGeom prst="rect">
            <a:avLst/>
          </a:prstGeom>
          <a:noFill/>
          <a:ln>
            <a:noFill/>
          </a:ln>
          <a:effectLst/>
        </p:spPr>
        <p:txBody>
          <a:bodyPr vert="horz" wrap="square" numCol="1" spcCol="215900" anchor="t">
            <a:prstTxWarp prst="textNoShape">
              <a:avLst/>
            </a:prstTxWarp>
          </a:bodyPr>
          <a:lstStyle>
            <a:lvl1pPr algn="ctr">
              <a:defRPr sz="1400"/>
            </a:lvl1pPr>
          </a:lstStyle>
          <a:p>
            <a:pPr/>
          </a:p>
        </p:txBody>
      </p:sp>
      <p:sp>
        <p:nvSpPr>
          <p:cNvPr id="4"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C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8="/>
              </a:ext>
            </a:extLst>
          </p:cNvSpPr>
          <p:nvPr>
            <p:ph type="sldNum" sz="quarter" idx="2"/>
          </p:nvPr>
        </p:nvSpPr>
        <p:spPr>
          <a:xfrm>
            <a:off x="6240780" y="5200650"/>
            <a:ext cx="2439670" cy="419735"/>
          </a:xfrm>
          <a:prstGeom prst="rect">
            <a:avLst/>
          </a:prstGeom>
          <a:noFill/>
          <a:ln>
            <a:noFill/>
          </a:ln>
          <a:effectLst/>
        </p:spPr>
        <p:txBody>
          <a:bodyPr vert="horz" wrap="square" numCol="1" spcCol="215900" anchor="t">
            <a:prstTxWarp prst="textNoShape">
              <a:avLst/>
            </a:prstTxWarp>
          </a:bodyPr>
          <a:lstStyle>
            <a:lvl1pPr algn="r">
              <a:defRPr sz="1400"/>
            </a:lvl1pPr>
          </a:lstStyle>
          <a:p>
            <a:pPr/>
            <a:fld id="{640244E5-AB89-57B2-C7BA-5DE70AF43108}" type="slidenum">
              <a:t/>
            </a:fld>
          </a:p>
        </p:txBody>
      </p:sp>
      <p:sp>
        <p:nvSpPr>
          <p:cNvPr id="5" name="TitlePlaceholderArea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CAcAAAYFQ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dwEAAGY1AABaBwAAEAAAACYAAAAIAAAA//////////8="/>
              </a:ext>
            </a:extLst>
          </p:cNvSpPr>
          <p:nvPr>
            <p:ph type="title" idx="3"/>
          </p:nvPr>
        </p:nvSpPr>
        <p:spPr>
          <a:xfrm>
            <a:off x="429260" y="238125"/>
            <a:ext cx="8251190" cy="956945"/>
          </a:xfrm>
          <a:prstGeom prst="rect">
            <a:avLst/>
          </a:prstGeom>
          <a:solidFill>
            <a:schemeClr val="accent1">
              <a:alpha val="40000"/>
            </a:schemeClr>
          </a:solidFill>
          <a:ln>
            <a:noFill/>
          </a:ln>
          <a:effectLst/>
        </p:spPr>
        <p:txBody>
          <a:bodyPr vert="horz" wrap="square" numCol="1" spcCol="215900" anchor="ctr">
            <a:prstTxWarp prst="textNoShape">
              <a:avLst/>
            </a:prstTxWarp>
          </a:bodyPr>
          <a:lstStyle/>
          <a:p>
            <a:pPr/>
            <a:r>
              <a:t>Click to edit Master title style</a:t>
            </a:r>
          </a:p>
        </p:txBody>
      </p:sp>
      <p:sp>
        <p:nvSpPr>
          <p:cNvPr id="6" name="TextPlacehold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CAcAAAYFQAAAAAAAAJAAAABAAAAAAG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FAgAAGY1AABCHwAAEAAAACYAAAAIAAAA//////////8="/>
              </a:ext>
            </a:extLst>
          </p:cNvSpPr>
          <p:nvPr>
            <p:ph type="body" idx="4"/>
          </p:nvPr>
        </p:nvSpPr>
        <p:spPr>
          <a:xfrm>
            <a:off x="429260" y="1313180"/>
            <a:ext cx="8251190" cy="3768090"/>
          </a:xfrm>
          <a:prstGeom prst="rect">
            <a:avLst/>
          </a:prstGeom>
          <a:solidFill>
            <a:schemeClr val="accent1">
              <a:alpha val="40000"/>
            </a:schemeClr>
          </a:solidFill>
          <a:ln>
            <a:noFill/>
          </a:ln>
          <a:effectLst/>
        </p:spPr>
        <p:txBody>
          <a:bodyPr vert="horz"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Tree>
  </p:cSld>
  <p:clrMap bg1="lt1" tx1="dk1" bg2="lt2" tx2="dk2" accent1="accent1" accent2="accent2" accent3="accent3" accent4="accent4" accent5="accent5" accent6="accent6" hlink="hlink" folHlink="folHlink"/>
  <p:sldLayoutIdLst>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hf sldNum="0" hdr="0" ftr="0" dt="0"/>
  <p:txStyles>
    <p:titleStyle>
      <a:lvl1pPr marL="0" marR="0" indent="0" algn="ctr" defTabSz="457200">
        <a:lnSpc>
          <a:spcPct val="100000"/>
        </a:lnSpc>
        <a:spcBef>
          <a:spcPts val="0"/>
        </a:spcBef>
        <a:spcAft>
          <a:spcPts val="0"/>
        </a:spcAft>
        <a:buNone/>
        <a:tabLst/>
        <a:defRPr sz="4400" b="0" i="0" u="none" strike="noStrike" kern="1" spc="0" baseline="0">
          <a:solidFill>
            <a:schemeClr val="tx2"/>
          </a:solidFill>
          <a:effectLst/>
          <a:latin typeface="Arial" pitchFamily="2" charset="0"/>
          <a:ea typeface="Arial" pitchFamily="2" charset="0"/>
          <a:cs typeface="Arial" pitchFamily="2"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9pPr>
    </p:titleStyle>
    <p:bodyStyle>
      <a:lvl1pPr marL="285750" marR="0" indent="-285750" algn="l" defTabSz="457200">
        <a:lnSpc>
          <a:spcPct val="100000"/>
        </a:lnSpc>
        <a:spcBef>
          <a:spcPts val="0"/>
        </a:spcBef>
        <a:spcAft>
          <a:spcPts val="0"/>
        </a:spcAft>
        <a:buClrTx/>
        <a:buSzTx/>
        <a:buFontTx/>
        <a:buChar char="•"/>
        <a:tabLst/>
        <a:defRPr sz="3200" b="0" i="0" u="none" strike="noStrike" kern="1" spc="0" baseline="0">
          <a:solidFill>
            <a:schemeClr val="tx1"/>
          </a:solidFill>
          <a:effectLst/>
          <a:latin typeface="Arial" pitchFamily="2" charset="0"/>
          <a:ea typeface="Arial" pitchFamily="2" charset="0"/>
          <a:cs typeface="Arial" pitchFamily="2" charset="0"/>
        </a:defRPr>
      </a:lvl1pPr>
      <a:lvl2pPr marL="619125" marR="0" indent="-285750" algn="l" defTabSz="457200">
        <a:lnSpc>
          <a:spcPct val="100000"/>
        </a:lnSpc>
        <a:spcBef>
          <a:spcPts val="0"/>
        </a:spcBef>
        <a:spcAft>
          <a:spcPts val="0"/>
        </a:spcAft>
        <a:buClrTx/>
        <a:buSzTx/>
        <a:buFontTx/>
        <a:buChar char="–"/>
        <a:tabLst/>
        <a:defRPr sz="2800" b="0" i="0" u="none" strike="noStrike" kern="1" spc="0" baseline="0">
          <a:solidFill>
            <a:schemeClr val="tx1"/>
          </a:solidFill>
          <a:effectLst/>
          <a:latin typeface="Arial" pitchFamily="2" charset="0"/>
          <a:ea typeface="Arial" pitchFamily="2" charset="0"/>
          <a:cs typeface="Arial" pitchFamily="2" charset="0"/>
        </a:defRPr>
      </a:lvl2pPr>
      <a:lvl3pPr marL="952500" marR="0" indent="-285750" algn="l" defTabSz="457200">
        <a:lnSpc>
          <a:spcPct val="100000"/>
        </a:lnSpc>
        <a:spcBef>
          <a:spcPts val="0"/>
        </a:spcBef>
        <a:spcAft>
          <a:spcPts val="0"/>
        </a:spcAft>
        <a:buClrTx/>
        <a:buSzTx/>
        <a:buFontTx/>
        <a:buChar char="•"/>
        <a:tabLst/>
        <a:defRPr sz="2400" b="0" i="0" u="none" strike="noStrike" kern="1" spc="0" baseline="0">
          <a:solidFill>
            <a:schemeClr val="tx1"/>
          </a:solidFill>
          <a:effectLst/>
          <a:latin typeface="Arial" pitchFamily="2" charset="0"/>
          <a:ea typeface="Arial" pitchFamily="2" charset="0"/>
          <a:cs typeface="Arial" pitchFamily="2" charset="0"/>
        </a:defRPr>
      </a:lvl3pPr>
      <a:lvl4pPr marL="1333500" marR="0" indent="-285750" algn="l" defTabSz="457200">
        <a:lnSpc>
          <a:spcPct val="100000"/>
        </a:lnSpc>
        <a:spcBef>
          <a:spcPts val="0"/>
        </a:spcBef>
        <a:spcAft>
          <a:spcPts val="0"/>
        </a:spcAft>
        <a:buClrTx/>
        <a:buSzTx/>
        <a:buFontTx/>
        <a:buChar char="–"/>
        <a:tabLst/>
        <a:defRPr sz="2000" b="0" i="0" u="none" strike="noStrike" kern="1" spc="0" baseline="0">
          <a:solidFill>
            <a:schemeClr val="tx1"/>
          </a:solidFill>
          <a:effectLst/>
          <a:latin typeface="Arial" pitchFamily="2" charset="0"/>
          <a:ea typeface="Arial" pitchFamily="2" charset="0"/>
          <a:cs typeface="Arial" pitchFamily="2" charset="0"/>
        </a:defRPr>
      </a:lvl4pPr>
      <a:lvl5pPr marL="1714500" marR="0" indent="-285750" algn="l" defTabSz="457200">
        <a:lnSpc>
          <a:spcPct val="100000"/>
        </a:lnSpc>
        <a:spcBef>
          <a:spcPts val="0"/>
        </a:spcBef>
        <a:spcAft>
          <a:spcPts val="0"/>
        </a:spcAft>
        <a:buClrTx/>
        <a:buSzTx/>
        <a:buFontTx/>
        <a:buChar char="»"/>
        <a:tabLst/>
        <a:defRPr sz="2000" b="0" i="0" u="none" strike="noStrike" kern="1" spc="0" baseline="0">
          <a:solidFill>
            <a:schemeClr val="tx1"/>
          </a:solidFill>
          <a:effectLst/>
          <a:latin typeface="Arial" pitchFamily="2" charset="0"/>
          <a:ea typeface="Arial" pitchFamily="2" charset="0"/>
          <a:cs typeface="Arial" pitchFamily="2" charset="0"/>
        </a:defRPr>
      </a:lvl5pPr>
      <a:lvl6pPr marL="22860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9pPr>
    </p:bodyStyle>
    <p:other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9pPr>
    </p:otherStyle>
  </p:txStyles>
</p:sldMaster>
</file>

<file path=ppt/slideMasters/slideMaster4.xml><?xml version="1.0" encoding="utf-8"?>
<p:sldMaster xmlns:p="http://schemas.openxmlformats.org/presentationml/2006/main" xmlns:p14="http://schemas.microsoft.com/office/powerpoint/2010/main" xmlns:r="http://schemas.openxmlformats.org/officeDocument/2006/relationships" xmlns:a="http://schemas.openxmlformats.org/drawingml/2006/main">
  <p:cSld name="Daisy">
    <p:bg>
      <p:bgPr>
        <a:blipFill>
          <a:blip r:embed="rId1"/>
          <a:srcRect/>
          <a:stretch/>
        </a:blipFill>
        <a:effectLst/>
      </p:bgPr>
    </p:bg>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8="/>
              </a:ext>
            </a:extLst>
          </p:cNvSpPr>
          <p:nvPr>
            <p:ph type="dt" sz="quarter"/>
          </p:nvPr>
        </p:nvSpPr>
        <p:spPr>
          <a:xfrm>
            <a:off x="429260" y="5200650"/>
            <a:ext cx="2439670" cy="419735"/>
          </a:xfrm>
          <a:prstGeom prst="rect">
            <a:avLst/>
          </a:prstGeom>
          <a:noFill/>
          <a:ln>
            <a:noFill/>
          </a:ln>
          <a:effectLst/>
        </p:spPr>
        <p:txBody>
          <a:bodyPr vert="horz" wrap="square" numCol="1" spcCol="215900" anchor="t">
            <a:prstTxWarp prst="textNoShape">
              <a:avLst/>
            </a:prstTxWarp>
          </a:bodyPr>
          <a:lstStyle>
            <a:lvl1pPr>
              <a:defRPr sz="1400"/>
            </a:lvl1pPr>
          </a:lstStyle>
          <a:p>
            <a:pPr/>
            <a:fld id="{640268C0-8E89-579E-C7BA-78CB26F4312D}" type="datetime1">
              <a:t/>
            </a:fld>
          </a:p>
        </p:txBody>
      </p:sp>
      <p:sp>
        <p:nvSpPr>
          <p:cNvPr id="3"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E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8="/>
              </a:ext>
            </a:extLst>
          </p:cNvSpPr>
          <p:nvPr>
            <p:ph type="ftr" sz="quarter" idx="1"/>
          </p:nvPr>
        </p:nvSpPr>
        <p:spPr>
          <a:xfrm>
            <a:off x="3371215" y="5200650"/>
            <a:ext cx="2439670" cy="419735"/>
          </a:xfrm>
          <a:prstGeom prst="rect">
            <a:avLst/>
          </a:prstGeom>
          <a:noFill/>
          <a:ln>
            <a:noFill/>
          </a:ln>
          <a:effectLst/>
        </p:spPr>
        <p:txBody>
          <a:bodyPr vert="horz" wrap="square" numCol="1" spcCol="215900" anchor="t">
            <a:prstTxWarp prst="textNoShape">
              <a:avLst/>
            </a:prstTxWarp>
          </a:bodyPr>
          <a:lstStyle>
            <a:lvl1pPr algn="ctr">
              <a:defRPr sz="1400"/>
            </a:lvl1pPr>
          </a:lstStyle>
          <a:p>
            <a:pPr/>
          </a:p>
        </p:txBody>
      </p:sp>
      <p:sp>
        <p:nvSpPr>
          <p:cNvPr id="4"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C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8="/>
              </a:ext>
            </a:extLst>
          </p:cNvSpPr>
          <p:nvPr>
            <p:ph type="sldNum" sz="quarter" idx="2"/>
          </p:nvPr>
        </p:nvSpPr>
        <p:spPr>
          <a:xfrm>
            <a:off x="6240780" y="5200650"/>
            <a:ext cx="2439670" cy="419735"/>
          </a:xfrm>
          <a:prstGeom prst="rect">
            <a:avLst/>
          </a:prstGeom>
          <a:noFill/>
          <a:ln>
            <a:noFill/>
          </a:ln>
          <a:effectLst/>
        </p:spPr>
        <p:txBody>
          <a:bodyPr vert="horz" wrap="square" numCol="1" spcCol="215900" anchor="t">
            <a:prstTxWarp prst="textNoShape">
              <a:avLst/>
            </a:prstTxWarp>
          </a:bodyPr>
          <a:lstStyle>
            <a:lvl1pPr algn="r">
              <a:defRPr sz="1400"/>
            </a:lvl1pPr>
          </a:lstStyle>
          <a:p>
            <a:pPr/>
            <a:fld id="{64023F2E-6089-57C9-C7BA-969C71F431C3}" type="slidenum">
              <a:t/>
            </a:fld>
          </a:p>
        </p:txBody>
      </p:sp>
      <p:sp>
        <p:nvSpPr>
          <p:cNvPr id="5" name="TitlePlaceholderArea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CAcAAAYFQ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dwEAAGY1AABaBwAAEAAAACYAAAAIAAAA//////////8="/>
              </a:ext>
            </a:extLst>
          </p:cNvSpPr>
          <p:nvPr>
            <p:ph type="title" idx="3"/>
          </p:nvPr>
        </p:nvSpPr>
        <p:spPr>
          <a:xfrm>
            <a:off x="429260" y="238125"/>
            <a:ext cx="8251190" cy="956945"/>
          </a:xfrm>
          <a:prstGeom prst="rect">
            <a:avLst/>
          </a:prstGeom>
          <a:solidFill>
            <a:schemeClr val="accent1">
              <a:alpha val="40000"/>
            </a:schemeClr>
          </a:solidFill>
          <a:ln>
            <a:noFill/>
          </a:ln>
          <a:effectLst/>
        </p:spPr>
        <p:txBody>
          <a:bodyPr vert="horz" wrap="square" numCol="1" spcCol="215900" anchor="ctr">
            <a:prstTxWarp prst="textNoShape">
              <a:avLst/>
            </a:prstTxWarp>
          </a:bodyPr>
          <a:lstStyle/>
          <a:p>
            <a:pPr/>
            <a:r>
              <a:t>Click to edit Master title style</a:t>
            </a:r>
          </a:p>
        </p:txBody>
      </p:sp>
      <p:sp>
        <p:nvSpPr>
          <p:cNvPr id="6" name="TextPlacehold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CAcAAAYFQAAAAAAAAJAAAABAAAAAAG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FAgAAGY1AABCHwAAEAAAACYAAAAIAAAA//////////8="/>
              </a:ext>
            </a:extLst>
          </p:cNvSpPr>
          <p:nvPr>
            <p:ph type="body" idx="4"/>
          </p:nvPr>
        </p:nvSpPr>
        <p:spPr>
          <a:xfrm>
            <a:off x="429260" y="1313180"/>
            <a:ext cx="8251190" cy="3768090"/>
          </a:xfrm>
          <a:prstGeom prst="rect">
            <a:avLst/>
          </a:prstGeom>
          <a:solidFill>
            <a:schemeClr val="accent1">
              <a:alpha val="40000"/>
            </a:schemeClr>
          </a:solidFill>
          <a:ln>
            <a:noFill/>
          </a:ln>
          <a:effectLst/>
        </p:spPr>
        <p:txBody>
          <a:bodyPr vert="horz"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Tree>
  </p:cSld>
  <p:clrMap bg1="lt1" tx1="dk1" bg2="lt2" tx2="dk2" accent1="accent1" accent2="accent2" accent3="accent3" accent4="accent4" accent5="accent5" accent6="accent6" hlink="hlink" folHlink="folHlink"/>
  <p:sldLayoutIdLst>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hf sldNum="0" hdr="0" ftr="0" dt="0"/>
  <p:txStyles>
    <p:titleStyle>
      <a:lvl1pPr marL="0" marR="0" indent="0" algn="ctr" defTabSz="457200">
        <a:lnSpc>
          <a:spcPct val="100000"/>
        </a:lnSpc>
        <a:spcBef>
          <a:spcPts val="0"/>
        </a:spcBef>
        <a:spcAft>
          <a:spcPts val="0"/>
        </a:spcAft>
        <a:buNone/>
        <a:tabLst/>
        <a:defRPr sz="4400" b="0" i="0" u="none" strike="noStrike" kern="1" spc="0" baseline="0">
          <a:solidFill>
            <a:schemeClr val="tx2"/>
          </a:solidFill>
          <a:effectLst/>
          <a:latin typeface="Arial" pitchFamily="2" charset="0"/>
          <a:ea typeface="Arial" pitchFamily="2" charset="0"/>
          <a:cs typeface="Arial" pitchFamily="2"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9pPr>
    </p:titleStyle>
    <p:bodyStyle>
      <a:lvl1pPr marL="285750" marR="0" indent="-285750" algn="l" defTabSz="457200">
        <a:lnSpc>
          <a:spcPct val="100000"/>
        </a:lnSpc>
        <a:spcBef>
          <a:spcPts val="0"/>
        </a:spcBef>
        <a:spcAft>
          <a:spcPts val="0"/>
        </a:spcAft>
        <a:buClrTx/>
        <a:buSzTx/>
        <a:buFontTx/>
        <a:buChar char="•"/>
        <a:tabLst/>
        <a:defRPr sz="3200" b="0" i="0" u="none" strike="noStrike" kern="1" spc="0" baseline="0">
          <a:solidFill>
            <a:schemeClr val="tx1"/>
          </a:solidFill>
          <a:effectLst/>
          <a:latin typeface="Arial" pitchFamily="2" charset="0"/>
          <a:ea typeface="Arial" pitchFamily="2" charset="0"/>
          <a:cs typeface="Arial" pitchFamily="2" charset="0"/>
        </a:defRPr>
      </a:lvl1pPr>
      <a:lvl2pPr marL="619125" marR="0" indent="-285750" algn="l" defTabSz="457200">
        <a:lnSpc>
          <a:spcPct val="100000"/>
        </a:lnSpc>
        <a:spcBef>
          <a:spcPts val="0"/>
        </a:spcBef>
        <a:spcAft>
          <a:spcPts val="0"/>
        </a:spcAft>
        <a:buClrTx/>
        <a:buSzTx/>
        <a:buFontTx/>
        <a:buChar char="–"/>
        <a:tabLst/>
        <a:defRPr sz="2800" b="0" i="0" u="none" strike="noStrike" kern="1" spc="0" baseline="0">
          <a:solidFill>
            <a:schemeClr val="tx1"/>
          </a:solidFill>
          <a:effectLst/>
          <a:latin typeface="Arial" pitchFamily="2" charset="0"/>
          <a:ea typeface="Arial" pitchFamily="2" charset="0"/>
          <a:cs typeface="Arial" pitchFamily="2" charset="0"/>
        </a:defRPr>
      </a:lvl2pPr>
      <a:lvl3pPr marL="952500" marR="0" indent="-285750" algn="l" defTabSz="457200">
        <a:lnSpc>
          <a:spcPct val="100000"/>
        </a:lnSpc>
        <a:spcBef>
          <a:spcPts val="0"/>
        </a:spcBef>
        <a:spcAft>
          <a:spcPts val="0"/>
        </a:spcAft>
        <a:buClrTx/>
        <a:buSzTx/>
        <a:buFontTx/>
        <a:buChar char="•"/>
        <a:tabLst/>
        <a:defRPr sz="2400" b="0" i="0" u="none" strike="noStrike" kern="1" spc="0" baseline="0">
          <a:solidFill>
            <a:schemeClr val="tx1"/>
          </a:solidFill>
          <a:effectLst/>
          <a:latin typeface="Arial" pitchFamily="2" charset="0"/>
          <a:ea typeface="Arial" pitchFamily="2" charset="0"/>
          <a:cs typeface="Arial" pitchFamily="2" charset="0"/>
        </a:defRPr>
      </a:lvl3pPr>
      <a:lvl4pPr marL="1333500" marR="0" indent="-285750" algn="l" defTabSz="457200">
        <a:lnSpc>
          <a:spcPct val="100000"/>
        </a:lnSpc>
        <a:spcBef>
          <a:spcPts val="0"/>
        </a:spcBef>
        <a:spcAft>
          <a:spcPts val="0"/>
        </a:spcAft>
        <a:buClrTx/>
        <a:buSzTx/>
        <a:buFontTx/>
        <a:buChar char="–"/>
        <a:tabLst/>
        <a:defRPr sz="2000" b="0" i="0" u="none" strike="noStrike" kern="1" spc="0" baseline="0">
          <a:solidFill>
            <a:schemeClr val="tx1"/>
          </a:solidFill>
          <a:effectLst/>
          <a:latin typeface="Arial" pitchFamily="2" charset="0"/>
          <a:ea typeface="Arial" pitchFamily="2" charset="0"/>
          <a:cs typeface="Arial" pitchFamily="2" charset="0"/>
        </a:defRPr>
      </a:lvl4pPr>
      <a:lvl5pPr marL="1714500" marR="0" indent="-285750" algn="l" defTabSz="457200">
        <a:lnSpc>
          <a:spcPct val="100000"/>
        </a:lnSpc>
        <a:spcBef>
          <a:spcPts val="0"/>
        </a:spcBef>
        <a:spcAft>
          <a:spcPts val="0"/>
        </a:spcAft>
        <a:buClrTx/>
        <a:buSzTx/>
        <a:buFontTx/>
        <a:buChar char="»"/>
        <a:tabLst/>
        <a:defRPr sz="2000" b="0" i="0" u="none" strike="noStrike" kern="1" spc="0" baseline="0">
          <a:solidFill>
            <a:schemeClr val="tx1"/>
          </a:solidFill>
          <a:effectLst/>
          <a:latin typeface="Arial" pitchFamily="2" charset="0"/>
          <a:ea typeface="Arial" pitchFamily="2" charset="0"/>
          <a:cs typeface="Arial" pitchFamily="2" charset="0"/>
        </a:defRPr>
      </a:lvl5pPr>
      <a:lvl6pPr marL="22860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9pPr>
    </p:bodyStyle>
    <p:other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9pPr>
    </p:otherStyle>
  </p:txStyles>
</p:sldMaster>
</file>

<file path=ppt/slideMasters/slideMaster5.xml><?xml version="1.0" encoding="utf-8"?>
<p:sldMaster xmlns:p="http://schemas.openxmlformats.org/presentationml/2006/main" xmlns:p14="http://schemas.microsoft.com/office/powerpoint/2010/main" xmlns:r="http://schemas.openxmlformats.org/officeDocument/2006/relationships" xmlns:a="http://schemas.openxmlformats.org/drawingml/2006/main">
  <p:cSld name="Daisy">
    <p:bg>
      <p:bgPr>
        <a:blipFill>
          <a:blip r:embed="rId1"/>
          <a:srcRect/>
          <a:stretch/>
        </a:blipFill>
        <a:effectLst/>
      </p:bgPr>
    </p:bg>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8="/>
              </a:ext>
            </a:extLst>
          </p:cNvSpPr>
          <p:nvPr>
            <p:ph type="dt" sz="quarter"/>
          </p:nvPr>
        </p:nvSpPr>
        <p:spPr>
          <a:xfrm>
            <a:off x="429260" y="5200650"/>
            <a:ext cx="2439670" cy="419735"/>
          </a:xfrm>
          <a:prstGeom prst="rect">
            <a:avLst/>
          </a:prstGeom>
          <a:noFill/>
          <a:ln>
            <a:noFill/>
          </a:ln>
          <a:effectLst/>
        </p:spPr>
        <p:txBody>
          <a:bodyPr vert="horz" wrap="square" numCol="1" spcCol="215900" anchor="t">
            <a:prstTxWarp prst="textNoShape">
              <a:avLst/>
            </a:prstTxWarp>
          </a:bodyPr>
          <a:lstStyle>
            <a:lvl1pPr>
              <a:defRPr sz="1400"/>
            </a:lvl1pPr>
          </a:lstStyle>
          <a:p>
            <a:pPr/>
            <a:fld id="{640268E8-A689-579E-C7BA-50CB26F43105}" type="datetime1">
              <a:t/>
            </a:fld>
          </a:p>
        </p:txBody>
      </p:sp>
      <p:sp>
        <p:nvSpPr>
          <p:cNvPr id="3"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E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8="/>
              </a:ext>
            </a:extLst>
          </p:cNvSpPr>
          <p:nvPr>
            <p:ph type="ftr" sz="quarter" idx="1"/>
          </p:nvPr>
        </p:nvSpPr>
        <p:spPr>
          <a:xfrm>
            <a:off x="3371215" y="5200650"/>
            <a:ext cx="2439670" cy="419735"/>
          </a:xfrm>
          <a:prstGeom prst="rect">
            <a:avLst/>
          </a:prstGeom>
          <a:noFill/>
          <a:ln>
            <a:noFill/>
          </a:ln>
          <a:effectLst/>
        </p:spPr>
        <p:txBody>
          <a:bodyPr vert="horz" wrap="square" numCol="1" spcCol="215900" anchor="t">
            <a:prstTxWarp prst="textNoShape">
              <a:avLst/>
            </a:prstTxWarp>
          </a:bodyPr>
          <a:lstStyle>
            <a:lvl1pPr algn="ctr">
              <a:defRPr sz="1400"/>
            </a:lvl1pPr>
          </a:lstStyle>
          <a:p>
            <a:pPr/>
          </a:p>
        </p:txBody>
      </p:sp>
      <p:sp>
        <p:nvSpPr>
          <p:cNvPr id="4"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C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8="/>
              </a:ext>
            </a:extLst>
          </p:cNvSpPr>
          <p:nvPr>
            <p:ph type="sldNum" sz="quarter" idx="2"/>
          </p:nvPr>
        </p:nvSpPr>
        <p:spPr>
          <a:xfrm>
            <a:off x="6240780" y="5200650"/>
            <a:ext cx="2439670" cy="419735"/>
          </a:xfrm>
          <a:prstGeom prst="rect">
            <a:avLst/>
          </a:prstGeom>
          <a:noFill/>
          <a:ln>
            <a:noFill/>
          </a:ln>
          <a:effectLst/>
        </p:spPr>
        <p:txBody>
          <a:bodyPr vert="horz" wrap="square" numCol="1" spcCol="215900" anchor="t">
            <a:prstTxWarp prst="textNoShape">
              <a:avLst/>
            </a:prstTxWarp>
          </a:bodyPr>
          <a:lstStyle>
            <a:lvl1pPr algn="r">
              <a:defRPr sz="1400"/>
            </a:lvl1pPr>
          </a:lstStyle>
          <a:p>
            <a:pPr/>
            <a:fld id="{64021BD1-9F89-57ED-C7BA-69B855F4313C}" type="slidenum">
              <a:t/>
            </a:fld>
          </a:p>
        </p:txBody>
      </p:sp>
      <p:sp>
        <p:nvSpPr>
          <p:cNvPr id="5" name="TitlePlaceholderArea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CAcAAAYFQ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dwEAAGY1AABaBwAAEAAAACYAAAAIAAAA//////////8="/>
              </a:ext>
            </a:extLst>
          </p:cNvSpPr>
          <p:nvPr>
            <p:ph type="title" idx="3"/>
          </p:nvPr>
        </p:nvSpPr>
        <p:spPr>
          <a:xfrm>
            <a:off x="429260" y="238125"/>
            <a:ext cx="8251190" cy="956945"/>
          </a:xfrm>
          <a:prstGeom prst="rect">
            <a:avLst/>
          </a:prstGeom>
          <a:solidFill>
            <a:schemeClr val="accent1">
              <a:alpha val="40000"/>
            </a:schemeClr>
          </a:solidFill>
          <a:ln>
            <a:noFill/>
          </a:ln>
          <a:effectLst/>
        </p:spPr>
        <p:txBody>
          <a:bodyPr vert="horz" wrap="square" numCol="1" spcCol="215900" anchor="ctr">
            <a:prstTxWarp prst="textNoShape">
              <a:avLst/>
            </a:prstTxWarp>
          </a:bodyPr>
          <a:lstStyle/>
          <a:p>
            <a:pPr/>
            <a:r>
              <a:t>Click to edit Master title style</a:t>
            </a:r>
          </a:p>
        </p:txBody>
      </p:sp>
      <p:sp>
        <p:nvSpPr>
          <p:cNvPr id="6" name="TextPlacehold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CAcAAAYFQAAAAAAAAJAAAABAAAAAAG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FAgAAGY1AABCHwAAEAAAACYAAAAIAAAA//////////8="/>
              </a:ext>
            </a:extLst>
          </p:cNvSpPr>
          <p:nvPr>
            <p:ph type="body" idx="4"/>
          </p:nvPr>
        </p:nvSpPr>
        <p:spPr>
          <a:xfrm>
            <a:off x="429260" y="1313180"/>
            <a:ext cx="8251190" cy="3768090"/>
          </a:xfrm>
          <a:prstGeom prst="rect">
            <a:avLst/>
          </a:prstGeom>
          <a:solidFill>
            <a:schemeClr val="accent1">
              <a:alpha val="40000"/>
            </a:schemeClr>
          </a:solidFill>
          <a:ln>
            <a:noFill/>
          </a:ln>
          <a:effectLst/>
        </p:spPr>
        <p:txBody>
          <a:bodyPr vert="horz"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Tree>
  </p:cSld>
  <p:clrMap bg1="lt1" tx1="dk1" bg2="lt2" tx2="dk2" accent1="accent1" accent2="accent2" accent3="accent3" accent4="accent4" accent5="accent5" accent6="accent6" hlink="hlink" folHlink="folHlink"/>
  <p:sldLayoutIdLst>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Lst>
  <p:hf sldNum="0" hdr="0" ftr="0" dt="0"/>
  <p:txStyles>
    <p:titleStyle>
      <a:lvl1pPr marL="0" marR="0" indent="0" algn="ctr" defTabSz="457200">
        <a:lnSpc>
          <a:spcPct val="100000"/>
        </a:lnSpc>
        <a:spcBef>
          <a:spcPts val="0"/>
        </a:spcBef>
        <a:spcAft>
          <a:spcPts val="0"/>
        </a:spcAft>
        <a:buNone/>
        <a:tabLst/>
        <a:defRPr sz="4400" b="0" i="0" u="none" strike="noStrike" kern="1" spc="0" baseline="0">
          <a:solidFill>
            <a:schemeClr val="tx2"/>
          </a:solidFill>
          <a:effectLst/>
          <a:latin typeface="Arial" pitchFamily="2" charset="0"/>
          <a:ea typeface="Arial" pitchFamily="2" charset="0"/>
          <a:cs typeface="Arial" pitchFamily="2"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9pPr>
    </p:titleStyle>
    <p:bodyStyle>
      <a:lvl1pPr marL="285750" marR="0" indent="-285750" algn="l" defTabSz="457200">
        <a:lnSpc>
          <a:spcPct val="100000"/>
        </a:lnSpc>
        <a:spcBef>
          <a:spcPts val="0"/>
        </a:spcBef>
        <a:spcAft>
          <a:spcPts val="0"/>
        </a:spcAft>
        <a:buClrTx/>
        <a:buSzTx/>
        <a:buFontTx/>
        <a:buChar char="•"/>
        <a:tabLst/>
        <a:defRPr sz="3200" b="0" i="0" u="none" strike="noStrike" kern="1" spc="0" baseline="0">
          <a:solidFill>
            <a:schemeClr val="tx1"/>
          </a:solidFill>
          <a:effectLst/>
          <a:latin typeface="Arial" pitchFamily="2" charset="0"/>
          <a:ea typeface="Arial" pitchFamily="2" charset="0"/>
          <a:cs typeface="Arial" pitchFamily="2" charset="0"/>
        </a:defRPr>
      </a:lvl1pPr>
      <a:lvl2pPr marL="619125" marR="0" indent="-285750" algn="l" defTabSz="457200">
        <a:lnSpc>
          <a:spcPct val="100000"/>
        </a:lnSpc>
        <a:spcBef>
          <a:spcPts val="0"/>
        </a:spcBef>
        <a:spcAft>
          <a:spcPts val="0"/>
        </a:spcAft>
        <a:buClrTx/>
        <a:buSzTx/>
        <a:buFontTx/>
        <a:buChar char="–"/>
        <a:tabLst/>
        <a:defRPr sz="2800" b="0" i="0" u="none" strike="noStrike" kern="1" spc="0" baseline="0">
          <a:solidFill>
            <a:schemeClr val="tx1"/>
          </a:solidFill>
          <a:effectLst/>
          <a:latin typeface="Arial" pitchFamily="2" charset="0"/>
          <a:ea typeface="Arial" pitchFamily="2" charset="0"/>
          <a:cs typeface="Arial" pitchFamily="2" charset="0"/>
        </a:defRPr>
      </a:lvl2pPr>
      <a:lvl3pPr marL="952500" marR="0" indent="-285750" algn="l" defTabSz="457200">
        <a:lnSpc>
          <a:spcPct val="100000"/>
        </a:lnSpc>
        <a:spcBef>
          <a:spcPts val="0"/>
        </a:spcBef>
        <a:spcAft>
          <a:spcPts val="0"/>
        </a:spcAft>
        <a:buClrTx/>
        <a:buSzTx/>
        <a:buFontTx/>
        <a:buChar char="•"/>
        <a:tabLst/>
        <a:defRPr sz="2400" b="0" i="0" u="none" strike="noStrike" kern="1" spc="0" baseline="0">
          <a:solidFill>
            <a:schemeClr val="tx1"/>
          </a:solidFill>
          <a:effectLst/>
          <a:latin typeface="Arial" pitchFamily="2" charset="0"/>
          <a:ea typeface="Arial" pitchFamily="2" charset="0"/>
          <a:cs typeface="Arial" pitchFamily="2" charset="0"/>
        </a:defRPr>
      </a:lvl3pPr>
      <a:lvl4pPr marL="1333500" marR="0" indent="-285750" algn="l" defTabSz="457200">
        <a:lnSpc>
          <a:spcPct val="100000"/>
        </a:lnSpc>
        <a:spcBef>
          <a:spcPts val="0"/>
        </a:spcBef>
        <a:spcAft>
          <a:spcPts val="0"/>
        </a:spcAft>
        <a:buClrTx/>
        <a:buSzTx/>
        <a:buFontTx/>
        <a:buChar char="–"/>
        <a:tabLst/>
        <a:defRPr sz="2000" b="0" i="0" u="none" strike="noStrike" kern="1" spc="0" baseline="0">
          <a:solidFill>
            <a:schemeClr val="tx1"/>
          </a:solidFill>
          <a:effectLst/>
          <a:latin typeface="Arial" pitchFamily="2" charset="0"/>
          <a:ea typeface="Arial" pitchFamily="2" charset="0"/>
          <a:cs typeface="Arial" pitchFamily="2" charset="0"/>
        </a:defRPr>
      </a:lvl4pPr>
      <a:lvl5pPr marL="1714500" marR="0" indent="-285750" algn="l" defTabSz="457200">
        <a:lnSpc>
          <a:spcPct val="100000"/>
        </a:lnSpc>
        <a:spcBef>
          <a:spcPts val="0"/>
        </a:spcBef>
        <a:spcAft>
          <a:spcPts val="0"/>
        </a:spcAft>
        <a:buClrTx/>
        <a:buSzTx/>
        <a:buFontTx/>
        <a:buChar char="»"/>
        <a:tabLst/>
        <a:defRPr sz="2000" b="0" i="0" u="none" strike="noStrike" kern="1" spc="0" baseline="0">
          <a:solidFill>
            <a:schemeClr val="tx1"/>
          </a:solidFill>
          <a:effectLst/>
          <a:latin typeface="Arial" pitchFamily="2" charset="0"/>
          <a:ea typeface="Arial" pitchFamily="2" charset="0"/>
          <a:cs typeface="Arial" pitchFamily="2" charset="0"/>
        </a:defRPr>
      </a:lvl5pPr>
      <a:lvl6pPr marL="22860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9pPr>
    </p:bodyStyle>
    <p:other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9pPr>
    </p:otherStyle>
  </p:txStyles>
</p:sldMaster>
</file>

<file path=ppt/slideMasters/slideMaster6.xml><?xml version="1.0" encoding="utf-8"?>
<p:sldMaster xmlns:p="http://schemas.openxmlformats.org/presentationml/2006/main" xmlns:p14="http://schemas.microsoft.com/office/powerpoint/2010/main" xmlns:r="http://schemas.openxmlformats.org/officeDocument/2006/relationships" xmlns:a="http://schemas.openxmlformats.org/drawingml/2006/main">
  <p:cSld name="Daisy">
    <p:bg>
      <p:bgPr>
        <a:blipFill>
          <a:blip r:embed="rId1"/>
          <a:srcRect/>
          <a:stretch/>
        </a:blipFill>
        <a:effectLst/>
      </p:bgPr>
    </p:bg>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8="/>
              </a:ext>
            </a:extLst>
          </p:cNvSpPr>
          <p:nvPr>
            <p:ph type="dt" sz="quarter"/>
          </p:nvPr>
        </p:nvSpPr>
        <p:spPr>
          <a:xfrm>
            <a:off x="429260" y="5200650"/>
            <a:ext cx="2439670" cy="419735"/>
          </a:xfrm>
          <a:prstGeom prst="rect">
            <a:avLst/>
          </a:prstGeom>
          <a:noFill/>
          <a:ln>
            <a:noFill/>
          </a:ln>
          <a:effectLst/>
        </p:spPr>
        <p:txBody>
          <a:bodyPr vert="horz" wrap="square" numCol="1" spcCol="215900" anchor="t">
            <a:prstTxWarp prst="textNoShape">
              <a:avLst/>
            </a:prstTxWarp>
          </a:bodyPr>
          <a:lstStyle>
            <a:lvl1pPr>
              <a:defRPr sz="1400"/>
            </a:lvl1pPr>
          </a:lstStyle>
          <a:p>
            <a:pPr/>
            <a:fld id="{64026D50-1E89-579B-C7BA-E8CE23F431BD}" type="datetime1">
              <a:t/>
            </a:fld>
          </a:p>
        </p:txBody>
      </p:sp>
      <p:sp>
        <p:nvSpPr>
          <p:cNvPr id="3"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E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8="/>
              </a:ext>
            </a:extLst>
          </p:cNvSpPr>
          <p:nvPr>
            <p:ph type="ftr" sz="quarter" idx="1"/>
          </p:nvPr>
        </p:nvSpPr>
        <p:spPr>
          <a:xfrm>
            <a:off x="3371215" y="5200650"/>
            <a:ext cx="2439670" cy="419735"/>
          </a:xfrm>
          <a:prstGeom prst="rect">
            <a:avLst/>
          </a:prstGeom>
          <a:noFill/>
          <a:ln>
            <a:noFill/>
          </a:ln>
          <a:effectLst/>
        </p:spPr>
        <p:txBody>
          <a:bodyPr vert="horz" wrap="square" numCol="1" spcCol="215900" anchor="t">
            <a:prstTxWarp prst="textNoShape">
              <a:avLst/>
            </a:prstTxWarp>
          </a:bodyPr>
          <a:lstStyle>
            <a:lvl1pPr algn="ctr">
              <a:defRPr sz="1400"/>
            </a:lvl1pPr>
          </a:lstStyle>
          <a:p>
            <a:pPr/>
          </a:p>
        </p:txBody>
      </p:sp>
      <p:sp>
        <p:nvSpPr>
          <p:cNvPr id="4"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C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8="/>
              </a:ext>
            </a:extLst>
          </p:cNvSpPr>
          <p:nvPr>
            <p:ph type="sldNum" sz="quarter" idx="2"/>
          </p:nvPr>
        </p:nvSpPr>
        <p:spPr>
          <a:xfrm>
            <a:off x="6240780" y="5200650"/>
            <a:ext cx="2439670" cy="419735"/>
          </a:xfrm>
          <a:prstGeom prst="rect">
            <a:avLst/>
          </a:prstGeom>
          <a:noFill/>
          <a:ln>
            <a:noFill/>
          </a:ln>
          <a:effectLst/>
        </p:spPr>
        <p:txBody>
          <a:bodyPr vert="horz" wrap="square" numCol="1" spcCol="215900" anchor="t">
            <a:prstTxWarp prst="textNoShape">
              <a:avLst/>
            </a:prstTxWarp>
          </a:bodyPr>
          <a:lstStyle>
            <a:lvl1pPr algn="r">
              <a:defRPr sz="1400"/>
            </a:lvl1pPr>
          </a:lstStyle>
          <a:p>
            <a:pPr/>
            <a:fld id="{640232FC-B289-57C4-C7BA-44917CF43111}" type="slidenum">
              <a:t/>
            </a:fld>
          </a:p>
        </p:txBody>
      </p:sp>
      <p:sp>
        <p:nvSpPr>
          <p:cNvPr id="5" name="TitlePlaceholderArea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CAcAAAYFQ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dwEAAGY1AABaBwAAEAAAACYAAAAIAAAA//////////8="/>
              </a:ext>
            </a:extLst>
          </p:cNvSpPr>
          <p:nvPr>
            <p:ph type="title" idx="3"/>
          </p:nvPr>
        </p:nvSpPr>
        <p:spPr>
          <a:xfrm>
            <a:off x="429260" y="238125"/>
            <a:ext cx="8251190" cy="956945"/>
          </a:xfrm>
          <a:prstGeom prst="rect">
            <a:avLst/>
          </a:prstGeom>
          <a:solidFill>
            <a:schemeClr val="accent1">
              <a:alpha val="40000"/>
            </a:schemeClr>
          </a:solidFill>
          <a:ln>
            <a:noFill/>
          </a:ln>
          <a:effectLst/>
        </p:spPr>
        <p:txBody>
          <a:bodyPr vert="horz" wrap="square" numCol="1" spcCol="215900" anchor="ctr">
            <a:prstTxWarp prst="textNoShape">
              <a:avLst/>
            </a:prstTxWarp>
          </a:bodyPr>
          <a:lstStyle/>
          <a:p>
            <a:pPr/>
            <a:r>
              <a:t>Click to edit Master title style</a:t>
            </a:r>
          </a:p>
        </p:txBody>
      </p:sp>
      <p:sp>
        <p:nvSpPr>
          <p:cNvPr id="6" name="TextPlacehold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CAcAAAYFQAAAAAAAAJAAAABAAAAAAG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FAgAAGY1AABCHwAAEAAAACYAAAAIAAAA//////////8="/>
              </a:ext>
            </a:extLst>
          </p:cNvSpPr>
          <p:nvPr>
            <p:ph type="body" idx="4"/>
          </p:nvPr>
        </p:nvSpPr>
        <p:spPr>
          <a:xfrm>
            <a:off x="429260" y="1313180"/>
            <a:ext cx="8251190" cy="3768090"/>
          </a:xfrm>
          <a:prstGeom prst="rect">
            <a:avLst/>
          </a:prstGeom>
          <a:solidFill>
            <a:schemeClr val="accent1">
              <a:alpha val="40000"/>
            </a:schemeClr>
          </a:solidFill>
          <a:ln>
            <a:noFill/>
          </a:ln>
          <a:effectLst/>
        </p:spPr>
        <p:txBody>
          <a:bodyPr vert="horz"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Tree>
  </p:cSld>
  <p:clrMap bg1="lt1" tx1="dk1" bg2="lt2" tx2="dk2" accent1="accent1" accent2="accent2" accent3="accent3" accent4="accent4" accent5="accent5" accent6="accent6" hlink="hlink" folHlink="folHlink"/>
  <p:sldLayoutIdLst>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Lst>
  <p:hf sldNum="0" hdr="0" ftr="0" dt="0"/>
  <p:txStyles>
    <p:titleStyle>
      <a:lvl1pPr marL="0" marR="0" indent="0" algn="ctr" defTabSz="457200">
        <a:lnSpc>
          <a:spcPct val="100000"/>
        </a:lnSpc>
        <a:spcBef>
          <a:spcPts val="0"/>
        </a:spcBef>
        <a:spcAft>
          <a:spcPts val="0"/>
        </a:spcAft>
        <a:buNone/>
        <a:tabLst/>
        <a:defRPr sz="4400" b="0" i="0" u="none" strike="noStrike" kern="1" spc="0" baseline="0">
          <a:solidFill>
            <a:schemeClr val="tx2"/>
          </a:solidFill>
          <a:effectLst/>
          <a:latin typeface="Arial" pitchFamily="2" charset="0"/>
          <a:ea typeface="Arial" pitchFamily="2" charset="0"/>
          <a:cs typeface="Arial" pitchFamily="2"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9pPr>
    </p:titleStyle>
    <p:bodyStyle>
      <a:lvl1pPr marL="285750" marR="0" indent="-285750" algn="l" defTabSz="457200">
        <a:lnSpc>
          <a:spcPct val="100000"/>
        </a:lnSpc>
        <a:spcBef>
          <a:spcPts val="0"/>
        </a:spcBef>
        <a:spcAft>
          <a:spcPts val="0"/>
        </a:spcAft>
        <a:buClrTx/>
        <a:buSzTx/>
        <a:buFontTx/>
        <a:buChar char="•"/>
        <a:tabLst/>
        <a:defRPr sz="3200" b="0" i="0" u="none" strike="noStrike" kern="1" spc="0" baseline="0">
          <a:solidFill>
            <a:schemeClr val="tx1"/>
          </a:solidFill>
          <a:effectLst/>
          <a:latin typeface="Arial" pitchFamily="2" charset="0"/>
          <a:ea typeface="Arial" pitchFamily="2" charset="0"/>
          <a:cs typeface="Arial" pitchFamily="2" charset="0"/>
        </a:defRPr>
      </a:lvl1pPr>
      <a:lvl2pPr marL="619125" marR="0" indent="-285750" algn="l" defTabSz="457200">
        <a:lnSpc>
          <a:spcPct val="100000"/>
        </a:lnSpc>
        <a:spcBef>
          <a:spcPts val="0"/>
        </a:spcBef>
        <a:spcAft>
          <a:spcPts val="0"/>
        </a:spcAft>
        <a:buClrTx/>
        <a:buSzTx/>
        <a:buFontTx/>
        <a:buChar char="–"/>
        <a:tabLst/>
        <a:defRPr sz="2800" b="0" i="0" u="none" strike="noStrike" kern="1" spc="0" baseline="0">
          <a:solidFill>
            <a:schemeClr val="tx1"/>
          </a:solidFill>
          <a:effectLst/>
          <a:latin typeface="Arial" pitchFamily="2" charset="0"/>
          <a:ea typeface="Arial" pitchFamily="2" charset="0"/>
          <a:cs typeface="Arial" pitchFamily="2" charset="0"/>
        </a:defRPr>
      </a:lvl2pPr>
      <a:lvl3pPr marL="952500" marR="0" indent="-285750" algn="l" defTabSz="457200">
        <a:lnSpc>
          <a:spcPct val="100000"/>
        </a:lnSpc>
        <a:spcBef>
          <a:spcPts val="0"/>
        </a:spcBef>
        <a:spcAft>
          <a:spcPts val="0"/>
        </a:spcAft>
        <a:buClrTx/>
        <a:buSzTx/>
        <a:buFontTx/>
        <a:buChar char="•"/>
        <a:tabLst/>
        <a:defRPr sz="2400" b="0" i="0" u="none" strike="noStrike" kern="1" spc="0" baseline="0">
          <a:solidFill>
            <a:schemeClr val="tx1"/>
          </a:solidFill>
          <a:effectLst/>
          <a:latin typeface="Arial" pitchFamily="2" charset="0"/>
          <a:ea typeface="Arial" pitchFamily="2" charset="0"/>
          <a:cs typeface="Arial" pitchFamily="2" charset="0"/>
        </a:defRPr>
      </a:lvl3pPr>
      <a:lvl4pPr marL="1333500" marR="0" indent="-285750" algn="l" defTabSz="457200">
        <a:lnSpc>
          <a:spcPct val="100000"/>
        </a:lnSpc>
        <a:spcBef>
          <a:spcPts val="0"/>
        </a:spcBef>
        <a:spcAft>
          <a:spcPts val="0"/>
        </a:spcAft>
        <a:buClrTx/>
        <a:buSzTx/>
        <a:buFontTx/>
        <a:buChar char="–"/>
        <a:tabLst/>
        <a:defRPr sz="2000" b="0" i="0" u="none" strike="noStrike" kern="1" spc="0" baseline="0">
          <a:solidFill>
            <a:schemeClr val="tx1"/>
          </a:solidFill>
          <a:effectLst/>
          <a:latin typeface="Arial" pitchFamily="2" charset="0"/>
          <a:ea typeface="Arial" pitchFamily="2" charset="0"/>
          <a:cs typeface="Arial" pitchFamily="2" charset="0"/>
        </a:defRPr>
      </a:lvl4pPr>
      <a:lvl5pPr marL="1714500" marR="0" indent="-285750" algn="l" defTabSz="457200">
        <a:lnSpc>
          <a:spcPct val="100000"/>
        </a:lnSpc>
        <a:spcBef>
          <a:spcPts val="0"/>
        </a:spcBef>
        <a:spcAft>
          <a:spcPts val="0"/>
        </a:spcAft>
        <a:buClrTx/>
        <a:buSzTx/>
        <a:buFontTx/>
        <a:buChar char="»"/>
        <a:tabLst/>
        <a:defRPr sz="2000" b="0" i="0" u="none" strike="noStrike" kern="1" spc="0" baseline="0">
          <a:solidFill>
            <a:schemeClr val="tx1"/>
          </a:solidFill>
          <a:effectLst/>
          <a:latin typeface="Arial" pitchFamily="2" charset="0"/>
          <a:ea typeface="Arial" pitchFamily="2" charset="0"/>
          <a:cs typeface="Arial" pitchFamily="2" charset="0"/>
        </a:defRPr>
      </a:lvl5pPr>
      <a:lvl6pPr marL="22860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9pPr>
    </p:bodyStyle>
    <p:other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9pPr>
    </p:otherStyle>
  </p:txStyles>
</p:sldMaster>
</file>

<file path=ppt/slideMasters/slideMaster7.xml><?xml version="1.0" encoding="utf-8"?>
<p:sldMaster xmlns:p="http://schemas.openxmlformats.org/presentationml/2006/main" xmlns:p14="http://schemas.microsoft.com/office/powerpoint/2010/main" xmlns:r="http://schemas.openxmlformats.org/officeDocument/2006/relationships" xmlns:a="http://schemas.openxmlformats.org/drawingml/2006/main">
  <p:cSld name="Daisy">
    <p:bg>
      <p:bgPr>
        <a:blipFill>
          <a:blip r:embed="rId1"/>
          <a:srcRect/>
          <a:stretch/>
        </a:blipFill>
        <a:effectLst/>
      </p:bgPr>
    </p:bg>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8="/>
              </a:ext>
            </a:extLst>
          </p:cNvSpPr>
          <p:nvPr>
            <p:ph type="dt" sz="quarter"/>
          </p:nvPr>
        </p:nvSpPr>
        <p:spPr>
          <a:xfrm>
            <a:off x="429260" y="5200650"/>
            <a:ext cx="2439670" cy="419735"/>
          </a:xfrm>
          <a:prstGeom prst="rect">
            <a:avLst/>
          </a:prstGeom>
          <a:noFill/>
          <a:ln>
            <a:noFill/>
          </a:ln>
          <a:effectLst/>
        </p:spPr>
        <p:txBody>
          <a:bodyPr vert="horz" wrap="square" numCol="1" spcCol="215900" anchor="t">
            <a:prstTxWarp prst="textNoShape">
              <a:avLst/>
            </a:prstTxWarp>
          </a:bodyPr>
          <a:lstStyle>
            <a:lvl1pPr>
              <a:defRPr sz="1400"/>
            </a:lvl1pPr>
          </a:lstStyle>
          <a:p>
            <a:pPr/>
            <a:fld id="{6402151D-5389-57E3-C7BA-A5B65BF431F0}" type="datetime1">
              <a:t/>
            </a:fld>
          </a:p>
        </p:txBody>
      </p:sp>
      <p:sp>
        <p:nvSpPr>
          <p:cNvPr id="3"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E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8="/>
              </a:ext>
            </a:extLst>
          </p:cNvSpPr>
          <p:nvPr>
            <p:ph type="ftr" sz="quarter" idx="1"/>
          </p:nvPr>
        </p:nvSpPr>
        <p:spPr>
          <a:xfrm>
            <a:off x="3371215" y="5200650"/>
            <a:ext cx="2439670" cy="419735"/>
          </a:xfrm>
          <a:prstGeom prst="rect">
            <a:avLst/>
          </a:prstGeom>
          <a:noFill/>
          <a:ln>
            <a:noFill/>
          </a:ln>
          <a:effectLst/>
        </p:spPr>
        <p:txBody>
          <a:bodyPr vert="horz" wrap="square" numCol="1" spcCol="215900" anchor="t">
            <a:prstTxWarp prst="textNoShape">
              <a:avLst/>
            </a:prstTxWarp>
          </a:bodyPr>
          <a:lstStyle>
            <a:lvl1pPr algn="ctr">
              <a:defRPr sz="1400"/>
            </a:lvl1pPr>
          </a:lstStyle>
          <a:p>
            <a:pPr/>
          </a:p>
        </p:txBody>
      </p:sp>
      <p:sp>
        <p:nvSpPr>
          <p:cNvPr id="4"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C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8="/>
              </a:ext>
            </a:extLst>
          </p:cNvSpPr>
          <p:nvPr>
            <p:ph type="sldNum" sz="quarter" idx="2"/>
          </p:nvPr>
        </p:nvSpPr>
        <p:spPr>
          <a:xfrm>
            <a:off x="6240780" y="5200650"/>
            <a:ext cx="2439670" cy="419735"/>
          </a:xfrm>
          <a:prstGeom prst="rect">
            <a:avLst/>
          </a:prstGeom>
          <a:noFill/>
          <a:ln>
            <a:noFill/>
          </a:ln>
          <a:effectLst/>
        </p:spPr>
        <p:txBody>
          <a:bodyPr vert="horz" wrap="square" numCol="1" spcCol="215900" anchor="t">
            <a:prstTxWarp prst="textNoShape">
              <a:avLst/>
            </a:prstTxWarp>
          </a:bodyPr>
          <a:lstStyle>
            <a:lvl1pPr algn="r">
              <a:defRPr sz="1400"/>
            </a:lvl1pPr>
          </a:lstStyle>
          <a:p>
            <a:pPr/>
            <a:fld id="{6402628C-C289-5794-C7BA-34C12CF43161}" type="slidenum">
              <a:t/>
            </a:fld>
          </a:p>
        </p:txBody>
      </p:sp>
      <p:sp>
        <p:nvSpPr>
          <p:cNvPr id="5" name="TitlePlaceholderArea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CAcAAAYFQ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dwEAAGY1AABaBwAAEAAAACYAAAAIAAAA//////////8="/>
              </a:ext>
            </a:extLst>
          </p:cNvSpPr>
          <p:nvPr>
            <p:ph type="title" idx="3"/>
          </p:nvPr>
        </p:nvSpPr>
        <p:spPr>
          <a:xfrm>
            <a:off x="429260" y="238125"/>
            <a:ext cx="8251190" cy="956945"/>
          </a:xfrm>
          <a:prstGeom prst="rect">
            <a:avLst/>
          </a:prstGeom>
          <a:solidFill>
            <a:schemeClr val="accent1">
              <a:alpha val="40000"/>
            </a:schemeClr>
          </a:solidFill>
          <a:ln>
            <a:noFill/>
          </a:ln>
          <a:effectLst/>
        </p:spPr>
        <p:txBody>
          <a:bodyPr vert="horz" wrap="square" numCol="1" spcCol="215900" anchor="ctr">
            <a:prstTxWarp prst="textNoShape">
              <a:avLst/>
            </a:prstTxWarp>
          </a:bodyPr>
          <a:lstStyle/>
          <a:p>
            <a:pPr/>
            <a:r>
              <a:t>Click to edit Master title style</a:t>
            </a:r>
          </a:p>
        </p:txBody>
      </p:sp>
      <p:sp>
        <p:nvSpPr>
          <p:cNvPr id="6" name="TextPlacehold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CAcAAAYFQAAAAAAAAJAAAABAAAAAAG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FAgAAGY1AABCHwAAEAAAACYAAAAIAAAA//////////8="/>
              </a:ext>
            </a:extLst>
          </p:cNvSpPr>
          <p:nvPr>
            <p:ph type="body" idx="4"/>
          </p:nvPr>
        </p:nvSpPr>
        <p:spPr>
          <a:xfrm>
            <a:off x="429260" y="1313180"/>
            <a:ext cx="8251190" cy="3768090"/>
          </a:xfrm>
          <a:prstGeom prst="rect">
            <a:avLst/>
          </a:prstGeom>
          <a:solidFill>
            <a:schemeClr val="accent1">
              <a:alpha val="40000"/>
            </a:schemeClr>
          </a:solidFill>
          <a:ln>
            <a:noFill/>
          </a:ln>
          <a:effectLst/>
        </p:spPr>
        <p:txBody>
          <a:bodyPr vert="horz"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Tree>
  </p:cSld>
  <p:clrMap bg1="lt1" tx1="dk1" bg2="lt2" tx2="dk2" accent1="accent1" accent2="accent2" accent3="accent3" accent4="accent4" accent5="accent5" accent6="accent6" hlink="hlink" folHlink="folHlink"/>
  <p:sldLayoutIdLst>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Lst>
  <p:hf sldNum="0" hdr="0" ftr="0" dt="0"/>
  <p:txStyles>
    <p:titleStyle>
      <a:lvl1pPr marL="0" marR="0" indent="0" algn="ctr" defTabSz="457200">
        <a:lnSpc>
          <a:spcPct val="100000"/>
        </a:lnSpc>
        <a:spcBef>
          <a:spcPts val="0"/>
        </a:spcBef>
        <a:spcAft>
          <a:spcPts val="0"/>
        </a:spcAft>
        <a:buNone/>
        <a:tabLst/>
        <a:defRPr sz="4400" b="0" i="0" u="none" strike="noStrike" kern="1" spc="0" baseline="0">
          <a:solidFill>
            <a:schemeClr val="tx2"/>
          </a:solidFill>
          <a:effectLst/>
          <a:latin typeface="Arial" pitchFamily="2" charset="0"/>
          <a:ea typeface="Arial" pitchFamily="2" charset="0"/>
          <a:cs typeface="Arial" pitchFamily="2"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9pPr>
    </p:titleStyle>
    <p:bodyStyle>
      <a:lvl1pPr marL="285750" marR="0" indent="-285750" algn="l" defTabSz="457200">
        <a:lnSpc>
          <a:spcPct val="100000"/>
        </a:lnSpc>
        <a:spcBef>
          <a:spcPts val="0"/>
        </a:spcBef>
        <a:spcAft>
          <a:spcPts val="0"/>
        </a:spcAft>
        <a:buClrTx/>
        <a:buSzTx/>
        <a:buFontTx/>
        <a:buChar char="•"/>
        <a:tabLst/>
        <a:defRPr sz="3200" b="0" i="0" u="none" strike="noStrike" kern="1" spc="0" baseline="0">
          <a:solidFill>
            <a:schemeClr val="tx1"/>
          </a:solidFill>
          <a:effectLst/>
          <a:latin typeface="Arial" pitchFamily="2" charset="0"/>
          <a:ea typeface="Arial" pitchFamily="2" charset="0"/>
          <a:cs typeface="Arial" pitchFamily="2" charset="0"/>
        </a:defRPr>
      </a:lvl1pPr>
      <a:lvl2pPr marL="619125" marR="0" indent="-285750" algn="l" defTabSz="457200">
        <a:lnSpc>
          <a:spcPct val="100000"/>
        </a:lnSpc>
        <a:spcBef>
          <a:spcPts val="0"/>
        </a:spcBef>
        <a:spcAft>
          <a:spcPts val="0"/>
        </a:spcAft>
        <a:buClrTx/>
        <a:buSzTx/>
        <a:buFontTx/>
        <a:buChar char="–"/>
        <a:tabLst/>
        <a:defRPr sz="2800" b="0" i="0" u="none" strike="noStrike" kern="1" spc="0" baseline="0">
          <a:solidFill>
            <a:schemeClr val="tx1"/>
          </a:solidFill>
          <a:effectLst/>
          <a:latin typeface="Arial" pitchFamily="2" charset="0"/>
          <a:ea typeface="Arial" pitchFamily="2" charset="0"/>
          <a:cs typeface="Arial" pitchFamily="2" charset="0"/>
        </a:defRPr>
      </a:lvl2pPr>
      <a:lvl3pPr marL="952500" marR="0" indent="-285750" algn="l" defTabSz="457200">
        <a:lnSpc>
          <a:spcPct val="100000"/>
        </a:lnSpc>
        <a:spcBef>
          <a:spcPts val="0"/>
        </a:spcBef>
        <a:spcAft>
          <a:spcPts val="0"/>
        </a:spcAft>
        <a:buClrTx/>
        <a:buSzTx/>
        <a:buFontTx/>
        <a:buChar char="•"/>
        <a:tabLst/>
        <a:defRPr sz="2400" b="0" i="0" u="none" strike="noStrike" kern="1" spc="0" baseline="0">
          <a:solidFill>
            <a:schemeClr val="tx1"/>
          </a:solidFill>
          <a:effectLst/>
          <a:latin typeface="Arial" pitchFamily="2" charset="0"/>
          <a:ea typeface="Arial" pitchFamily="2" charset="0"/>
          <a:cs typeface="Arial" pitchFamily="2" charset="0"/>
        </a:defRPr>
      </a:lvl3pPr>
      <a:lvl4pPr marL="1333500" marR="0" indent="-285750" algn="l" defTabSz="457200">
        <a:lnSpc>
          <a:spcPct val="100000"/>
        </a:lnSpc>
        <a:spcBef>
          <a:spcPts val="0"/>
        </a:spcBef>
        <a:spcAft>
          <a:spcPts val="0"/>
        </a:spcAft>
        <a:buClrTx/>
        <a:buSzTx/>
        <a:buFontTx/>
        <a:buChar char="–"/>
        <a:tabLst/>
        <a:defRPr sz="2000" b="0" i="0" u="none" strike="noStrike" kern="1" spc="0" baseline="0">
          <a:solidFill>
            <a:schemeClr val="tx1"/>
          </a:solidFill>
          <a:effectLst/>
          <a:latin typeface="Arial" pitchFamily="2" charset="0"/>
          <a:ea typeface="Arial" pitchFamily="2" charset="0"/>
          <a:cs typeface="Arial" pitchFamily="2" charset="0"/>
        </a:defRPr>
      </a:lvl4pPr>
      <a:lvl5pPr marL="1714500" marR="0" indent="-285750" algn="l" defTabSz="457200">
        <a:lnSpc>
          <a:spcPct val="100000"/>
        </a:lnSpc>
        <a:spcBef>
          <a:spcPts val="0"/>
        </a:spcBef>
        <a:spcAft>
          <a:spcPts val="0"/>
        </a:spcAft>
        <a:buClrTx/>
        <a:buSzTx/>
        <a:buFontTx/>
        <a:buChar char="»"/>
        <a:tabLst/>
        <a:defRPr sz="2000" b="0" i="0" u="none" strike="noStrike" kern="1" spc="0" baseline="0">
          <a:solidFill>
            <a:schemeClr val="tx1"/>
          </a:solidFill>
          <a:effectLst/>
          <a:latin typeface="Arial" pitchFamily="2" charset="0"/>
          <a:ea typeface="Arial" pitchFamily="2" charset="0"/>
          <a:cs typeface="Arial" pitchFamily="2" charset="0"/>
        </a:defRPr>
      </a:lvl5pPr>
      <a:lvl6pPr marL="22860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9pPr>
    </p:bodyStyle>
    <p:other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9pPr>
    </p:otherStyle>
  </p:txStyles>
</p:sldMaster>
</file>

<file path=ppt/slideMasters/slideMaster8.xml><?xml version="1.0" encoding="utf-8"?>
<p:sldMaster xmlns:p="http://schemas.openxmlformats.org/presentationml/2006/main" xmlns:p14="http://schemas.microsoft.com/office/powerpoint/2010/main" xmlns:r="http://schemas.openxmlformats.org/officeDocument/2006/relationships" xmlns:a="http://schemas.openxmlformats.org/drawingml/2006/main">
  <p:cSld name="Daisy">
    <p:bg>
      <p:bgPr>
        <a:blipFill>
          <a:blip r:embed="rId1"/>
          <a:srcRect/>
          <a:stretch/>
        </a:blipFill>
        <a:effectLst/>
      </p:bgPr>
    </p:bg>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8="/>
              </a:ext>
            </a:extLst>
          </p:cNvSpPr>
          <p:nvPr>
            <p:ph type="dt" sz="quarter"/>
          </p:nvPr>
        </p:nvSpPr>
        <p:spPr>
          <a:xfrm>
            <a:off x="429260" y="5200650"/>
            <a:ext cx="2439670" cy="419735"/>
          </a:xfrm>
          <a:prstGeom prst="rect">
            <a:avLst/>
          </a:prstGeom>
          <a:noFill/>
          <a:ln>
            <a:noFill/>
          </a:ln>
          <a:effectLst/>
        </p:spPr>
        <p:txBody>
          <a:bodyPr vert="horz" wrap="square" numCol="1" spcCol="215900" anchor="t">
            <a:prstTxWarp prst="textNoShape">
              <a:avLst/>
            </a:prstTxWarp>
          </a:bodyPr>
          <a:lstStyle>
            <a:lvl1pPr>
              <a:defRPr sz="1400"/>
            </a:lvl1pPr>
          </a:lstStyle>
          <a:p>
            <a:pPr/>
            <a:fld id="{64022F7C-3289-57D9-C7BA-C48C61F43191}" type="datetime1">
              <a:t/>
            </a:fld>
          </a:p>
        </p:txBody>
      </p:sp>
      <p:sp>
        <p:nvSpPr>
          <p:cNvPr id="3"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E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8="/>
              </a:ext>
            </a:extLst>
          </p:cNvSpPr>
          <p:nvPr>
            <p:ph type="ftr" sz="quarter" idx="1"/>
          </p:nvPr>
        </p:nvSpPr>
        <p:spPr>
          <a:xfrm>
            <a:off x="3371215" y="5200650"/>
            <a:ext cx="2439670" cy="419735"/>
          </a:xfrm>
          <a:prstGeom prst="rect">
            <a:avLst/>
          </a:prstGeom>
          <a:noFill/>
          <a:ln>
            <a:noFill/>
          </a:ln>
          <a:effectLst/>
        </p:spPr>
        <p:txBody>
          <a:bodyPr vert="horz" wrap="square" numCol="1" spcCol="215900" anchor="t">
            <a:prstTxWarp prst="textNoShape">
              <a:avLst/>
            </a:prstTxWarp>
          </a:bodyPr>
          <a:lstStyle>
            <a:lvl1pPr algn="ctr">
              <a:defRPr sz="1400"/>
            </a:lvl1pPr>
          </a:lstStyle>
          <a:p>
            <a:pPr/>
          </a:p>
        </p:txBody>
      </p:sp>
      <p:sp>
        <p:nvSpPr>
          <p:cNvPr id="4"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C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8="/>
              </a:ext>
            </a:extLst>
          </p:cNvSpPr>
          <p:nvPr>
            <p:ph type="sldNum" sz="quarter" idx="2"/>
          </p:nvPr>
        </p:nvSpPr>
        <p:spPr>
          <a:xfrm>
            <a:off x="6240780" y="5200650"/>
            <a:ext cx="2439670" cy="419735"/>
          </a:xfrm>
          <a:prstGeom prst="rect">
            <a:avLst/>
          </a:prstGeom>
          <a:noFill/>
          <a:ln>
            <a:noFill/>
          </a:ln>
          <a:effectLst/>
        </p:spPr>
        <p:txBody>
          <a:bodyPr vert="horz" wrap="square" numCol="1" spcCol="215900" anchor="t">
            <a:prstTxWarp prst="textNoShape">
              <a:avLst/>
            </a:prstTxWarp>
          </a:bodyPr>
          <a:lstStyle>
            <a:lvl1pPr algn="r">
              <a:defRPr sz="1400"/>
            </a:lvl1pPr>
          </a:lstStyle>
          <a:p>
            <a:pPr/>
            <a:fld id="{64022237-7989-57D4-C7BA-8F816CF431DA}" type="slidenum">
              <a:t/>
            </a:fld>
          </a:p>
        </p:txBody>
      </p:sp>
      <p:sp>
        <p:nvSpPr>
          <p:cNvPr id="5" name="TitlePlaceholderArea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CAcAAAYFQ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dwEAAGY1AABaBwAAEAAAACYAAAAIAAAA//////////8="/>
              </a:ext>
            </a:extLst>
          </p:cNvSpPr>
          <p:nvPr>
            <p:ph type="title" idx="3"/>
          </p:nvPr>
        </p:nvSpPr>
        <p:spPr>
          <a:xfrm>
            <a:off x="429260" y="238125"/>
            <a:ext cx="8251190" cy="956945"/>
          </a:xfrm>
          <a:prstGeom prst="rect">
            <a:avLst/>
          </a:prstGeom>
          <a:solidFill>
            <a:schemeClr val="accent1">
              <a:alpha val="40000"/>
            </a:schemeClr>
          </a:solidFill>
          <a:ln>
            <a:noFill/>
          </a:ln>
          <a:effectLst/>
        </p:spPr>
        <p:txBody>
          <a:bodyPr vert="horz" wrap="square" numCol="1" spcCol="215900" anchor="ctr">
            <a:prstTxWarp prst="textNoShape">
              <a:avLst/>
            </a:prstTxWarp>
          </a:bodyPr>
          <a:lstStyle/>
          <a:p>
            <a:pPr/>
            <a:r>
              <a:t>Click to edit Master title style</a:t>
            </a:r>
          </a:p>
        </p:txBody>
      </p:sp>
      <p:sp>
        <p:nvSpPr>
          <p:cNvPr id="6" name="TextPlacehold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CAcAAAYFQAAAAAAAAJAAAABAAAAAAG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FAgAAGY1AABCHwAAEAAAACYAAAAIAAAA//////////8="/>
              </a:ext>
            </a:extLst>
          </p:cNvSpPr>
          <p:nvPr>
            <p:ph type="body" idx="4"/>
          </p:nvPr>
        </p:nvSpPr>
        <p:spPr>
          <a:xfrm>
            <a:off x="429260" y="1313180"/>
            <a:ext cx="8251190" cy="3768090"/>
          </a:xfrm>
          <a:prstGeom prst="rect">
            <a:avLst/>
          </a:prstGeom>
          <a:solidFill>
            <a:schemeClr val="accent1">
              <a:alpha val="40000"/>
            </a:schemeClr>
          </a:solidFill>
          <a:ln>
            <a:noFill/>
          </a:ln>
          <a:effectLst/>
        </p:spPr>
        <p:txBody>
          <a:bodyPr vert="horz"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Tree>
  </p:cSld>
  <p:clrMap bg1="lt1" tx1="dk1" bg2="lt2" tx2="dk2" accent1="accent1" accent2="accent2" accent3="accent3" accent4="accent4" accent5="accent5" accent6="accent6" hlink="hlink" folHlink="folHlink"/>
  <p:sldLayoutIdLst>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Lst>
  <p:hf sldNum="0" hdr="0" ftr="0" dt="0"/>
  <p:txStyles>
    <p:titleStyle>
      <a:lvl1pPr marL="0" marR="0" indent="0" algn="ctr" defTabSz="457200">
        <a:lnSpc>
          <a:spcPct val="100000"/>
        </a:lnSpc>
        <a:spcBef>
          <a:spcPts val="0"/>
        </a:spcBef>
        <a:spcAft>
          <a:spcPts val="0"/>
        </a:spcAft>
        <a:buNone/>
        <a:tabLst/>
        <a:defRPr sz="4400" b="0" i="0" u="none" strike="noStrike" kern="1" spc="0" baseline="0">
          <a:solidFill>
            <a:schemeClr val="tx2"/>
          </a:solidFill>
          <a:effectLst/>
          <a:latin typeface="Arial" pitchFamily="2" charset="0"/>
          <a:ea typeface="Arial" pitchFamily="2" charset="0"/>
          <a:cs typeface="Arial" pitchFamily="2"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9pPr>
    </p:titleStyle>
    <p:bodyStyle>
      <a:lvl1pPr marL="285750" marR="0" indent="-285750" algn="l" defTabSz="457200">
        <a:lnSpc>
          <a:spcPct val="100000"/>
        </a:lnSpc>
        <a:spcBef>
          <a:spcPts val="0"/>
        </a:spcBef>
        <a:spcAft>
          <a:spcPts val="0"/>
        </a:spcAft>
        <a:buClrTx/>
        <a:buSzTx/>
        <a:buFontTx/>
        <a:buChar char="•"/>
        <a:tabLst/>
        <a:defRPr sz="3200" b="0" i="0" u="none" strike="noStrike" kern="1" spc="0" baseline="0">
          <a:solidFill>
            <a:schemeClr val="tx1"/>
          </a:solidFill>
          <a:effectLst/>
          <a:latin typeface="Arial" pitchFamily="2" charset="0"/>
          <a:ea typeface="Arial" pitchFamily="2" charset="0"/>
          <a:cs typeface="Arial" pitchFamily="2" charset="0"/>
        </a:defRPr>
      </a:lvl1pPr>
      <a:lvl2pPr marL="619125" marR="0" indent="-285750" algn="l" defTabSz="457200">
        <a:lnSpc>
          <a:spcPct val="100000"/>
        </a:lnSpc>
        <a:spcBef>
          <a:spcPts val="0"/>
        </a:spcBef>
        <a:spcAft>
          <a:spcPts val="0"/>
        </a:spcAft>
        <a:buClrTx/>
        <a:buSzTx/>
        <a:buFontTx/>
        <a:buChar char="–"/>
        <a:tabLst/>
        <a:defRPr sz="2800" b="0" i="0" u="none" strike="noStrike" kern="1" spc="0" baseline="0">
          <a:solidFill>
            <a:schemeClr val="tx1"/>
          </a:solidFill>
          <a:effectLst/>
          <a:latin typeface="Arial" pitchFamily="2" charset="0"/>
          <a:ea typeface="Arial" pitchFamily="2" charset="0"/>
          <a:cs typeface="Arial" pitchFamily="2" charset="0"/>
        </a:defRPr>
      </a:lvl2pPr>
      <a:lvl3pPr marL="952500" marR="0" indent="-285750" algn="l" defTabSz="457200">
        <a:lnSpc>
          <a:spcPct val="100000"/>
        </a:lnSpc>
        <a:spcBef>
          <a:spcPts val="0"/>
        </a:spcBef>
        <a:spcAft>
          <a:spcPts val="0"/>
        </a:spcAft>
        <a:buClrTx/>
        <a:buSzTx/>
        <a:buFontTx/>
        <a:buChar char="•"/>
        <a:tabLst/>
        <a:defRPr sz="2400" b="0" i="0" u="none" strike="noStrike" kern="1" spc="0" baseline="0">
          <a:solidFill>
            <a:schemeClr val="tx1"/>
          </a:solidFill>
          <a:effectLst/>
          <a:latin typeface="Arial" pitchFamily="2" charset="0"/>
          <a:ea typeface="Arial" pitchFamily="2" charset="0"/>
          <a:cs typeface="Arial" pitchFamily="2" charset="0"/>
        </a:defRPr>
      </a:lvl3pPr>
      <a:lvl4pPr marL="1333500" marR="0" indent="-285750" algn="l" defTabSz="457200">
        <a:lnSpc>
          <a:spcPct val="100000"/>
        </a:lnSpc>
        <a:spcBef>
          <a:spcPts val="0"/>
        </a:spcBef>
        <a:spcAft>
          <a:spcPts val="0"/>
        </a:spcAft>
        <a:buClrTx/>
        <a:buSzTx/>
        <a:buFontTx/>
        <a:buChar char="–"/>
        <a:tabLst/>
        <a:defRPr sz="2000" b="0" i="0" u="none" strike="noStrike" kern="1" spc="0" baseline="0">
          <a:solidFill>
            <a:schemeClr val="tx1"/>
          </a:solidFill>
          <a:effectLst/>
          <a:latin typeface="Arial" pitchFamily="2" charset="0"/>
          <a:ea typeface="Arial" pitchFamily="2" charset="0"/>
          <a:cs typeface="Arial" pitchFamily="2" charset="0"/>
        </a:defRPr>
      </a:lvl4pPr>
      <a:lvl5pPr marL="1714500" marR="0" indent="-285750" algn="l" defTabSz="457200">
        <a:lnSpc>
          <a:spcPct val="100000"/>
        </a:lnSpc>
        <a:spcBef>
          <a:spcPts val="0"/>
        </a:spcBef>
        <a:spcAft>
          <a:spcPts val="0"/>
        </a:spcAft>
        <a:buClrTx/>
        <a:buSzTx/>
        <a:buFontTx/>
        <a:buChar char="»"/>
        <a:tabLst/>
        <a:defRPr sz="2000" b="0" i="0" u="none" strike="noStrike" kern="1" spc="0" baseline="0">
          <a:solidFill>
            <a:schemeClr val="tx1"/>
          </a:solidFill>
          <a:effectLst/>
          <a:latin typeface="Arial" pitchFamily="2" charset="0"/>
          <a:ea typeface="Arial" pitchFamily="2" charset="0"/>
          <a:cs typeface="Arial" pitchFamily="2" charset="0"/>
        </a:defRPr>
      </a:lvl5pPr>
      <a:lvl6pPr marL="22860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9pPr>
    </p:bodyStyle>
    <p:other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9pPr>
    </p:otherStyle>
  </p:txStyles>
</p:sldMaster>
</file>

<file path=ppt/slideMasters/slideMaster9.xml><?xml version="1.0" encoding="utf-8"?>
<p:sldMaster xmlns:p="http://schemas.openxmlformats.org/presentationml/2006/main" xmlns:p14="http://schemas.microsoft.com/office/powerpoint/2010/main" xmlns:r="http://schemas.openxmlformats.org/officeDocument/2006/relationships" xmlns:a="http://schemas.openxmlformats.org/drawingml/2006/main">
  <p:cSld name="Daisy">
    <p:bg>
      <p:bgPr>
        <a:blipFill>
          <a:blip r:embed="rId1"/>
          <a:srcRect/>
          <a:stretch/>
        </a:blipFill>
        <a:effectLst/>
      </p:bgPr>
    </p:bg>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h8AAKYRAACTIgAAEAAAACYAAAAIAAAA//////////8="/>
              </a:ext>
            </a:extLst>
          </p:cNvSpPr>
          <p:nvPr>
            <p:ph type="dt" sz="quarter"/>
          </p:nvPr>
        </p:nvSpPr>
        <p:spPr>
          <a:xfrm>
            <a:off x="429260" y="5200650"/>
            <a:ext cx="2439670" cy="419735"/>
          </a:xfrm>
          <a:prstGeom prst="rect">
            <a:avLst/>
          </a:prstGeom>
          <a:noFill/>
          <a:ln>
            <a:noFill/>
          </a:ln>
          <a:effectLst/>
        </p:spPr>
        <p:txBody>
          <a:bodyPr vert="horz" wrap="square" numCol="1" spcCol="215900" anchor="t">
            <a:prstTxWarp prst="textNoShape">
              <a:avLst/>
            </a:prstTxWarp>
          </a:bodyPr>
          <a:lstStyle>
            <a:lvl1pPr>
              <a:defRPr sz="1400"/>
            </a:lvl1pPr>
          </a:lstStyle>
          <a:p>
            <a:pPr/>
            <a:fld id="{640200AA-E489-57F6-C7BA-12A34EF43147}" type="datetime1">
              <a:t/>
            </a:fld>
          </a:p>
        </p:txBody>
      </p:sp>
      <p:sp>
        <p:nvSpPr>
          <p:cNvPr id="3" name="Foot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E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9FAAA/h8AAL8jAACTIgAAEAAAACYAAAAIAAAA//////////8="/>
              </a:ext>
            </a:extLst>
          </p:cNvSpPr>
          <p:nvPr>
            <p:ph type="ftr" sz="quarter" idx="1"/>
          </p:nvPr>
        </p:nvSpPr>
        <p:spPr>
          <a:xfrm>
            <a:off x="3371215" y="5200650"/>
            <a:ext cx="2439670" cy="419735"/>
          </a:xfrm>
          <a:prstGeom prst="rect">
            <a:avLst/>
          </a:prstGeom>
          <a:noFill/>
          <a:ln>
            <a:noFill/>
          </a:ln>
          <a:effectLst/>
        </p:spPr>
        <p:txBody>
          <a:bodyPr vert="horz" wrap="square" numCol="1" spcCol="215900" anchor="t">
            <a:prstTxWarp prst="textNoShape">
              <a:avLst/>
            </a:prstTxWarp>
          </a:bodyPr>
          <a:lstStyle>
            <a:lvl1pPr algn="ctr">
              <a:defRPr sz="1400"/>
            </a:lvl1pPr>
          </a:lstStyle>
          <a:p>
            <a:pPr/>
          </a:p>
        </p:txBody>
      </p:sp>
      <p:sp>
        <p:nvSpPr>
          <p:cNvPr id="4" name="SlideNumb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C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BkJgAA/h8AAGY1AACTIgAAEAAAACYAAAAIAAAA//////////8="/>
              </a:ext>
            </a:extLst>
          </p:cNvSpPr>
          <p:nvPr>
            <p:ph type="sldNum" sz="quarter" idx="2"/>
          </p:nvPr>
        </p:nvSpPr>
        <p:spPr>
          <a:xfrm>
            <a:off x="6240780" y="5200650"/>
            <a:ext cx="2439670" cy="419735"/>
          </a:xfrm>
          <a:prstGeom prst="rect">
            <a:avLst/>
          </a:prstGeom>
          <a:noFill/>
          <a:ln>
            <a:noFill/>
          </a:ln>
          <a:effectLst/>
        </p:spPr>
        <p:txBody>
          <a:bodyPr vert="horz" wrap="square" numCol="1" spcCol="215900" anchor="t">
            <a:prstTxWarp prst="textNoShape">
              <a:avLst/>
            </a:prstTxWarp>
          </a:bodyPr>
          <a:lstStyle>
            <a:lvl1pPr algn="r">
              <a:defRPr sz="1400"/>
            </a:lvl1pPr>
          </a:lstStyle>
          <a:p>
            <a:pPr/>
            <a:fld id="{64027020-6E89-5786-C7BA-98D33EF431CD}" type="slidenum">
              <a:t/>
            </a:fld>
          </a:p>
        </p:txBody>
      </p:sp>
      <p:sp>
        <p:nvSpPr>
          <p:cNvPr id="5" name="TitlePlaceholderArea1"/>
          <p:cNvSpPr>
            <a:spLocks noGrp="1" noChangeArrowheads="1"/>
            <a:extLst>
              <a:ext uri="smNativeData">
                <pr:smNativeData xmlns:pr="smNativeData" val="SMDATA_13_rmXiYRMAAAAlAAAAZAAAAA8BAAAAkAAAAEgAAACQAAAASAAAAAAAAAAB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CAcAAAYFQAAAAAAAAJAAAABAAAAAAA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dwEAAGY1AABaBwAAEAAAACYAAAAIAAAA//////////8="/>
              </a:ext>
            </a:extLst>
          </p:cNvSpPr>
          <p:nvPr>
            <p:ph type="title" idx="3"/>
          </p:nvPr>
        </p:nvSpPr>
        <p:spPr>
          <a:xfrm>
            <a:off x="429260" y="238125"/>
            <a:ext cx="8251190" cy="956945"/>
          </a:xfrm>
          <a:prstGeom prst="rect">
            <a:avLst/>
          </a:prstGeom>
          <a:solidFill>
            <a:schemeClr val="accent1">
              <a:alpha val="40000"/>
            </a:schemeClr>
          </a:solidFill>
          <a:ln>
            <a:noFill/>
          </a:ln>
          <a:effectLst/>
        </p:spPr>
        <p:txBody>
          <a:bodyPr vert="horz" wrap="square" numCol="1" spcCol="215900" anchor="ctr">
            <a:prstTxWarp prst="textNoShape">
              <a:avLst/>
            </a:prstTxWarp>
          </a:bodyPr>
          <a:lstStyle/>
          <a:p>
            <a:pPr/>
            <a:r>
              <a:t>Click to edit Master title style</a:t>
            </a:r>
          </a:p>
        </p:txBody>
      </p:sp>
      <p:sp>
        <p:nvSpPr>
          <p:cNvPr id="6" name="TextPlaceholderArea1"/>
          <p:cNvSpPr>
            <a:spLocks noGrp="1" noChangeArrowheads="1"/>
            <a:extLst>
              <a:ext uri="smNativeData">
                <pr:smNativeData xmlns:pr="smNativeData" val="SMDATA_13_rmXiYRMAAAAlAAAAZAAAAA8BAAAAkAAAAEgAAACQAAAASAAAAAAAAAAAAAAAAAAAAAEAAABQAAAAAAAAAAAA4D8AAAAAAADgPwAAAAAAAOA/AAAAAAAA4D8AAAAAAADgPwAAAAAAAOA/AAAAAAAA4D8AAAAAAADgPwAAAAAAAOA/AAAAAAAA4D8CAAAAjAAAAAEAAAAAAAAA////DN728Qg8AAAAAAAAAAAAAAAAAAAAAAAAAAAAAAAAAAAAZAAAAAEAAABAAAAAAAAAAAAAAAAAAAAAAAAAAAAAAAAAAAAAAAAAAAAAAAAAAAAAAAAAAAAAAAAAAAAAAAAAAAAAAAAAAAAAAAAAAAAAAAAAAAAAAAAAAAAAAAAAAAAAFAAAADwAAAAAAAAAAAAAAD5emQ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CAcAAAYFQAAAAAAAAJAAAABAAAAAAGAAAMAAAAEAAAAAAAAAAAAAAAAAAAAAAAAAAeAAAAaAAAAAAAAAAAAAAAAAAAAAAAAAAAAAAAECcAABAnAAAAAAAAAAAAAAAAAAAAAAAAAAAAAAAAAAAAAAAAAAAAABQAAAAAAAAAwMD/AAAAAABkAAAAMgAAAAAAAABkAAAAAAAAAH9/fwAKAAAAHwAAAFQAAAD///8F3vbxAQAAAAAAAAAAAAAAAAAAAAAAAAAAAAAAAAAAAAAAAAAAPl6ZAn9/fwAAAAADzMzMAMDA/wB/f38AAAAAAAAAAAAAAAAAAAAAAAAAAAAhAAAAGAAAABQAAACkAgAAFAgAAGY1AABCHwAAEAAAACYAAAAIAAAA//////////8="/>
              </a:ext>
            </a:extLst>
          </p:cNvSpPr>
          <p:nvPr>
            <p:ph type="body" idx="4"/>
          </p:nvPr>
        </p:nvSpPr>
        <p:spPr>
          <a:xfrm>
            <a:off x="429260" y="1313180"/>
            <a:ext cx="8251190" cy="3768090"/>
          </a:xfrm>
          <a:prstGeom prst="rect">
            <a:avLst/>
          </a:prstGeom>
          <a:solidFill>
            <a:schemeClr val="accent1">
              <a:alpha val="40000"/>
            </a:schemeClr>
          </a:solidFill>
          <a:ln>
            <a:noFill/>
          </a:ln>
          <a:effectLst/>
        </p:spPr>
        <p:txBody>
          <a:bodyPr vert="horz"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Tree>
  </p:cSld>
  <p:clrMap bg1="lt1" tx1="dk1" bg2="lt2" tx2="dk2" accent1="accent1" accent2="accent2" accent3="accent3" accent4="accent4" accent5="accent5" accent6="accent6" hlink="hlink" folHlink="folHlink"/>
  <p:sldLayoutIdLst>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Lst>
  <p:hf sldNum="0" hdr="0" ftr="0" dt="0"/>
  <p:txStyles>
    <p:titleStyle>
      <a:lvl1pPr marL="0" marR="0" indent="0" algn="ctr" defTabSz="457200">
        <a:lnSpc>
          <a:spcPct val="100000"/>
        </a:lnSpc>
        <a:spcBef>
          <a:spcPts val="0"/>
        </a:spcBef>
        <a:spcAft>
          <a:spcPts val="0"/>
        </a:spcAft>
        <a:buNone/>
        <a:tabLst/>
        <a:defRPr sz="4400" b="0" i="0" u="none" strike="noStrike" kern="1" spc="0" baseline="0">
          <a:solidFill>
            <a:schemeClr val="tx2"/>
          </a:solidFill>
          <a:effectLst/>
          <a:latin typeface="Arial" pitchFamily="2" charset="0"/>
          <a:ea typeface="Arial" pitchFamily="2" charset="0"/>
          <a:cs typeface="Arial" pitchFamily="2"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9pPr>
    </p:titleStyle>
    <p:bodyStyle>
      <a:lvl1pPr marL="285750" marR="0" indent="-285750" algn="l" defTabSz="457200">
        <a:lnSpc>
          <a:spcPct val="100000"/>
        </a:lnSpc>
        <a:spcBef>
          <a:spcPts val="0"/>
        </a:spcBef>
        <a:spcAft>
          <a:spcPts val="0"/>
        </a:spcAft>
        <a:buClrTx/>
        <a:buSzTx/>
        <a:buFontTx/>
        <a:buChar char="•"/>
        <a:tabLst/>
        <a:defRPr sz="3200" b="0" i="0" u="none" strike="noStrike" kern="1" spc="0" baseline="0">
          <a:solidFill>
            <a:schemeClr val="tx1"/>
          </a:solidFill>
          <a:effectLst/>
          <a:latin typeface="Arial" pitchFamily="2" charset="0"/>
          <a:ea typeface="Arial" pitchFamily="2" charset="0"/>
          <a:cs typeface="Arial" pitchFamily="2" charset="0"/>
        </a:defRPr>
      </a:lvl1pPr>
      <a:lvl2pPr marL="619125" marR="0" indent="-285750" algn="l" defTabSz="457200">
        <a:lnSpc>
          <a:spcPct val="100000"/>
        </a:lnSpc>
        <a:spcBef>
          <a:spcPts val="0"/>
        </a:spcBef>
        <a:spcAft>
          <a:spcPts val="0"/>
        </a:spcAft>
        <a:buClrTx/>
        <a:buSzTx/>
        <a:buFontTx/>
        <a:buChar char="–"/>
        <a:tabLst/>
        <a:defRPr sz="2800" b="0" i="0" u="none" strike="noStrike" kern="1" spc="0" baseline="0">
          <a:solidFill>
            <a:schemeClr val="tx1"/>
          </a:solidFill>
          <a:effectLst/>
          <a:latin typeface="Arial" pitchFamily="2" charset="0"/>
          <a:ea typeface="Arial" pitchFamily="2" charset="0"/>
          <a:cs typeface="Arial" pitchFamily="2" charset="0"/>
        </a:defRPr>
      </a:lvl2pPr>
      <a:lvl3pPr marL="952500" marR="0" indent="-285750" algn="l" defTabSz="457200">
        <a:lnSpc>
          <a:spcPct val="100000"/>
        </a:lnSpc>
        <a:spcBef>
          <a:spcPts val="0"/>
        </a:spcBef>
        <a:spcAft>
          <a:spcPts val="0"/>
        </a:spcAft>
        <a:buClrTx/>
        <a:buSzTx/>
        <a:buFontTx/>
        <a:buChar char="•"/>
        <a:tabLst/>
        <a:defRPr sz="2400" b="0" i="0" u="none" strike="noStrike" kern="1" spc="0" baseline="0">
          <a:solidFill>
            <a:schemeClr val="tx1"/>
          </a:solidFill>
          <a:effectLst/>
          <a:latin typeface="Arial" pitchFamily="2" charset="0"/>
          <a:ea typeface="Arial" pitchFamily="2" charset="0"/>
          <a:cs typeface="Arial" pitchFamily="2" charset="0"/>
        </a:defRPr>
      </a:lvl3pPr>
      <a:lvl4pPr marL="1333500" marR="0" indent="-285750" algn="l" defTabSz="457200">
        <a:lnSpc>
          <a:spcPct val="100000"/>
        </a:lnSpc>
        <a:spcBef>
          <a:spcPts val="0"/>
        </a:spcBef>
        <a:spcAft>
          <a:spcPts val="0"/>
        </a:spcAft>
        <a:buClrTx/>
        <a:buSzTx/>
        <a:buFontTx/>
        <a:buChar char="–"/>
        <a:tabLst/>
        <a:defRPr sz="2000" b="0" i="0" u="none" strike="noStrike" kern="1" spc="0" baseline="0">
          <a:solidFill>
            <a:schemeClr val="tx1"/>
          </a:solidFill>
          <a:effectLst/>
          <a:latin typeface="Arial" pitchFamily="2" charset="0"/>
          <a:ea typeface="Arial" pitchFamily="2" charset="0"/>
          <a:cs typeface="Arial" pitchFamily="2" charset="0"/>
        </a:defRPr>
      </a:lvl4pPr>
      <a:lvl5pPr marL="1714500" marR="0" indent="-285750" algn="l" defTabSz="457200">
        <a:lnSpc>
          <a:spcPct val="100000"/>
        </a:lnSpc>
        <a:spcBef>
          <a:spcPts val="0"/>
        </a:spcBef>
        <a:spcAft>
          <a:spcPts val="0"/>
        </a:spcAft>
        <a:buClrTx/>
        <a:buSzTx/>
        <a:buFontTx/>
        <a:buChar char="»"/>
        <a:tabLst/>
        <a:defRPr sz="2000" b="0" i="0" u="none" strike="noStrike" kern="1" spc="0" baseline="0">
          <a:solidFill>
            <a:schemeClr val="tx1"/>
          </a:solidFill>
          <a:effectLst/>
          <a:latin typeface="Arial" pitchFamily="2" charset="0"/>
          <a:ea typeface="Arial" pitchFamily="2" charset="0"/>
          <a:cs typeface="Arial" pitchFamily="2" charset="0"/>
        </a:defRPr>
      </a:lvl5pPr>
      <a:lvl6pPr marL="22860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9pPr>
    </p:bodyStyle>
    <p:other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image" Target="../media/image5.png"/></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image" Target="../media/image6.png"/></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image" Target="../media/image7.png"/></Relationships>
</file>

<file path=ppt/slides/_rels/slide13.xml.rels><?xml version="1.0" encoding="UTF-8" standalone="yes" ?>
<Relationships xmlns="http://schemas.openxmlformats.org/package/2006/relationships"><Relationship Id="rId1" Type="http://schemas.openxmlformats.org/officeDocument/2006/relationships/slideLayout" Target="../slideLayouts/slideLayout84.xml"/><Relationship Id="rId2" Type="http://schemas.openxmlformats.org/officeDocument/2006/relationships/image" Target="../media/image8.png"/></Relationships>
</file>

<file path=ppt/slides/_rels/slide14.xml.rels><?xml version="1.0" encoding="UTF-8" standalone="yes" ?>
<Relationships xmlns="http://schemas.openxmlformats.org/package/2006/relationships"><Relationship Id="rId1" Type="http://schemas.openxmlformats.org/officeDocument/2006/relationships/slideLayout" Target="../slideLayouts/slideLayout95.xml"/><Relationship Id="rId2" Type="http://schemas.openxmlformats.org/officeDocument/2006/relationships/image" Target="../media/image9.png"/></Relationships>
</file>

<file path=ppt/slides/_rels/slide15.xml.rels><?xml version="1.0" encoding="UTF-8" standalone="yes" ?>
<Relationships xmlns="http://schemas.openxmlformats.org/package/2006/relationships"><Relationship Id="rId1" Type="http://schemas.openxmlformats.org/officeDocument/2006/relationships/slideLayout" Target="../slideLayouts/slideLayout95.xml"/></Relationships>
</file>

<file path=ppt/slides/_rels/slide16.xml.rels><?xml version="1.0" encoding="UTF-8" standalone="yes" ?>
<Relationships xmlns="http://schemas.openxmlformats.org/package/2006/relationships"><Relationship Id="rId1" Type="http://schemas.openxmlformats.org/officeDocument/2006/relationships/slideLayout" Target="../slideLayouts/slideLayout95.xml"/></Relationships>
</file>

<file path=ppt/slides/_rels/slide17.xml.rels><?xml version="1.0" encoding="UTF-8" standalone="yes" ?>
<Relationships xmlns="http://schemas.openxmlformats.org/package/2006/relationships"><Relationship Id="rId1" Type="http://schemas.openxmlformats.org/officeDocument/2006/relationships/slideLayout" Target="../slideLayouts/slideLayout106.xml"/></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40.xml"/></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51.xml"/></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40.xml"/></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95.xml"/><Relationship Id="rId2" Type="http://schemas.openxmlformats.org/officeDocument/2006/relationships/image" Target="../media/image4.jpeg"/></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40.xml"/></Relationships>
</file>

<file path=ppt/slides/slide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rmXiYRMAAAAlAAAAEgAAAE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KogAAD/fwAA/38AAAAAAAAJAAAABAAAAPz///8MAAAAEAAAAAAAAAAAAAAAAAAAAAAAAAAeAAAAaAAAAAAAAAAAAAAAAAAAAAAAAAAAAAAAECcAABAnAAAAAAAAAAAAAAAAAAAAAAAAAAAAAAAAAAAAAAAAAAAAABQAAAAAAAAAwMD/AAAAAABkAAAAMgAAAAAAAABkAAAAAAAAAH9/fwAKAAAAHwAAAFQAAAD///8F3vbxAQAAAAAAAAAAAAAAAAAAAAAAAAAAAAAAAAAAAAAAAAAAPl6ZAn9/fwCWlpYDzMzMAMDA/wB/f38AAAAAAAAAAAAAAAAAAAAAAAAAAAAhAAAAGAAAABQAAADEAQAAUwEAAEs2AADjEwAAECAAACYAAAAIAAAA//////////8="/>
              </a:ext>
            </a:extLst>
          </p:cNvSpPr>
          <p:nvPr/>
        </p:nvSpPr>
        <p:spPr>
          <a:xfrm>
            <a:off x="287020" y="215265"/>
            <a:ext cx="8538845" cy="3017520"/>
          </a:xfrm>
          <a:prstGeom prst="rect">
            <a:avLst/>
          </a:prstGeom>
          <a:noFill/>
          <a:ln>
            <a:noFill/>
          </a:ln>
          <a:effectLst/>
        </p:spPr>
        <p:txBody>
          <a:bodyPr vert="horz" wrap="square" numCol="1" spcCol="215900" anchor="t"/>
          <a:lstStyle/>
          <a:p>
            <a:pPr algn="ctr">
              <a:defRPr sz="4800">
                <a:latin typeface="Times New Roman" pitchFamily="1" charset="0"/>
                <a:ea typeface="SimSun" pitchFamily="0" charset="0"/>
                <a:cs typeface="Times New Roman" pitchFamily="1" charset="0"/>
              </a:defRPr>
            </a:pPr>
            <a:r>
              <a:t>	</a:t>
            </a:r>
          </a:p>
          <a:p>
            <a:pPr algn="ctr">
              <a:defRPr sz="4800">
                <a:latin typeface="Times New Roman" pitchFamily="1" charset="0"/>
                <a:ea typeface="SimSun" pitchFamily="0" charset="0"/>
                <a:cs typeface="Times New Roman" pitchFamily="1" charset="0"/>
              </a:defRPr>
            </a:pPr>
          </a:p>
          <a:p>
            <a:pPr algn="ctr">
              <a:defRPr sz="4800">
                <a:latin typeface="Times New Roman" pitchFamily="1" charset="0"/>
                <a:ea typeface="SimSun" pitchFamily="0" charset="0"/>
                <a:cs typeface="Times New Roman" pitchFamily="1" charset="0"/>
              </a:defRPr>
            </a:pPr>
          </a:p>
          <a:p>
            <a:pPr algn="ctr">
              <a:defRPr sz="4800">
                <a:latin typeface="Times New Roman" pitchFamily="1" charset="0"/>
                <a:ea typeface="SimSun" pitchFamily="0" charset="0"/>
                <a:cs typeface="Times New Roman" pitchFamily="1" charset="0"/>
              </a:defRPr>
            </a:pPr>
            <a:r>
              <a:t>Trendz: Online Shopping Site</a:t>
            </a:r>
          </a:p>
        </p:txBody>
      </p:sp>
    </p:spTree>
  </p:cSld>
  <p:clrMapOvr>
    <a:masterClrMapping/>
  </p:clrMapOvr>
  <p:transition spd="med" p14:dur="1300">
    <p:wheel spokes="1"/>
    <p:extLst>
      <p:ext uri="smNativeData">
        <pr:smNativeData xmlns:pr="smNativeData" val="rmXiYQAAAAAUBQAAAAAAABoAAAABAAAAAAAAAAAAAAAAAAAAAQAAAAAAAAAAAAAAAAAAAAAAAAAAAAAA"/>
      </p:ext>
    </p:extLst>
  </p:transition>
  <p:timing>
    <p:tnLst>
      <p:par>
        <p:cTn id="1" dur="indefinite" restart="never" nodeType="tmRoot"/>
      </p:par>
    </p:tnLst>
  </p:timing>
</p:sld>
</file>

<file path=ppt/slides/slide1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val="SMDATA_15_rmXiYRMAAAAlAAAAEQAAAC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AcAAAA4AAAAAAAAAAAAAAAAAAAA////AAAAAAAAAAAAAAAAAAAAAAAAAAAAAAAAAAAAAABkAAAAZAAAAAAAAAAjAAAABAAAAGQAAAAXAAAAFAAAAAAAAAAAAAAA/38AAP9/AAAAAAAACQAAAAQAAAABAAAADAAAABAAAAAAAAAAAAAAAAAAAAAAAAAAHgAAAGgAAAAAAAAAAAAAAAAAAAAAAAAAAAAAABAnAAAQJwAAAAAAAAAAAAAAAAAAAAAAAAAAAAAAAAAAAAAAAAAAAAAUAAAAAAAAAMDA/wAAAAAAZAAAADIAAAAAAAAAZAAAAAAAAAB/f38ACgAAAB8AAABUAAAA////Bd728QEAAAAAAAAAAAAAAAAAAAAAAAAAAAAAAAAAAAAAAAAAAD5emQJ/f38AlpaWA8zMzADAwP8Af39/AAAAAAAAAAAAAAAAAP///wAAAAAAIQAAABgAAAAUAAAA6wsAAA0DAAAdMAAAux8AABAAAAAmAAAACAAAAP//////////"/>
              </a:ext>
            </a:extLst>
          </p:cNvPicPr>
          <p:nvPr/>
        </p:nvPicPr>
        <p:blipFill>
          <a:blip r:embed="rId2"/>
          <a:stretch>
            <a:fillRect/>
          </a:stretch>
        </p:blipFill>
        <p:spPr>
          <a:xfrm>
            <a:off x="1937385" y="495935"/>
            <a:ext cx="5883910" cy="4662170"/>
          </a:xfrm>
          <a:prstGeom prst="rect">
            <a:avLst/>
          </a:prstGeom>
          <a:noFill/>
          <a:ln>
            <a:noFill/>
          </a:ln>
          <a:effectLst/>
        </p:spPr>
      </p:pic>
    </p:spTree>
  </p:cSld>
  <p:clrMapOvr>
    <a:masterClrMapping/>
  </p:clrMapOvr>
  <p:transition spd="med" p14:dur="1300">
    <p:wheel spokes="1"/>
    <p:extLst>
      <p:ext uri="smNativeData">
        <pr:smNativeData xmlns:pr="smNativeData" val="rmXiYQAAAAAUBQAAAAAAABoAAAABAAAAAAAAAAAAAAAAAAAAAQAAAAAAAAAAAAAAAAAAAAAAAAAAAAAA"/>
      </p:ext>
    </p:extLst>
  </p:transition>
  <p:timing>
    <p:tnLst>
      <p:par>
        <p:cTn id="1" dur="indefinite" restart="never" nodeType="tmRoot"/>
      </p:par>
    </p:tnLst>
  </p:timing>
</p:sld>
</file>

<file path=ppt/slides/slide1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rmXiYRMAAAAlAAAAEgAAAE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IgDAAD/fwAA/38AAAAAAAAJAAAABAAAACAAcAAMAAAAEAAAAAAAAAAAAAAAAAAAAAAAAAAeAAAAaAAAAAAAAAAAAAAAAAAAAAAAAAAAAAAAECcAABAnAAAAAAAAAAAAAAAAAAAAAAAAAAAAAAAAAAAAAAAAAAAAABQAAAAAAAAAwMD/AAAAAABkAAAAMgAAAAAAAABkAAAAAAAAAH9/fwAKAAAAHwAAAFQAAAD///8F3vbxAQAAAAAAAAAAAAAAAAAAAAAAAAAAAAAAAAAAAAAAAAAAPl6ZAn9/fwCWlpYDzMzMAMDA/wB/f38AAAAAAAAAAAAAAAAAAAAAAAAAAAAhAAAAGAAAABQAAADEAQAA5h4AAGk1AAAWIgAAECAAACYAAAAIAAAA//////////8="/>
              </a:ext>
            </a:extLst>
          </p:cNvSpPr>
          <p:nvPr/>
        </p:nvSpPr>
        <p:spPr>
          <a:xfrm>
            <a:off x="287020" y="5022850"/>
            <a:ext cx="8395335" cy="518160"/>
          </a:xfrm>
          <a:prstGeom prst="rect">
            <a:avLst/>
          </a:prstGeom>
          <a:noFill/>
          <a:ln>
            <a:noFill/>
          </a:ln>
          <a:effectLst/>
        </p:spPr>
        <p:txBody>
          <a:bodyPr vert="horz" wrap="square" numCol="1" spcCol="215900" anchor="t"/>
          <a:lstStyle/>
          <a:p>
            <a:pPr>
              <a:defRPr sz="2800" b="1" u="sng">
                <a:latin typeface="Times New Roman" pitchFamily="1" charset="0"/>
                <a:ea typeface="SimSun" pitchFamily="0" charset="0"/>
                <a:cs typeface="Times New Roman" pitchFamily="1" charset="0"/>
              </a:defRPr>
            </a:pPr>
          </a:p>
        </p:txBody>
      </p:sp>
      <p:sp>
        <p:nvSpPr>
          <p:cNvPr id="3" name="Textbox2"/>
          <p:cNvSpPr txBox="1">
            <a:extLst>
              <a:ext uri="smNativeData">
                <pr:smNativeData xmlns:pr="smNativeData" val="SMDATA_13_rmXiYRMAAAAlAAAAEgAAAE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PoDAAD/fwAA/38AAAAAAAAJAAAABAAAABCFl3AMAAAAEAAAAAAAAAAAAAAAAAAAAAAAAAAeAAAAaAAAAAAAAAAAAAAAAAAAAAAAAAAAAAAAECcAABAnAAAAAAAAAAAAAAAAAAAAAAAAAAAAAAAAAAAAAAAAAAAAABQAAAAAAAAAwMD/AAAAAABkAAAAMgAAAAAAAABkAAAAAAAAAH9/fwAKAAAAHwAAAFQAAAD///8F3vbxAQAAAAAAAAAAAAAAAAAAAAAAAAAAAAAAAAAAAAAAAAAAPl6ZAn9/fwCWlpYDzMzMAMDA/wB/f38AAAAAAAAAAAAAAAAAAAAAAAAAAAAhAAAAGAAAABQAAABcDAAAAAAAANgmAAAwAwAAECAAACYAAAAIAAAA//////////8="/>
              </a:ext>
            </a:extLst>
          </p:cNvSpPr>
          <p:nvPr/>
        </p:nvSpPr>
        <p:spPr>
          <a:xfrm>
            <a:off x="2009140" y="0"/>
            <a:ext cx="4305300" cy="518160"/>
          </a:xfrm>
          <a:prstGeom prst="rect">
            <a:avLst/>
          </a:prstGeom>
          <a:noFill/>
          <a:ln>
            <a:noFill/>
          </a:ln>
          <a:effectLst/>
        </p:spPr>
        <p:txBody>
          <a:bodyPr vert="horz" wrap="square" numCol="1" spcCol="215900" anchor="t"/>
          <a:lstStyle/>
          <a:p>
            <a:pPr/>
            <a:r>
              <a:t>			</a:t>
            </a:r>
            <a:r>
              <a:rPr sz="2800" b="1" u="sng">
                <a:latin typeface="Times New Roman" pitchFamily="1" charset="0"/>
                <a:ea typeface="SimSun" pitchFamily="0" charset="0"/>
                <a:cs typeface="Times New Roman" pitchFamily="1" charset="0"/>
              </a:rPr>
              <a:t>Login Page</a:t>
            </a:r>
            <a:endParaRPr sz="2800" b="1" u="sng">
              <a:latin typeface="Times New Roman" pitchFamily="1" charset="0"/>
              <a:ea typeface="SimSun" pitchFamily="0" charset="0"/>
              <a:cs typeface="Times New Roman" pitchFamily="1" charset="0"/>
            </a:endParaRPr>
          </a:p>
        </p:txBody>
      </p:sp>
      <p:pic>
        <p:nvPicPr>
          <p:cNvPr id="4" name="Picture1"/>
          <p:cNvPicPr>
            <a:picLocks noChangeAspect="1"/>
            <a:extLst>
              <a:ext uri="smNativeData">
                <pr:smNativeData xmlns:pr="smNativeData" val="SMDATA_15_rmXiYRMAAAAlAAAAEQAAAC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AcAAAA4AAAAAAAAAAAAAAAAAAAA////AAAAAAAAAAAAAAAAAC4FAAAAAAAAUQQAAAAAAABkAAAAZAAAAAAAAAAjAAAABAAAAGQAAAAXAAAAFAAAAAAAAAAAAAAA/38AAP9/AAAAAAAACQAAAAQAAAAwORQPDAAAABAAAAAAAAAAAAAAAAAAAAAAAAAAHgAAAGgAAAAAAAAAAAAAAAAAAAAAAAAAAAAAABAnAAAQJwAAAAAAAAAAAAAAAAAAAAAAAAAAAAAAAAAAAAAAAAAAAAAUAAAAAAAAAMDA/wAAAAAAZAAAADIAAAAAAAAAZAAAAAAAAAB/f38ACgAAAB8AAABUAAAA////Bd728QEAAAAAAAAAAAAAAAAAAAAAAAAAAAAAAAAAAAAAAAAAAD5emQJ/f38AlpaWA8zMzADAwP8Af39/AAAAAAAAAAAAAAAAAP///wAAAAAAIQAAABgAAAAUAAAAlwAAAC4GAACoNwAAVx8AAAAAAAAmAAAACAAAAP//////////"/>
              </a:ext>
            </a:extLst>
          </p:cNvPicPr>
          <p:nvPr/>
        </p:nvPicPr>
        <p:blipFill>
          <a:blip r:embed="rId2"/>
          <a:srcRect l="0" t="13260" r="0" b="11050"/>
          <a:stretch>
            <a:fillRect/>
          </a:stretch>
        </p:blipFill>
        <p:spPr>
          <a:xfrm>
            <a:off x="95885" y="1004570"/>
            <a:ext cx="8951595" cy="4090035"/>
          </a:xfrm>
          <a:prstGeom prst="rect">
            <a:avLst/>
          </a:prstGeom>
          <a:noFill/>
          <a:ln>
            <a:noFill/>
          </a:ln>
          <a:effectLst/>
        </p:spPr>
      </p:pic>
    </p:spTree>
  </p:cSld>
  <p:clrMapOvr>
    <a:masterClrMapping/>
  </p:clrMapOvr>
  <p:transition spd="med" p14:dur="1300">
    <p:wheel spokes="1"/>
    <p:extLst>
      <p:ext uri="smNativeData">
        <pr:smNativeData xmlns:pr="smNativeData" val="rmXiYQAAAAAUBQAAAAAAABoAAAABAAAAAAAAAAAAAAAAAAAAAQAAAAAAAAAAAAAAAAAAAAAAAAAAAAAA"/>
      </p:ext>
    </p:extLst>
  </p:transition>
  <p:timing>
    <p:tnLst>
      <p:par>
        <p:cTn id="1" dur="indefinite" restart="never" nodeType="tmRoot"/>
      </p:par>
    </p:tnLst>
  </p:timing>
</p:sld>
</file>

<file path=ppt/slides/slide1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rmXiYRMAAAAlAAAAEgAAAE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BcD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CWlpYDzMzMAMDA/wB/f38AAAAAAAAAAAAAAAAAAAAAAAAAAAAhAAAAGAAAABQAAABOFAAAyQAAACsoAAD5AwAAECAAACYAAAAIAAAA//////////8="/>
              </a:ext>
            </a:extLst>
          </p:cNvSpPr>
          <p:nvPr/>
        </p:nvSpPr>
        <p:spPr>
          <a:xfrm>
            <a:off x="3300730" y="127635"/>
            <a:ext cx="3228975" cy="518160"/>
          </a:xfrm>
          <a:prstGeom prst="rect">
            <a:avLst/>
          </a:prstGeom>
          <a:noFill/>
          <a:ln>
            <a:noFill/>
          </a:ln>
          <a:effectLst/>
        </p:spPr>
        <p:txBody>
          <a:bodyPr vert="horz" wrap="square" numCol="1" spcCol="215900" anchor="t"/>
          <a:lstStyle/>
          <a:p>
            <a:pPr>
              <a:defRPr sz="2800" b="1" u="sng">
                <a:latin typeface="Times New Roman" pitchFamily="1" charset="0"/>
                <a:ea typeface="SimSun" pitchFamily="0" charset="0"/>
                <a:cs typeface="Times New Roman" pitchFamily="1" charset="0"/>
              </a:defRPr>
            </a:pPr>
            <a:r>
              <a:t>Signup Page</a:t>
            </a:r>
          </a:p>
        </p:txBody>
      </p:sp>
      <p:sp>
        <p:nvSpPr>
          <p:cNvPr id="3" name="Textbox2"/>
          <p:cNvSpPr txBox="1">
            <a:extLst>
              <a:ext uri="smNativeData">
                <pr:smNativeData xmlns:pr="smNativeData" val="SMDATA_13_rmXiYRMAAAAlAAAAEgAAAE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4CAAD/fwAA/38AAAAAAAAJAAAABAAAAAAAAAAMAAAAEAAAAAAAAAAAAAAAAAAAAAAAAAAeAAAAaAAAAAAAAAAAAAAAAAAAAAAAAAAAAAAAECcAABAnAAAAAAAAAAAAAAAAAAAAAAAAAAAAAAAAAAAAAAAAAAAAABQAAAAAAAAAwMD/AAAAAABkAAAAMgAAAAAAAABkAAAAAAAAAH9/fwAKAAAAHwAAAFQAAAD///8F3vbxAQAAAAAAAAAAAAAAAAAAAAAAAAAAAAAAAAAAAAAAAAAAPl6ZAn9/fwCWlpYDzMzMAMDA/wB/f38AAAAAAAAAAAAAAAAAAAAAAAAAAAAhAAAAGAAAABQAAACIAwAAOSAAAOgtAADZIgAAECAAACYAAAAIAAAA//////////8="/>
              </a:ext>
            </a:extLst>
          </p:cNvSpPr>
          <p:nvPr/>
        </p:nvSpPr>
        <p:spPr>
          <a:xfrm>
            <a:off x="574040" y="5238115"/>
            <a:ext cx="6888480" cy="426720"/>
          </a:xfrm>
          <a:prstGeom prst="rect">
            <a:avLst/>
          </a:prstGeom>
          <a:noFill/>
          <a:ln>
            <a:noFill/>
          </a:ln>
          <a:effectLst/>
        </p:spPr>
        <p:txBody>
          <a:bodyPr vert="horz" wrap="square" numCol="1" spcCol="215900" anchor="t"/>
          <a:lstStyle/>
          <a:p>
            <a:pPr>
              <a:defRPr sz="2200" b="1" u="sng">
                <a:latin typeface="Times New Roman" pitchFamily="1" charset="0"/>
                <a:ea typeface="SimSun" pitchFamily="0" charset="0"/>
                <a:cs typeface="Times New Roman" pitchFamily="1" charset="0"/>
              </a:defRPr>
            </a:pPr>
          </a:p>
        </p:txBody>
      </p:sp>
      <p:pic>
        <p:nvPicPr>
          <p:cNvPr id="4" name="Picture1"/>
          <p:cNvPicPr>
            <a:picLocks noChangeAspect="1"/>
            <a:extLst>
              <a:ext uri="smNativeData">
                <pr:smNativeData xmlns:pr="smNativeData" val="SMDATA_15_rmXiYRMAAAAlAAAAEQAAAC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AcAAAA4AAAAAAAAAAAAAAAAAAAA////AAAAAAAAAAAAAAAAAP0EAAAAAAAACgQAAAAAAABkAAAAZAAAAAAAAAAjAAAABAAAAGQAAAAXAAAAFAAAAAAAAAAAAAAA/38AAP9/AAAAAAAACQAAAAQAAACYAQAADAAAABAAAAAAAAAAAAAAAAAAAAAAAAAAHgAAAGgAAAAAAAAAAAAAAAAAAAAAAAAAAAAAABAnAAAQJwAAAAAAAAAAAAAAAAAAAAAAAAAAAAAAAAAAAAAAAAAAAAAUAAAAAAAAAMDA/wAAAAAAZAAAADIAAAAAAAAAZAAAAAAAAAB/f38ACgAAAB8AAABUAAAA////Bd728QEAAAAAAAAAAAAAAAAAAAAAAAAAAAAAAAAAAAAAAAAAAD5emQJ/f38AlpaWA8zMzADAwP8Af39/AAAAAAAAAAAAAAAAAP///wAAAAAAIQAAABgAAAAUAAAAQgAAAHAEAAD9NwAA5h4AAAAAAAAmAAAACAAAAP//////////"/>
              </a:ext>
            </a:extLst>
          </p:cNvPicPr>
          <p:nvPr/>
        </p:nvPicPr>
        <p:blipFill>
          <a:blip r:embed="rId2"/>
          <a:srcRect l="0" t="12770" r="0" b="10340"/>
          <a:stretch>
            <a:fillRect/>
          </a:stretch>
        </p:blipFill>
        <p:spPr>
          <a:xfrm>
            <a:off x="41910" y="721360"/>
            <a:ext cx="9059545" cy="4301490"/>
          </a:xfrm>
          <a:prstGeom prst="rect">
            <a:avLst/>
          </a:prstGeom>
          <a:noFill/>
          <a:ln>
            <a:noFill/>
          </a:ln>
          <a:effectLst/>
        </p:spPr>
      </p:pic>
    </p:spTree>
  </p:cSld>
  <p:clrMapOvr>
    <a:masterClrMapping/>
  </p:clrMapOvr>
  <p:transition spd="med" p14:dur="1300">
    <p:wheel spokes="1"/>
    <p:extLst>
      <p:ext uri="smNativeData">
        <pr:smNativeData xmlns:pr="smNativeData" val="rmXiYQAAAAAUBQAAAAAAABoAAAABAAAAAAAAAAAAAAAAAAAAAQAAAAAAAAAAAAAAAAAAAAAAAAAAAAAA"/>
      </p:ext>
    </p:extLst>
  </p:transition>
  <p:timing>
    <p:tnLst>
      <p:par>
        <p:cTn id="1" dur="indefinite" restart="never" nodeType="tmRoot"/>
      </p:par>
    </p:tnLst>
  </p:timing>
</p:sld>
</file>

<file path=ppt/slides/slide1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rmXiYRMAAAAlAAAAEgAAAE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BcDAAD/fwAA/38AAAAAAAAJAAAABAAAABCFl3AMAAAAEAAAAAAAAAAAAAAAAAAAAAAAAAAeAAAAaAAAAAAAAAAAAAAAAAAAAAAAAAAAAAAAECcAABAnAAAAAAAAAAAAAAAAAAAAAAAAAAAAAAAAAAAAAAAAAAAAABQAAAAAAAAAwMD/AAAAAABkAAAAMgAAAAAAAABkAAAAAAAAAH9/fwAKAAAAHwAAAFQAAAD///8F3vbxAQAAAAAAAAAAAAAAAAAAAAAAAAAAAAAAAAAAAAAAAAAAPl6ZAn9/fwCWlpYDzMzMAMDA/wB/f38AAAAAAAAAAAAAAAAAAAAAAAAAAAAhAAAAGAAAABQAAAAnCgAAyQAAALMrAAD5AwAAECAAACYAAAAIAAAA//////////8="/>
              </a:ext>
            </a:extLst>
          </p:cNvSpPr>
          <p:nvPr/>
        </p:nvSpPr>
        <p:spPr>
          <a:xfrm>
            <a:off x="1650365" y="127635"/>
            <a:ext cx="5453380" cy="518160"/>
          </a:xfrm>
          <a:prstGeom prst="rect">
            <a:avLst/>
          </a:prstGeom>
          <a:noFill/>
          <a:ln>
            <a:noFill/>
          </a:ln>
          <a:effectLst/>
        </p:spPr>
        <p:txBody>
          <a:bodyPr vert="horz" wrap="square" numCol="1" spcCol="215900" anchor="t"/>
          <a:lstStyle/>
          <a:p>
            <a:pPr>
              <a:defRPr b="1"/>
            </a:pPr>
            <a:r>
              <a:t>				</a:t>
            </a:r>
            <a:r>
              <a:rPr sz="2800" u="sng">
                <a:latin typeface="Times New Roman" pitchFamily="1" charset="0"/>
                <a:ea typeface="SimSun" pitchFamily="0" charset="0"/>
                <a:cs typeface="Times New Roman" pitchFamily="1" charset="0"/>
              </a:rPr>
              <a:t>Home Page</a:t>
            </a:r>
            <a:endParaRPr sz="2800" u="sng">
              <a:latin typeface="Times New Roman" pitchFamily="1" charset="0"/>
              <a:ea typeface="SimSun" pitchFamily="0" charset="0"/>
              <a:cs typeface="Times New Roman" pitchFamily="1" charset="0"/>
            </a:endParaRPr>
          </a:p>
        </p:txBody>
      </p:sp>
      <p:sp>
        <p:nvSpPr>
          <p:cNvPr id="3" name="Textbox2"/>
          <p:cNvSpPr txBox="1">
            <a:extLst>
              <a:ext uri="smNativeData">
                <pr:smNativeData xmlns:pr="smNativeData" val="SMDATA_13_rmXiYRMAAAAlAAAAEgAAAE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BcDAAD/fwAA/38AAAAAAAAJAAAABAAAAAgAAAAMAAAAEAAAAAAAAAAAAAAAAAAAAAAAAAAeAAAAaAAAAAAAAAAAAAAAAAAAAAAAAAAAAAAAECcAABAnAAAAAAAAAAAAAAAAAAAAAAAAAAAAAAAAAAAAAAAAAAAAABQAAAAAAAAAwMD/AAAAAABkAAAAMgAAAAAAAABkAAAAAAAAAH9/fwAKAAAAHwAAAFQAAAD///8F3vbxAQAAAAAAAAAAAAAAAAAAAAAAAAAAAAAAAAAAAAAAAAAAPl6ZAn9/fwCWlpYDzMzMAMDA/wB/f38AAAAAAAAAAAAAAAAAAAAAAAAAAAAhAAAAGAAAABQAAABTAQAA5h4AAEs2AAC2IQAAECAAACYAAAAIAAAA//////////8="/>
              </a:ext>
            </a:extLst>
          </p:cNvSpPr>
          <p:nvPr/>
        </p:nvSpPr>
        <p:spPr>
          <a:xfrm>
            <a:off x="215265" y="5022850"/>
            <a:ext cx="8610600" cy="457200"/>
          </a:xfrm>
          <a:prstGeom prst="rect">
            <a:avLst/>
          </a:prstGeom>
          <a:noFill/>
          <a:ln>
            <a:noFill/>
          </a:ln>
          <a:effectLst/>
        </p:spPr>
        <p:txBody>
          <a:bodyPr vert="horz" wrap="square" numCol="1" spcCol="215900" anchor="t"/>
          <a:lstStyle/>
          <a:p>
            <a:pPr>
              <a:defRPr sz="2400" b="1" u="sng">
                <a:latin typeface="Times New Roman" pitchFamily="1" charset="0"/>
                <a:ea typeface="SimSun" pitchFamily="0" charset="0"/>
                <a:cs typeface="Times New Roman" pitchFamily="1" charset="0"/>
              </a:defRPr>
            </a:pPr>
          </a:p>
        </p:txBody>
      </p:sp>
      <p:pic>
        <p:nvPicPr>
          <p:cNvPr id="4" name="Picture1"/>
          <p:cNvPicPr>
            <a:picLocks noChangeAspect="1"/>
            <a:extLst>
              <a:ext uri="smNativeData">
                <pr:smNativeData xmlns:pr="smNativeData" val="SMDATA_15_rmXiYRMAAAAlAAAAEQAAAC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AcAAAA4AAAAAAAAAAAAAAAAAAAA////AAAAAAAAAAAAAAAAAAcFAAAAAAAAuAI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Bd728QEAAAAAAAAAAAAAAAAAAAAAAAAAAAAAAAAAAAAAAAAAAD5emQJ/f38AlpaWA8zMzADAwP8Af39/AAAAAAAAAAAAAAAAAP///wAAAAAAIQAAABgAAAAUAAAATAEAAL0FAADzNgAAgx4AAAAAAAAmAAAACAAAAP//////////"/>
              </a:ext>
            </a:extLst>
          </p:cNvPicPr>
          <p:nvPr/>
        </p:nvPicPr>
        <p:blipFill>
          <a:blip r:embed="rId2"/>
          <a:srcRect l="0" t="12870" r="0" b="6960"/>
          <a:stretch>
            <a:fillRect/>
          </a:stretch>
        </p:blipFill>
        <p:spPr>
          <a:xfrm>
            <a:off x="210820" y="932815"/>
            <a:ext cx="8721725" cy="4027170"/>
          </a:xfrm>
          <a:prstGeom prst="rect">
            <a:avLst/>
          </a:prstGeom>
          <a:noFill/>
          <a:ln>
            <a:noFill/>
          </a:ln>
          <a:effectLst/>
        </p:spPr>
      </p:pic>
    </p:spTree>
  </p:cSld>
  <p:clrMapOvr>
    <a:masterClrMapping/>
  </p:clrMapOvr>
  <p:transition spd="med" p14:dur="1300">
    <p:wheel spokes="1"/>
    <p:extLst>
      <p:ext uri="smNativeData">
        <pr:smNativeData xmlns:pr="smNativeData" val="rmXiYQAAAAAUBQAAAAAAABoAAAABAAAAAAAAAAAAAAAAAAAAAQAAAAAAAAAAAAAAAAAAAAAAAAAAAAAA"/>
      </p:ext>
    </p:extLst>
  </p:transition>
  <p:timing>
    <p:tnLst>
      <p:par>
        <p:cTn id="1" dur="indefinite" restart="never" nodeType="tmRoot"/>
      </p:par>
    </p:tnLst>
  </p:timing>
</p:sld>
</file>

<file path=ppt/slides/slide1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rmXiYRMAAAAlAAAAEgAAAE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BcDAAD/fwAA/38AAAAAAAAJAAAABAAAABCFl3AMAAAAEAAAAAAAAAAAAAAAAAAAAAAAAAAeAAAAaAAAAAAAAAAAAAAAAAAAAAAAAAAAAAAAECcAABAnAAAAAAAAAAAAAAAAAAAAAAAAAAAAAAAAAAAAAAAAAAAAABQAAAAAAAAAwMD/AAAAAABkAAAAMgAAAAAAAABkAAAAAAAAAH9/fwAKAAAAHwAAAFQAAAD///8F3vbxAQAAAAAAAAAAAAAAAAAAAAAAAAAAAAAAAAAAAAAAAAAAPl6ZAn9/fwCWlpYDzMzMAMDA/wB/f38AAAAAAAAAAAAAAAAAAAAAAAAAAAAhAAAAGAAAABQAAAAnCgAAyQAAALMrAAD5AwAAECAAACYAAAAIAAAA//////////8="/>
              </a:ext>
            </a:extLst>
          </p:cNvSpPr>
          <p:nvPr/>
        </p:nvSpPr>
        <p:spPr>
          <a:xfrm>
            <a:off x="1650365" y="127635"/>
            <a:ext cx="5453380" cy="518160"/>
          </a:xfrm>
          <a:prstGeom prst="rect">
            <a:avLst/>
          </a:prstGeom>
          <a:noFill/>
          <a:ln>
            <a:noFill/>
          </a:ln>
          <a:effectLst/>
        </p:spPr>
        <p:txBody>
          <a:bodyPr vert="horz" wrap="square" numCol="1" spcCol="215900" anchor="t"/>
          <a:lstStyle/>
          <a:p>
            <a:pPr algn="ctr">
              <a:defRPr sz="2800" b="1" u="sng">
                <a:latin typeface="Times New Roman" pitchFamily="1" charset="0"/>
                <a:ea typeface="SimSun" pitchFamily="0" charset="0"/>
                <a:cs typeface="Times New Roman" pitchFamily="1" charset="0"/>
              </a:defRPr>
            </a:pPr>
            <a:r>
              <a:t>Different Categories</a:t>
            </a:r>
          </a:p>
        </p:txBody>
      </p:sp>
      <p:sp>
        <p:nvSpPr>
          <p:cNvPr id="3" name="Textbox2"/>
          <p:cNvSpPr txBox="1">
            <a:extLst>
              <a:ext uri="smNativeData">
                <pr:smNativeData xmlns:pr="smNativeData" val="SMDATA_13_rmXiYRMAAAAlAAAAEgAAAE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BcDAAD/fwAA/38AAAAAAAAJAAAABAAAAAgAAAAMAAAAEAAAAAAAAAAAAAAAAAAAAAAAAAAeAAAAaAAAAAAAAAAAAAAAAAAAAAAAAAAAAAAAECcAABAnAAAAAAAAAAAAAAAAAAAAAAAAAAAAAAAAAAAAAAAAAAAAABQAAAAAAAAAwMD/AAAAAABkAAAAMgAAAAAAAABkAAAAAAAAAH9/fwAKAAAAHwAAAFQAAAD///8F3vbxAQAAAAAAAAAAAAAAAAAAAAAAAAAAAAAAAAAAAAAAAAAAPl6ZAn9/fwCWlpYDzMzMAMDA/wB/f38AAAAAAAAAAAAAAAAAAAAAAAAAAAAhAAAAGAAAABQAAABTAQAA5h4AAEs2AAC2IQAAECAAACYAAAAIAAAA//////////8="/>
              </a:ext>
            </a:extLst>
          </p:cNvSpPr>
          <p:nvPr/>
        </p:nvSpPr>
        <p:spPr>
          <a:xfrm>
            <a:off x="215265" y="5022850"/>
            <a:ext cx="8610600" cy="457200"/>
          </a:xfrm>
          <a:prstGeom prst="rect">
            <a:avLst/>
          </a:prstGeom>
          <a:noFill/>
          <a:ln>
            <a:noFill/>
          </a:ln>
          <a:effectLst/>
        </p:spPr>
        <p:txBody>
          <a:bodyPr vert="horz" wrap="square" numCol="1" spcCol="215900" anchor="t"/>
          <a:lstStyle/>
          <a:p>
            <a:pPr>
              <a:defRPr sz="2400" b="1" u="sng">
                <a:latin typeface="Times New Roman" pitchFamily="1" charset="0"/>
                <a:ea typeface="SimSun" pitchFamily="0" charset="0"/>
                <a:cs typeface="Times New Roman" pitchFamily="1" charset="0"/>
              </a:defRPr>
            </a:pPr>
          </a:p>
        </p:txBody>
      </p:sp>
      <p:pic>
        <p:nvPicPr>
          <p:cNvPr id="4" name="Picture1"/>
          <p:cNvPicPr>
            <a:picLocks noChangeAspect="1"/>
            <a:extLst>
              <a:ext uri="smNativeData">
                <pr:smNativeData xmlns:pr="smNativeData" val="SMDATA_15_rmXiYRMAAAAlAAAAEQAAAC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AcAAAA4AAAAAAAAAAAAAAAAAAAA////AAAAAAAAAAAAAAAAAPAEAAAAAAAAwAIAAAAAAABkAAAAZAAAAAAAAAAjAAAABAAAAGQAAAAXAAAAFAAAAAAAAAAAAAAA/38AAP9/AAAAAAAACQAAAAQAAABQZhYPDAAAABAAAAAAAAAAAAAAAAAAAAAAAAAAHgAAAGgAAAAAAAAAAAAAAAAAAAAAAAAAAAAAABAnAAAQJwAAAAAAAAAAAAAAAAAAAAAAAAAAAAAAAAAAAAAAAAAAAAAUAAAAAAAAAMDA/wAAAAAAZAAAADIAAAAAAAAAZAAAAAAAAAB/f38ACgAAAB8AAABUAAAA////Bd728QEAAAAAAAAAAAAAAAAAAAAAAAAAAAAAAAAAAAAAAAAAAD5emQJ/f38AlpaWA8zMzADAwP8Af39/AAAAAAAAAAAAAAAAAP///wAAAAAAIQAAABgAAAAUAAAAowAAAGoEAACcNwAAdR4AAAAAAAAmAAAACAAAAP//////////"/>
              </a:ext>
            </a:extLst>
          </p:cNvPicPr>
          <p:nvPr/>
        </p:nvPicPr>
        <p:blipFill>
          <a:blip r:embed="rId2"/>
          <a:srcRect l="0" t="12640" r="0" b="7040"/>
          <a:stretch>
            <a:fillRect/>
          </a:stretch>
        </p:blipFill>
        <p:spPr>
          <a:xfrm>
            <a:off x="103505" y="717550"/>
            <a:ext cx="8936355" cy="4233545"/>
          </a:xfrm>
          <a:prstGeom prst="rect">
            <a:avLst/>
          </a:prstGeom>
          <a:noFill/>
          <a:ln>
            <a:noFill/>
          </a:ln>
          <a:effectLst/>
        </p:spPr>
      </p:pic>
    </p:spTree>
  </p:cSld>
  <p:clrMapOvr>
    <a:masterClrMapping/>
  </p:clrMapOvr>
  <p:transition spd="med" p14:dur="1300">
    <p:wheel spokes="1"/>
    <p:extLst>
      <p:ext uri="smNativeData">
        <pr:smNativeData xmlns:pr="smNativeData" val="rmXiYQAAAAAUBQAAAAAAABoAAAABAAAAAAAAAAAAAAAAAAAAAQAAAAAAAAAAAAAAAAAAAAAAAAAAAAAA"/>
      </p:ext>
    </p:extLst>
  </p:transition>
  <p:timing>
    <p:tnLst>
      <p:par>
        <p:cTn id="1" dur="indefinite" restart="never" nodeType="tmRoot"/>
      </p:par>
    </p:tnLst>
  </p:timing>
</p:sld>
</file>

<file path=ppt/slides/slide1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rmXiYRMAAAAlAAAAEgAAAE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BcDAAD/fwAA/38AAAAAAAAJAAAABAAAABCFl3AMAAAAEAAAAAAAAAAAAAAAAAAAAAAAAAAeAAAAaAAAAAAAAAAAAAAAAAAAAAAAAAAAAAAAECcAABAnAAAAAAAAAAAAAAAAAAAAAAAAAAAAAAAAAAAAAAAAAAAAABQAAAAAAAAAwMD/AAAAAABkAAAAMgAAAAAAAABkAAAAAAAAAH9/fwAKAAAAHwAAAFQAAAD///8F3vbxAQAAAAAAAAAAAAAAAAAAAAAAAAAAAAAAAAAAAAAAAAAAPl6ZAn9/fwCWlpYDzMzMAMDA/wB/f38AAAAAAAAAAAAAAAAAAAAAAAAAAAAhAAAAGAAAABQAAAAnCgAAyQAAALMrAAD5AwAAECAAACYAAAAIAAAA//////////8="/>
              </a:ext>
            </a:extLst>
          </p:cNvSpPr>
          <p:nvPr/>
        </p:nvSpPr>
        <p:spPr>
          <a:xfrm>
            <a:off x="1650365" y="127635"/>
            <a:ext cx="5453380" cy="518160"/>
          </a:xfrm>
          <a:prstGeom prst="rect">
            <a:avLst/>
          </a:prstGeom>
          <a:noFill/>
          <a:ln>
            <a:noFill/>
          </a:ln>
          <a:effectLst/>
        </p:spPr>
        <p:txBody>
          <a:bodyPr vert="horz" wrap="square" numCol="1" spcCol="215900" anchor="t"/>
          <a:lstStyle/>
          <a:p>
            <a:pPr algn="ctr">
              <a:defRPr sz="2800" b="1" u="sng">
                <a:latin typeface="Times New Roman" pitchFamily="1" charset="0"/>
                <a:ea typeface="SimSun" pitchFamily="0" charset="0"/>
                <a:cs typeface="Times New Roman" pitchFamily="1" charset="0"/>
              </a:defRPr>
            </a:pPr>
            <a:r>
              <a:t>Advantages</a:t>
            </a:r>
          </a:p>
        </p:txBody>
      </p:sp>
      <p:sp>
        <p:nvSpPr>
          <p:cNvPr id="3" name="Textbox2"/>
          <p:cNvSpPr txBox="1">
            <a:extLst>
              <a:ext uri="smNativeData">
                <pr:smNativeData xmlns:pr="smNativeData" val="SMDATA_13_rmXiYRMAAAAlAAAAEgAAAE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BcDAAD/fwAA/38AAAAAAAAJAAAABAAAAAgAAAAMAAAAEAAAAAAAAAAAAAAAAAAAAAAAAAAeAAAAaAAAAAAAAAAAAAAAAAAAAAAAAAAAAAAAECcAABAnAAAAAAAAAAAAAAAAAAAAAAAAAAAAAAAAAAAAAAAAAAAAABQAAAAAAAAAwMD/AAAAAABkAAAAMgAAAAAAAABkAAAAAAAAAH9/fwAKAAAAHwAAAFQAAAD///8F3vbxAQAAAAAAAAAAAAAAAAAAAAAAAAAAAAAAAAAAAAAAAAAAPl6ZAn9/fwCWlpYDzMzMAMDA/wB/f38AAAAAAAAAAAAAAAAAAAAAAAAAAAAhAAAAGAAAABQAAABTAQAA5h4AAEs2AAC2IQAAECAAACYAAAAIAAAA//////////8="/>
              </a:ext>
            </a:extLst>
          </p:cNvSpPr>
          <p:nvPr/>
        </p:nvSpPr>
        <p:spPr>
          <a:xfrm>
            <a:off x="215265" y="5022850"/>
            <a:ext cx="8610600" cy="457200"/>
          </a:xfrm>
          <a:prstGeom prst="rect">
            <a:avLst/>
          </a:prstGeom>
          <a:noFill/>
          <a:ln>
            <a:noFill/>
          </a:ln>
          <a:effectLst/>
        </p:spPr>
        <p:txBody>
          <a:bodyPr vert="horz" wrap="square" numCol="1" spcCol="215900" anchor="t"/>
          <a:lstStyle/>
          <a:p>
            <a:pPr>
              <a:defRPr sz="2400" b="1" u="sng">
                <a:latin typeface="Times New Roman" pitchFamily="1" charset="0"/>
                <a:ea typeface="SimSun" pitchFamily="0" charset="0"/>
                <a:cs typeface="Times New Roman" pitchFamily="1" charset="0"/>
              </a:defRPr>
            </a:pPr>
          </a:p>
        </p:txBody>
      </p:sp>
      <p:sp>
        <p:nvSpPr>
          <p:cNvPr id="4" name="Textbox3"/>
          <p:cNvSpPr txBox="1">
            <a:extLst>
              <a:ext uri="smNativeData">
                <pr:smNativeData xmlns:pr="smNativeData" val="SMDATA_13_rmXiYRMAAAAlAAAAEg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EAcAAD/fwAA/38AAAAAAAAJAAAABAAAAAAEAAAMAAAAEAAAAAAAAAAAAAAAAAAAAAAAAAAeAAAAaAAAAAAAAAAAAAAAAAAAAAAAAAAAAAAAECcAABAnAAAAAAAAAAAAAAAAAAAAAAAAAAAAAAAAAAAAAAAAAAAAABQAAAAAAAAAwMD/AAAAAABkAAAAMgAAAAAAAABkAAAAAAAAAH9/fwAKAAAAHwAAAFQAAAD///8F3vbxAQAAAAAAAAAAAAAAAAAAAAAAAAAAAAAAAAAAAAAAAAAAPl6ZAn9/fwCWlpYDzMzMAMDA/wB/f38AAAAAAAAAAAAAAAAAAAAAAAAAAAAhAAAAGAAAABQAAADEAQAAvgUAAPg0AAAjHQAAEAAAACYAAAAIAAAA//////////8="/>
              </a:ext>
            </a:extLst>
          </p:cNvSpPr>
          <p:nvPr/>
        </p:nvSpPr>
        <p:spPr>
          <a:xfrm>
            <a:off x="287020" y="933450"/>
            <a:ext cx="8323580" cy="3803015"/>
          </a:xfrm>
          <a:prstGeom prst="rect">
            <a:avLst/>
          </a:prstGeom>
          <a:noFill/>
          <a:ln>
            <a:noFill/>
          </a:ln>
          <a:effectLst/>
        </p:spPr>
        <p:txBody>
          <a:bodyPr vert="horz" wrap="square" numCol="1" spcCol="215900" anchor="t"/>
          <a:lstStyle/>
          <a:p>
            <a:pPr>
              <a:buAutoNum type="arabicPeriod"/>
              <a:defRPr sz="2400"/>
            </a:pPr>
          </a:p>
          <a:p>
            <a:pPr>
              <a:buAutoNum type="arabicPeriod"/>
              <a:defRPr sz="2400"/>
            </a:pPr>
          </a:p>
          <a:p>
            <a:pPr>
              <a:buAutoNum type="arabicPeriod"/>
              <a:defRPr sz="2400"/>
            </a:pPr>
            <a:r>
              <a:t>It saves time and efforts.</a:t>
            </a:r>
          </a:p>
          <a:p>
            <a:pPr>
              <a:buAutoNum type="arabicPeriod"/>
              <a:defRPr sz="2400"/>
            </a:pPr>
            <a:r>
              <a:t>Provides convenience of shopping at home.</a:t>
            </a:r>
          </a:p>
          <a:p>
            <a:pPr>
              <a:buAutoNum type="arabicPeriod"/>
              <a:defRPr sz="2400"/>
            </a:pPr>
            <a:r>
              <a:t>Wide variety of products are available.</a:t>
            </a:r>
          </a:p>
          <a:p>
            <a:pPr>
              <a:buAutoNum type="arabicPeriod"/>
              <a:defRPr sz="2400"/>
            </a:pPr>
            <a:r>
              <a:t>We can compare various brands and models.</a:t>
            </a:r>
          </a:p>
          <a:p>
            <a:pPr>
              <a:buAutoNum type="arabicPeriod"/>
              <a:defRPr sz="2400"/>
            </a:pPr>
            <a:r>
              <a:t>24*7 Customer support</a:t>
            </a:r>
          </a:p>
        </p:txBody>
      </p:sp>
    </p:spTree>
  </p:cSld>
  <p:clrMapOvr>
    <a:masterClrMapping/>
  </p:clrMapOvr>
  <p:transition spd="med" p14:dur="1300">
    <p:wheel spokes="1"/>
    <p:extLst>
      <p:ext uri="smNativeData">
        <pr:smNativeData xmlns:pr="smNativeData" val="rmXiYQAAAAAUBQAAAAAAABoAAAABAAAAAAAAAAAAAAAAAAAAAQAAAAAAAAAAAAAAAAAAAAAAAAAAAAAA"/>
      </p:ext>
    </p:extLst>
  </p:transition>
  <p:timing>
    <p:tnLst>
      <p:par>
        <p:cTn id="1" dur="indefinite" restart="never" nodeType="tmRoot"/>
      </p:par>
    </p:tnLst>
  </p:timing>
</p:sld>
</file>

<file path=ppt/slides/slide1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rmXiYRMAAAAlAAAAEgAAAE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BcDAAD/fwAA/38AAAAAAAAJAAAABAAAABCFl3AMAAAAEAAAAAAAAAAAAAAAAAAAAAAAAAAeAAAAaAAAAAAAAAAAAAAAAAAAAAAAAAAAAAAAECcAABAnAAAAAAAAAAAAAAAAAAAAAAAAAAAAAAAAAAAAAAAAAAAAABQAAAAAAAAAwMD/AAAAAABkAAAAMgAAAAAAAABkAAAAAAAAAH9/fwAKAAAAHwAAAFQAAAD///8F3vbxAQAAAAAAAAAAAAAAAAAAAAAAAAAAAAAAAAAAAAAAAAAAPl6ZAn9/fwCWlpYDzMzMAMDA/wB/f38AAAAAAAAAAAAAAAAAAAAAAAAAAAAhAAAAGAAAABQAAAAnCgAAyQAAALMrAAD5AwAAECAAACYAAAAIAAAA//////////8="/>
              </a:ext>
            </a:extLst>
          </p:cNvSpPr>
          <p:nvPr/>
        </p:nvSpPr>
        <p:spPr>
          <a:xfrm>
            <a:off x="1650365" y="127635"/>
            <a:ext cx="5453380" cy="518160"/>
          </a:xfrm>
          <a:prstGeom prst="rect">
            <a:avLst/>
          </a:prstGeom>
          <a:noFill/>
          <a:ln>
            <a:noFill/>
          </a:ln>
          <a:effectLst/>
        </p:spPr>
        <p:txBody>
          <a:bodyPr vert="horz" wrap="square" numCol="1" spcCol="215900" anchor="t"/>
          <a:lstStyle/>
          <a:p>
            <a:pPr algn="ctr">
              <a:defRPr sz="2800" b="1" u="sng">
                <a:latin typeface="Times New Roman" pitchFamily="1" charset="0"/>
                <a:ea typeface="SimSun" pitchFamily="0" charset="0"/>
                <a:cs typeface="Times New Roman" pitchFamily="1" charset="0"/>
              </a:defRPr>
            </a:pPr>
            <a:r>
              <a:t>Disadvantages</a:t>
            </a:r>
          </a:p>
        </p:txBody>
      </p:sp>
      <p:sp>
        <p:nvSpPr>
          <p:cNvPr id="3" name="Textbox2"/>
          <p:cNvSpPr txBox="1">
            <a:extLst>
              <a:ext uri="smNativeData">
                <pr:smNativeData xmlns:pr="smNativeData" val="SMDATA_13_rmXiYRMAAAAlAAAAEgAAAE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BcDAAD/fwAA/38AAAAAAAAJAAAABAAAAAgAAAAMAAAAEAAAAAAAAAAAAAAAAAAAAAAAAAAeAAAAaAAAAAAAAAAAAAAAAAAAAAAAAAAAAAAAECcAABAnAAAAAAAAAAAAAAAAAAAAAAAAAAAAAAAAAAAAAAAAAAAAABQAAAAAAAAAwMD/AAAAAABkAAAAMgAAAAAAAABkAAAAAAAAAH9/fwAKAAAAHwAAAFQAAAD///8F3vbxAQAAAAAAAAAAAAAAAAAAAAAAAAAAAAAAAAAAAAAAAAAAPl6ZAn9/fwCWlpYDzMzMAMDA/wB/f38AAAAAAAAAAAAAAAAAAAAAAAAAAAAhAAAAGAAAABQAAABTAQAA5h4AAEs2AAC2IQAAECAAACYAAAAIAAAA//////////8="/>
              </a:ext>
            </a:extLst>
          </p:cNvSpPr>
          <p:nvPr/>
        </p:nvSpPr>
        <p:spPr>
          <a:xfrm>
            <a:off x="215265" y="5022850"/>
            <a:ext cx="8610600" cy="457200"/>
          </a:xfrm>
          <a:prstGeom prst="rect">
            <a:avLst/>
          </a:prstGeom>
          <a:noFill/>
          <a:ln>
            <a:noFill/>
          </a:ln>
          <a:effectLst/>
        </p:spPr>
        <p:txBody>
          <a:bodyPr vert="horz" wrap="square" numCol="1" spcCol="215900" anchor="t"/>
          <a:lstStyle/>
          <a:p>
            <a:pPr>
              <a:defRPr sz="2400" b="1" u="sng">
                <a:latin typeface="Times New Roman" pitchFamily="1" charset="0"/>
                <a:ea typeface="SimSun" pitchFamily="0" charset="0"/>
                <a:cs typeface="Times New Roman" pitchFamily="1" charset="0"/>
              </a:defRPr>
            </a:pPr>
          </a:p>
        </p:txBody>
      </p:sp>
      <p:sp>
        <p:nvSpPr>
          <p:cNvPr id="4" name="Textbox3"/>
          <p:cNvSpPr txBox="1">
            <a:extLst>
              <a:ext uri="smNativeData">
                <pr:smNativeData xmlns:pr="smNativeData" val="SMDATA_13_rmXiYRMAAAAlAAAAEg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EAcAAD/fwAA/38AAAAAAAAJAAAABAAAAAAEAAAMAAAAEAAAAAAAAAAAAAAAAAAAAAAAAAAeAAAAaAAAAAAAAAAAAAAAAAAAAAAAAAAAAAAAECcAABAnAAAAAAAAAAAAAAAAAAAAAAAAAAAAAAAAAAAAAAAAAAAAABQAAAAAAAAAwMD/AAAAAABkAAAAMgAAAAAAAABkAAAAAAAAAH9/fwAKAAAAHwAAAFQAAAD///8F3vbxAQAAAAAAAAAAAAAAAAAAAAAAAAAAAAAAAAAAAAAAAAAAPl6ZAn9/fwCWlpYDzMzMAMDA/wB/f38AAAAAAAAAAAAAAAAAAAAAAAAAAAAhAAAAGAAAABQAAADEAQAAvgUAAPg0AAAjHQAAEAAAACYAAAAIAAAA//////////8="/>
              </a:ext>
            </a:extLst>
          </p:cNvSpPr>
          <p:nvPr/>
        </p:nvSpPr>
        <p:spPr>
          <a:xfrm>
            <a:off x="287020" y="933450"/>
            <a:ext cx="8323580" cy="3803015"/>
          </a:xfrm>
          <a:prstGeom prst="rect">
            <a:avLst/>
          </a:prstGeom>
          <a:noFill/>
          <a:ln>
            <a:noFill/>
          </a:ln>
          <a:effectLst/>
        </p:spPr>
        <p:txBody>
          <a:bodyPr vert="horz" wrap="square" numCol="1" spcCol="215900" anchor="t"/>
          <a:lstStyle/>
          <a:p>
            <a:pPr>
              <a:buAutoNum type="arabicPeriod"/>
              <a:defRPr sz="2400"/>
            </a:pPr>
          </a:p>
          <a:p>
            <a:pPr>
              <a:buAutoNum type="arabicPeriod"/>
              <a:defRPr sz="2400"/>
            </a:pPr>
          </a:p>
          <a:p>
            <a:pPr>
              <a:buAutoNum type="arabicPeriod"/>
              <a:defRPr sz="2400"/>
            </a:pPr>
            <a:r>
              <a:t>Delay in Delivery.</a:t>
            </a:r>
          </a:p>
          <a:p>
            <a:pPr>
              <a:buAutoNum type="arabicPeriod"/>
              <a:defRPr sz="2400"/>
            </a:pPr>
            <a:r>
              <a:t>Lack of significant discount in online shopping.</a:t>
            </a:r>
          </a:p>
          <a:p>
            <a:pPr>
              <a:buAutoNum type="arabicPeriod"/>
              <a:defRPr sz="2400"/>
            </a:pPr>
            <a:r>
              <a:t>Missing the Shopping Experience.</a:t>
            </a:r>
          </a:p>
          <a:p>
            <a:pPr>
              <a:buAutoNum type="arabicPeriod"/>
              <a:defRPr sz="2400"/>
            </a:pPr>
            <a:r>
              <a:t>frauds in online shopping.</a:t>
            </a:r>
          </a:p>
        </p:txBody>
      </p:sp>
    </p:spTree>
  </p:cSld>
  <p:clrMapOvr>
    <a:masterClrMapping/>
  </p:clrMapOvr>
  <p:transition spd="med" p14:dur="1300">
    <p:wheel spokes="1"/>
    <p:extLst>
      <p:ext uri="smNativeData">
        <pr:smNativeData xmlns:pr="smNativeData" val="rmXiYQAAAAAUBQAAAAAAABoAAAABAAAAAAAAAAAAAAAAAAAAAQAAAAAAAAAAAAAAAAAAAAAAAAAAAAAA"/>
      </p:ext>
    </p:extLst>
  </p:transition>
  <p:timing>
    <p:tnLst>
      <p:par>
        <p:cTn id="1" dur="indefinite" restart="never" nodeType="tmRoot"/>
      </p:par>
    </p:tnLst>
  </p:timing>
</p:sld>
</file>

<file path=ppt/slides/slide1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rmXiYRMAAAAlAAAAEgAAAE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EcYAAD/fwAA/38AAAAAAAAJAAAABAAAAAgAAAAMAAAAEAAAAAAAAAAAAAAAAAAAAAAAAAAeAAAAaAAAAAAAAAAAAAAAAAAAAAAAAAAAAAAAECcAABAnAAAAAAAAAAAAAAAAAAAAAAAAAAAAAAAAAAAAAAAAAAAAABQAAAAAAAAAwMD/AAAAAABkAAAAMgAAAAAAAABkAAAAAAAAAH9/fwAKAAAAHwAAAFQAAAD///8F3vbxAQAAAAAAAAAAAAAAAAAAAAAAAAAAAAAAAAAAAAAAAAAAPl6ZAn9/fwCWlpYDzMzMAMDA/wB/f38AAAAAAAAAAAAAAAAAAAAAAAAAAAAhAAAAGAAAABQAAABsEwAA5A8AAPg0AACUFAAAECAAACYAAAAIAAAA//////////8="/>
              </a:ext>
            </a:extLst>
          </p:cNvSpPr>
          <p:nvPr/>
        </p:nvSpPr>
        <p:spPr>
          <a:xfrm>
            <a:off x="3157220" y="2583180"/>
            <a:ext cx="5453380" cy="762000"/>
          </a:xfrm>
          <a:prstGeom prst="rect">
            <a:avLst/>
          </a:prstGeom>
          <a:noFill/>
          <a:ln>
            <a:noFill/>
          </a:ln>
          <a:effectLst/>
        </p:spPr>
        <p:txBody>
          <a:bodyPr vert="horz" wrap="square" numCol="1" spcCol="215900" anchor="t"/>
          <a:lstStyle/>
          <a:p>
            <a:pPr>
              <a:defRPr sz="4400" b="1" u="sng">
                <a:latin typeface="Times New Roman" pitchFamily="1" charset="0"/>
                <a:ea typeface="SimSun" pitchFamily="0" charset="0"/>
                <a:cs typeface="Times New Roman" pitchFamily="1" charset="0"/>
              </a:defRPr>
            </a:pPr>
            <a:r>
              <a:t>Thank you</a:t>
            </a:r>
          </a:p>
        </p:txBody>
      </p:sp>
    </p:spTree>
  </p:cSld>
  <p:clrMapOvr>
    <a:masterClrMapping/>
  </p:clrMapOvr>
  <p:transition spd="med" p14:dur="1300">
    <p:wheel spokes="1"/>
    <p:extLst>
      <p:ext uri="smNativeData">
        <pr:smNativeData xmlns:pr="smNativeData" val="rmXiYQAAAAAUBQAAAAAAABoAAAABAAAAAAAAAAAAAAAAAAAAAQAAAAAAAAAAAAAAAAAAAAAAAAAAAAAA"/>
      </p:ext>
    </p:extLst>
  </p:transition>
  <p:timing>
    <p:tnLst>
      <p:par>
        <p:cTn id="1" dur="indefinite" restart="never" nodeType="tmRoot"/>
      </p:par>
    </p:tnLst>
  </p:timing>
</p:sld>
</file>

<file path=ppt/slides/slide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pic>
        <p:nvPicPr>
          <p:cNvPr id="2" name="Picture1"/>
          <p:cNvPicPr>
            <a:extLst>
              <a:ext uri="smNativeData">
                <pr:smNativeData xmlns:pr="smNativeData" val="SMDATA_15_rmXiYRMAAAAlAAAAEQAAAA0AAAAAkAAAAEgAAACQAAAASAAAAAAAAAAAAAAAAAAAAAEAAABQAAAAAAAAAAAA4D8AAAAAAADgPwAAAAAAAOA/AAAAAAAA4D8AAAAAAADgPwAAAAAAAOA/AAAAAAAA4D8AAAAAAADgPwAAAAAAAOA/AAAAAAAA4D8CAAAAjAAAAAAAAAAAAAAA////AAAAAAAAAAAAAAAAAAAAAAAAAAAAAAAAAAAAAAAAAAAAZAAAAAEAAABAAAAAAAAAAAAAAAAAAAAAAAAAAAAAAAAAAAAAAAAAAAAAAAAAAAAAAAAAAAAAAAAAAAAAAAAAAAAAAAAAAAAAAAAAAAAAAAAAAAAAAAAAAAAAAAAAAAAAFAAAADwAAAAAAAAAAAAAAAAAAAAQAAAAAQAAACMAAAAjAAAAIwAAAB4AAAAAAAAAZAAAAGQAAAAAAAAAZAAAAGQAAAAVAAAAYAAAAAAAAAAAAAAAEAAAACADAAAAAAAAAAAAAAEAAACgMgAAVgcAAKr4//8BAAAAf39/AAEAAABkAAAAAAAAABQAAABAHwAAAAAAACYAAAAAAAAAwOD//wAAAAAmAAAAZAAAABYAAABMAAAAAAAAAAAAAAAEAAAAAAAAAAEAAAB/f38AAAAAACgAAAAoAAAAZAAAAGQAAAAAAAAAzMzMAAAAAABQAAAAUAAAAGQAAABkAAAAAAAAAAcAAAA4AAAAAAAAAAAAAAAAAAAA////AAAAAAAAAAAAAAAAAAAAAAAAAAAAAAAAAAAAAABkAAAAZAAAAAAAAAAjAAAABAAAAGQAAAAXAAAAFAAAACILAAAyCwAAIgsAADILAAAAAAAACQAAAAQAAAAAAAAADAAAABAAAABpxV8oNM3xP+9ttWTx3ta/HgAAAGgAAAAAAAAAAAAAAAAAAAAAAAAAAAAAABAnAAAQJwAAAAAAAAAAAAAAAAAAAAAAAAAAAAAAAAAAAAAAAAAAAAAUAAAAAAAAAMDA/wAAAAAAZAAAADIAAAAAAAAAZAAAAAAAAAB/f38ACgAAAB8AAABUAAAA////AAAAAAAAAAAAAAAAAAAAAAAAAAAAAAAAAAAAAAAAAAAAAAAAAAAAAAB/f38Af39/AMzMzADAwP8Af39/AAAAAAAAAAAAAAAAAP///wAAAAAAIQAAABgAAAAUAAAA2xMAAGoEAADBIwAAUxIAABAAAAAmAAAACAAAAP//////////"/>
              </a:ext>
            </a:extLst>
          </p:cNvPicPr>
          <p:nvPr/>
        </p:nvPicPr>
        <p:blipFill>
          <a:blip r:embed="rId2"/>
          <a:stretch>
            <a:fillRect/>
          </a:stretch>
        </p:blipFill>
        <p:spPr>
          <a:xfrm>
            <a:off x="3227705" y="717550"/>
            <a:ext cx="2584450" cy="2261235"/>
          </a:xfrm>
          <a:prstGeom prst="rect">
            <a:avLst/>
          </a:prstGeom>
          <a:noFill/>
          <a:ln>
            <a:noFill/>
          </a:ln>
          <a:effectLst/>
        </p:spPr>
      </p:pic>
      <p:sp>
        <p:nvSpPr>
          <p:cNvPr id="3" name="Textbox1"/>
          <p:cNvSpPr txBox="1">
            <a:extLst>
              <a:ext uri="smNativeData">
                <pr:smNativeData xmlns:pr="smNativeData" val="SMDATA_13_rmXiYRMAAAAlAAAAEgAAAE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L0FAAD/fwAA/38AAAAAAAAJAAAABAAAAKoAAAAMAAAAEAAAAAAAAAAAAAAAAAAAAAAAAAAeAAAAaAAAAAAAAAAAAAAAAAAAAAAAAAAAAAAAECcAABAnAAAAAAAAAAAAAAAAAAAAAAAAAAAAAAAAAAAAAAAAAAAAABQAAAAAAAAAwMD/AAAAAABkAAAAMgAAAAAAAABkAAAAAAAAAH9/fwAKAAAAHwAAAFQAAAD///8F3vbxAQAAAAAAAAAAAAAAAAAAAAAAAAAAAAAAAAAAAAAAAAAAPl6ZAn9/fwCWlpYDzMzMAMDA/wB/f38AAAAAAAAAAAAAAAAAAAAAAAAAAAAhAAAAGAAAABQAAAAGCwAAuwAAAD8rAAAbBAAAECAAACYAAAAIAAAA//////////8="/>
              </a:ext>
            </a:extLst>
          </p:cNvSpPr>
          <p:nvPr/>
        </p:nvSpPr>
        <p:spPr>
          <a:xfrm>
            <a:off x="1791970" y="118745"/>
            <a:ext cx="5238115" cy="548640"/>
          </a:xfrm>
          <a:prstGeom prst="rect">
            <a:avLst/>
          </a:prstGeom>
          <a:noFill/>
          <a:ln>
            <a:noFill/>
          </a:ln>
          <a:effectLst/>
        </p:spPr>
        <p:txBody>
          <a:bodyPr vert="horz" wrap="square" numCol="1" spcCol="215900" anchor="t"/>
          <a:lstStyle/>
          <a:p>
            <a:pPr>
              <a:defRPr sz="3000">
                <a:latin typeface="Times New Roman" pitchFamily="1" charset="0"/>
                <a:ea typeface="SimSun" pitchFamily="0" charset="0"/>
                <a:cs typeface="Times New Roman" pitchFamily="1" charset="0"/>
              </a:defRPr>
            </a:pPr>
            <a:r>
              <a:t>	Trendz: Online Shopping Site</a:t>
            </a:r>
          </a:p>
        </p:txBody>
      </p:sp>
      <p:sp>
        <p:nvSpPr>
          <p:cNvPr id="4" name="Textbox2"/>
          <p:cNvSpPr txBox="1">
            <a:extLst>
              <a:ext uri="smNativeData">
                <pr:smNativeData xmlns:pr="smNativeData" val="SMDATA_13_rmXiYRMAAAAlAAAAEgAAAE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FwMAAD/fwAA/38AAAAAAAAJAAAABAAAAAgAAAAMAAAAEAAAAAAAAAAAAAAAAAAAAAAAAAAeAAAAaAAAAAAAAAAAAAAAAAAAAAAAAAAAAAAAECcAABAnAAAAAAAAAAAAAAAAAAAAAAAAAAAAAAAAAAAAAAAAAAAAABQAAAAAAAAAwMD/AAAAAABkAAAAMgAAAAAAAABkAAAAAAAAAH9/fwAKAAAAHwAAAFQAAAD///8F3vbxAQAAAAAAAAAAAAAAAAAAAAAAAAAAAAAAAAAAAAAAAAAAPl6ZAn9/fwCWlpYDzMzMAMDA/wB/f38AAAAAAAAAAAAAAAAAAAAAAAAAAAAhAAAAGAAAABQAAADBAQAAiRcAAEk2AAA5IgAAECAAACYAAAAIAAAA//////////8="/>
              </a:ext>
            </a:extLst>
          </p:cNvSpPr>
          <p:nvPr/>
        </p:nvSpPr>
        <p:spPr>
          <a:xfrm>
            <a:off x="285115" y="3825875"/>
            <a:ext cx="8539480" cy="1737360"/>
          </a:xfrm>
          <a:prstGeom prst="rect">
            <a:avLst/>
          </a:prstGeom>
          <a:noFill/>
          <a:ln>
            <a:noFill/>
          </a:ln>
          <a:effectLst/>
        </p:spPr>
        <p:txBody>
          <a:bodyPr vert="horz" wrap="square" numCol="1" spcCol="215900" anchor="t"/>
          <a:lstStyle/>
          <a:p>
            <a:pPr>
              <a:defRPr>
                <a:latin typeface="Times New Roman" pitchFamily="1" charset="0"/>
                <a:ea typeface="SimSun" pitchFamily="0" charset="0"/>
                <a:cs typeface="Times New Roman" pitchFamily="1" charset="0"/>
              </a:defRPr>
            </a:pPr>
            <a:r>
              <a:t>Submitted To:									Submitted By:</a:t>
            </a:r>
          </a:p>
          <a:p>
            <a:pPr/>
            <a:r>
              <a:rPr>
                <a:latin typeface="Times New Roman" pitchFamily="1" charset="0"/>
                <a:ea typeface="SimSun" pitchFamily="0" charset="0"/>
                <a:cs typeface="Times New Roman" pitchFamily="1" charset="0"/>
              </a:rPr>
              <a:t>Ms. Sameeksha Khandelwal 						Tushar Thakur 	0829CS181157											Rupali Nargole	0829CS181127											Soham Patidar		0829CS181146											Parag Nargole		0829CS181102</a:t>
            </a:r>
            <a:r>
              <a:t>														</a:t>
            </a:r>
          </a:p>
        </p:txBody>
      </p:sp>
      <p:sp>
        <p:nvSpPr>
          <p:cNvPr id="5" name="Textbox3"/>
          <p:cNvSpPr txBox="1">
            <a:extLst>
              <a:ext uri="smNativeData">
                <pr:smNativeData xmlns:pr="smNativeData" val="SMDATA_13_rmXiYRMAAAAlAAAAEgAAAE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IgDAAD/fwAA/38AAAAAAAAJAAAABAAAAHAAAAAMAAAAEAAAAAAAAAAAAAAAAAAAAAAAAAAeAAAAaAAAAAAAAAAAAAAAAAAAAAAAAAAAAAAAECcAABAnAAAAAAAAAAAAAAAAAAAAAAAAAAAAAAAAAAAAAAAAAAAAABQAAAAAAAAAwMD/AAAAAABkAAAAMgAAAAAAAABkAAAAAAAAAH9/fwAKAAAAHwAAAFQAAAD///8F3vbxAQAAAAAAAAAAAAAAAAAAAAAAAAAAAAAAAAAAAAAAAAAAPl6ZAn9/fwCWlpYDzMzMAMDA/wB/f38AAAAAAAAAAAAAAAAAAAAAAAAAAAAhAAAAGAAAABQAAACKEgAAbBMAAKMkAABcFwAAECAAACYAAAAIAAAA//////////8="/>
              </a:ext>
            </a:extLst>
          </p:cNvSpPr>
          <p:nvPr/>
        </p:nvSpPr>
        <p:spPr>
          <a:xfrm>
            <a:off x="3013710" y="3157220"/>
            <a:ext cx="2941955" cy="640080"/>
          </a:xfrm>
          <a:prstGeom prst="rect">
            <a:avLst/>
          </a:prstGeom>
          <a:noFill/>
          <a:ln>
            <a:noFill/>
          </a:ln>
          <a:effectLst/>
        </p:spPr>
        <p:txBody>
          <a:bodyPr vert="horz" wrap="square" numCol="1" spcCol="215900" anchor="t"/>
          <a:lstStyle/>
          <a:p>
            <a:pPr>
              <a:defRPr>
                <a:latin typeface="Times New Roman" pitchFamily="1" charset="0"/>
                <a:ea typeface="SimSun" pitchFamily="0" charset="0"/>
                <a:cs typeface="Times New Roman" pitchFamily="1" charset="0"/>
              </a:defRPr>
            </a:pPr>
            <a:r>
              <a:t>   Subject:  Major Project</a:t>
            </a:r>
          </a:p>
          <a:p>
            <a:pPr>
              <a:defRPr>
                <a:latin typeface="Times New Roman" pitchFamily="1" charset="0"/>
                <a:ea typeface="SimSun" pitchFamily="0" charset="0"/>
                <a:cs typeface="Times New Roman" pitchFamily="1" charset="0"/>
              </a:defRPr>
            </a:pPr>
            <a:r>
              <a:t>   Code:	  CS-706</a:t>
            </a:r>
          </a:p>
        </p:txBody>
      </p:sp>
    </p:spTree>
  </p:cSld>
  <p:clrMapOvr>
    <a:masterClrMapping/>
  </p:clrMapOvr>
  <p:transition spd="med" p14:dur="1300">
    <p:wheel spokes="1"/>
    <p:extLst>
      <p:ext uri="smNativeData">
        <pr:smNativeData xmlns:pr="smNativeData" val="rmXiYQAAAAAUBQAAAAAAABoAAAABAAAAAAAAAAAAAAAAAAAAAQAAAAAAAAAAAAAAAAAAAAAAAAAAAAAA"/>
      </p:ext>
    </p:extLst>
  </p:transition>
  <p:timing>
    <p:tnLst>
      <p:par>
        <p:cTn id="1" dur="indefinite" restart="never" nodeType="tmRoot"/>
      </p:par>
    </p:tnLst>
  </p:timing>
</p:sld>
</file>

<file path=ppt/slides/slide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rmXiYRMAAAAlAAAAEgAAAE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JIOAAD/fwAA/38AAAAAAAAJAAAABAAAALgLAAAMAAAAEAAAAAAAAAAAAAAAAAAAAAAAAAAeAAAAaAAAAAAAAAAAAAAAAAAAAAAAAAAAAAAAECcAABAnAAAAAAAAAAAAAAAAAAAAAAAAAAAAAAAAAAAAAAAAAAAAABQAAAAAAAAAwMD/AAAAAABkAAAAMgAAAAAAAABkAAAAAAAAAH9/fwAKAAAAHwAAAFQAAAD///8F3vbxAQAAAAAAAAAAAAAAAAAAAAAAAAAAAAAAAAAAAAAAAAAAPl6ZAn9/fwCWlpYDzMzMAMDA/wB/f38AAAAAAAAAAAAAAAAAAAAAAAAAAAAhAAAAGAAAABQAAADDEAAAcQ8AAGY1AACHFgAAECAAACYAAAAIAAAA//////////8="/>
              </a:ext>
            </a:extLst>
          </p:cNvSpPr>
          <p:nvPr/>
        </p:nvSpPr>
        <p:spPr>
          <a:xfrm>
            <a:off x="2724785" y="2510155"/>
            <a:ext cx="5955665" cy="1151890"/>
          </a:xfrm>
          <a:prstGeom prst="rect">
            <a:avLst/>
          </a:prstGeom>
          <a:noFill/>
          <a:ln>
            <a:noFill/>
          </a:ln>
          <a:effectLst/>
        </p:spPr>
        <p:txBody>
          <a:bodyPr vert="horz" wrap="square" numCol="1" spcCol="215900" anchor="t"/>
          <a:lstStyle/>
          <a:p>
            <a:pPr>
              <a:defRPr sz="4400" b="1" u="sng">
                <a:latin typeface="Times New Roman" pitchFamily="1" charset="0"/>
                <a:ea typeface="SimSun" pitchFamily="0" charset="0"/>
                <a:cs typeface="Times New Roman" pitchFamily="1" charset="0"/>
              </a:defRPr>
            </a:pPr>
            <a:r>
              <a:t>ABSTRACT</a:t>
            </a:r>
          </a:p>
          <a:p>
            <a:pPr/>
          </a:p>
        </p:txBody>
      </p:sp>
    </p:spTree>
  </p:cSld>
  <p:clrMapOvr>
    <a:masterClrMapping/>
  </p:clrMapOvr>
  <p:transition spd="med" p14:dur="1300">
    <p:wheel spokes="1"/>
    <p:extLst>
      <p:ext uri="smNativeData">
        <pr:smNativeData xmlns:pr="smNativeData" val="rmXiYQAAAAAUBQAAAAAAABoAAAABAAAAAAAAAAAAAAAAAAAAAQAAAAAAAAAAAAAAAAAAAAAAAAAAAAAA"/>
      </p:ext>
    </p:extLst>
  </p:transition>
  <p:timing>
    <p:tnLst>
      <p:par>
        <p:cTn id="1" dur="indefinite" restart="never" nodeType="tmRoot"/>
      </p:par>
    </p:tnLst>
  </p:timing>
</p:sld>
</file>

<file path=ppt/slides/slide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rmXiYRMAAAAlAAAAEg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NgmAAD/fwAA/38AAAAAAAAJAAAABAAAAIbscW4MAAAAEAAAAAAAAAAAAAAAAAAAAAAAAAAeAAAAaAAAAAAAAAAAAAAAAAAAAAAAAAAAAAAAECcAABAnAAAAAAAAAAAAAAAAAAAAAAAAAAAAAAAAAAAAAAAAAAAAABQAAAAAAAAAwMD/AAAAAABkAAAAMgAAAAAAAABkAAAAAAAAAH9/fwAKAAAAHwAAAFQAAAD///8F3vbxAQAAAAAAAAAAAAAAAAAAAAAAAAAAAAAAAAAAAAAAAAAAPl6ZAn9/fwCWlpYDzMzMAMDA/wB/f38AAAAAAAAAAAAAAAAAAAAAAAAAAAAhAAAAGAAAABQAAAA0AgAAfAQAAC03AACMIQAAEAAAACYAAAAIAAAA//////////8="/>
              </a:ext>
            </a:extLst>
          </p:cNvSpPr>
          <p:nvPr/>
        </p:nvSpPr>
        <p:spPr>
          <a:xfrm>
            <a:off x="358140" y="728980"/>
            <a:ext cx="8611235" cy="4724400"/>
          </a:xfrm>
          <a:prstGeom prst="rect">
            <a:avLst/>
          </a:prstGeom>
          <a:noFill/>
          <a:ln>
            <a:noFill/>
          </a:ln>
          <a:effectLst/>
        </p:spPr>
        <p:txBody>
          <a:bodyPr vert="horz" wrap="square" numCol="1" spcCol="215900" anchor="t"/>
          <a:lstStyle/>
          <a:p>
            <a:pPr algn="just">
              <a:lnSpc>
                <a:spcPct val="130000"/>
              </a:lnSpc>
              <a:defRPr>
                <a:solidFill>
                  <a:srgbClr val="000000"/>
                </a:solidFill>
                <a:latin typeface="Times New Roman" pitchFamily="1" charset="0"/>
                <a:ea typeface="SimSun" pitchFamily="0" charset="0"/>
                <a:cs typeface="Times New Roman" pitchFamily="1" charset="0"/>
              </a:defRPr>
            </a:pPr>
            <a:r>
              <a:t>This project is a web based shopping system. Online shopping is the process whereby consumers directly buy goods or services from a seller in real-time, without an intermediary service, over the Internet. It is a form of electronic commerce. This project is an attempt to provide the advantages of online shopping to customers of a real shop. It helps buying the products in the shop anywhere through the internet by using an android device. Thus the customer will get the service of online shopping from his favorite shop.</a:t>
            </a:r>
          </a:p>
          <a:p>
            <a:pPr algn="just">
              <a:lnSpc>
                <a:spcPct val="130000"/>
              </a:lnSpc>
              <a:defRPr>
                <a:solidFill>
                  <a:srgbClr val="000000"/>
                </a:solidFill>
                <a:latin typeface="Times New Roman" pitchFamily="1" charset="0"/>
                <a:ea typeface="SimSun" pitchFamily="0" charset="0"/>
                <a:cs typeface="Times New Roman" pitchFamily="1" charset="0"/>
              </a:defRPr>
            </a:pPr>
          </a:p>
          <a:p>
            <a:pPr algn="just">
              <a:lnSpc>
                <a:spcPct val="130000"/>
              </a:lnSpc>
              <a:defRPr>
                <a:solidFill>
                  <a:srgbClr val="000000"/>
                </a:solidFill>
                <a:latin typeface="Times New Roman" pitchFamily="1" charset="0"/>
                <a:ea typeface="SimSun" pitchFamily="0" charset="0"/>
                <a:cs typeface="Times New Roman" pitchFamily="1" charset="0"/>
              </a:defRPr>
            </a:pPr>
            <a:r>
              <a:t>This system can be implemented to any shop in the locality or to multinational branded shops having retail outlet chains. The system recommends a facility to accept the orders 24*7 which can make customers happy</a:t>
            </a:r>
          </a:p>
          <a:p>
            <a:pPr marL="0" marR="0" indent="0" algn="just" defTabSz="457200">
              <a:lnSpc>
                <a:spcPct val="130000"/>
              </a:lnSpc>
              <a:spcBef>
                <a:spcPts val="0"/>
              </a:spcBef>
              <a:spcAft>
                <a:spcPts val="0"/>
              </a:spcAft>
              <a:buNone/>
              <a:tabLst/>
              <a:defRPr>
                <a:solidFill>
                  <a:srgbClr val="000000"/>
                </a:solidFill>
                <a:latin typeface="Times New Roman" pitchFamily="1" charset="0"/>
                <a:ea typeface="SimSun" pitchFamily="0" charset="0"/>
                <a:cs typeface="Times New Roman" pitchFamily="1" charset="0"/>
              </a:defRPr>
            </a:pPr>
          </a:p>
          <a:p>
            <a:pPr marL="0" marR="0" indent="0" algn="just" defTabSz="457200">
              <a:lnSpc>
                <a:spcPct val="130000"/>
              </a:lnSpc>
              <a:spcBef>
                <a:spcPts val="0"/>
              </a:spcBef>
              <a:spcAft>
                <a:spcPts val="0"/>
              </a:spcAft>
              <a:buNone/>
              <a:tabLst/>
              <a:defRPr>
                <a:solidFill>
                  <a:srgbClr val="000000"/>
                </a:solidFill>
                <a:latin typeface="Times New Roman" pitchFamily="1" charset="0"/>
                <a:ea typeface="SimSun" pitchFamily="0" charset="0"/>
                <a:cs typeface="Times New Roman" pitchFamily="1" charset="0"/>
              </a:defRPr>
            </a:pPr>
            <a:r>
              <a:t>We have developed an Online Shopping Site based on HTML, CSS, javascript and Java..</a:t>
            </a:r>
          </a:p>
          <a:p>
            <a:pPr/>
          </a:p>
        </p:txBody>
      </p:sp>
      <p:sp>
        <p:nvSpPr>
          <p:cNvPr id="3" name="Textbox2"/>
          <p:cNvSpPr txBox="1">
            <a:extLst>
              <a:ext uri="smNativeData">
                <pr:smNativeData xmlns:pr="smNativeData" val="SMDATA_13_rmXiYRMAAAAlAAAAEgAAAE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IgDAAD/fwAA/38AAAAAAAAJAAAABAAAAGFsAAgMAAAAEAAAAAAAAAAAAAAAAAAAAAAAAAAeAAAAaAAAAAAAAAAAAAAAAAAAAAAAAAAAAAAAECcAABAnAAAAAAAAAAAAAAAAAAAAAAAAAAAAAAAAAAAAAAAAAAAAABQAAAAAAAAAwMD/AAAAAABkAAAAMgAAAAAAAABkAAAAAAAAAH9/fwAKAAAAHwAAAFQAAAD///8F3vbxAQAAAAAAAAAAAAAAAAAAAAAAAAAAAAAAAAAAAAAAAAAAPl6ZAn9/fwCWlpYDzMzMAMDA/wB/f38AAAAAAAAAAAAAAAAAAAAAAAAAAAAhAAAAGAAAABQAAABqBAAAyQAAAO8pAAD5AwAAECAAACYAAAAIAAAA//////////8="/>
              </a:ext>
            </a:extLst>
          </p:cNvSpPr>
          <p:nvPr/>
        </p:nvSpPr>
        <p:spPr>
          <a:xfrm>
            <a:off x="717550" y="127635"/>
            <a:ext cx="6099175" cy="518160"/>
          </a:xfrm>
          <a:prstGeom prst="rect">
            <a:avLst/>
          </a:prstGeom>
          <a:noFill/>
          <a:ln>
            <a:noFill/>
          </a:ln>
          <a:effectLst/>
        </p:spPr>
        <p:txBody>
          <a:bodyPr vert="horz" wrap="square" numCol="1" spcCol="215900" anchor="t"/>
          <a:lstStyle/>
          <a:p>
            <a:pPr>
              <a:defRPr sz="2800" b="1" u="sng">
                <a:latin typeface="Times New Roman" pitchFamily="1" charset="0"/>
                <a:ea typeface="SimSun" pitchFamily="0" charset="0"/>
                <a:cs typeface="Times New Roman" pitchFamily="1" charset="0"/>
              </a:defRPr>
            </a:pPr>
            <a:r>
              <a:rPr u="none"/>
              <a:t>						</a:t>
            </a:r>
            <a:r>
              <a:t>ABSTRACT</a:t>
            </a:r>
          </a:p>
        </p:txBody>
      </p:sp>
    </p:spTree>
  </p:cSld>
  <p:clrMapOvr>
    <a:masterClrMapping/>
  </p:clrMapOvr>
  <p:transition spd="med" p14:dur="1300">
    <p:wheel spokes="1"/>
    <p:extLst>
      <p:ext uri="smNativeData">
        <pr:smNativeData xmlns:pr="smNativeData" val="rmXiYQAAAAAUBQAAAAAAABoAAAABAAAAAAAAAAAAAAAAAAAAAQAAAAAAAAAAAAAAAAAAAAAAAAAAAAAA"/>
      </p:ext>
    </p:extLst>
  </p:transition>
  <p:timing>
    <p:tnLst>
      <p:par>
        <p:cTn id="1" dur="indefinite" restart="never" nodeType="tmRoot"/>
      </p:par>
    </p:tnLst>
  </p:timing>
</p:sld>
</file>

<file path=ppt/slides/slide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rmXiYRMAAAAlAAAAEg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gAAAAMAAAAEAAAAAAAAAAAAAAAAAAAAAAAAAAeAAAAaAAAAAAAAAAAAAAAAAAAAAAAAAAAAAAAECcAABAnAAAAAAAAAAAAAAAAAAAAAAAAAAAAAAAAAAAAAAAAAAAAABQAAAAAAAAAwMD/AAAAAABkAAAAMgAAAAAAAABkAAAAAAAAAH9/fwAKAAAAHwAAAFQAAAD///8F3vbxAQAAAAAAAAAAAAAAAAAAAAAAAAAAAAAAAAAAAAAAAAAAPl6ZAn9/fwCWlpYDzMzMAMDA/wB/f38AAAAAAAAAAAAAAAAAAAAAAAAAAAAhAAAAGAAAABQAAACoEQAACw8AAKAlAAD7EgAAEAAAACYAAAAIAAAA//////////8="/>
              </a:ext>
            </a:extLst>
          </p:cNvSpPr>
          <p:nvPr/>
        </p:nvSpPr>
        <p:spPr>
          <a:xfrm>
            <a:off x="2870200" y="2445385"/>
            <a:ext cx="3246120" cy="640080"/>
          </a:xfrm>
          <a:prstGeom prst="rect">
            <a:avLst/>
          </a:prstGeom>
          <a:noFill/>
          <a:ln>
            <a:noFill/>
          </a:ln>
          <a:effectLst/>
        </p:spPr>
        <p:txBody>
          <a:bodyPr vert="horz" wrap="square" numCol="1" spcCol="215900" anchor="t"/>
          <a:lstStyle/>
          <a:p>
            <a:pPr>
              <a:defRPr sz="4400" b="1" u="sng">
                <a:latin typeface="Times New Roman" pitchFamily="1" charset="0"/>
                <a:ea typeface="SimSun" pitchFamily="0" charset="0"/>
                <a:cs typeface="Times New Roman" pitchFamily="1" charset="0"/>
              </a:defRPr>
            </a:pPr>
            <a:r>
              <a:t>FEATURES</a:t>
            </a:r>
          </a:p>
          <a:p>
            <a:pPr/>
          </a:p>
        </p:txBody>
      </p:sp>
    </p:spTree>
  </p:cSld>
  <p:clrMapOvr>
    <a:masterClrMapping/>
  </p:clrMapOvr>
  <p:transition spd="med" p14:dur="1300">
    <p:wheel spokes="1"/>
    <p:extLst>
      <p:ext uri="smNativeData">
        <pr:smNativeData xmlns:pr="smNativeData" val="rmXiYQAAAAAUBQAAAAAAABoAAAABAAAAAAAAAAAAAAAAAAAAAQAAAAAAAAAAAAAAAAAAAAAAAAAAAAAA"/>
      </p:ext>
    </p:extLst>
  </p:transition>
  <p:timing>
    <p:tnLst>
      <p:par>
        <p:cTn id="1" dur="indefinite" restart="never" nodeType="tmRoot"/>
      </p:par>
    </p:tnLst>
  </p:timing>
</p:sld>
</file>

<file path=ppt/slides/slide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rmXiYRMAAAAlAAAAEgAAAE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DkgAAD/fwAA/38AAAAAAAAJAAAABAAAABCFl3AMAAAAEAAAAAAAAAAAAAAAAAAAAAAAAAAeAAAAaAAAAAAAAAAAAAAAAAAAAAAAAAAAAAAAECcAABAnAAAAAAAAAAAAAAAAAAAAAAAAAAAAAAAAAAAAAAAAAAAAABQAAAAAAAAAwMD/AAAAAABkAAAAMgAAAAAAAABkAAAAAAAAAH9/fwAKAAAAHwAAAFQAAAD///8F3vbxAQAAAAAAAAAAAAAAAAAAAAAAAAAAAAAAAAAAAAAAAAAAPl6ZAn9/fwCWlpYDzMzMAMDA/wB/f38AAAAAAAAAAAAAAAAAAAAAAAAAAAAhAAAAGAAAABQAAADEAQAATAUAAPg0AABcHAAAECAAACYAAAAIAAAA//////////8="/>
              </a:ext>
            </a:extLst>
          </p:cNvSpPr>
          <p:nvPr/>
        </p:nvSpPr>
        <p:spPr>
          <a:xfrm>
            <a:off x="287020" y="861060"/>
            <a:ext cx="8323580" cy="3749040"/>
          </a:xfrm>
          <a:prstGeom prst="rect">
            <a:avLst/>
          </a:prstGeom>
          <a:noFill/>
          <a:ln>
            <a:noFill/>
          </a:ln>
          <a:effectLst/>
        </p:spPr>
        <p:txBody>
          <a:bodyPr vert="horz" wrap="square" numCol="1" spcCol="215900" anchor="t"/>
          <a:lstStyle/>
          <a:p>
            <a:pPr algn="just">
              <a:buAutoNum type="arabicPeriod"/>
              <a:defRPr sz="2400">
                <a:latin typeface="Times New Roman" pitchFamily="1" charset="0"/>
                <a:ea typeface="SimSun" pitchFamily="0" charset="0"/>
                <a:cs typeface="Times New Roman" pitchFamily="1" charset="0"/>
              </a:defRPr>
            </a:pPr>
          </a:p>
          <a:p>
            <a:pPr algn="just">
              <a:buAutoNum type="arabicPeriod"/>
              <a:defRPr sz="2400">
                <a:latin typeface="Times New Roman" pitchFamily="1" charset="0"/>
                <a:ea typeface="SimSun" pitchFamily="0" charset="0"/>
                <a:cs typeface="Times New Roman" pitchFamily="1" charset="0"/>
              </a:defRPr>
            </a:pPr>
          </a:p>
          <a:p>
            <a:pPr algn="just">
              <a:buAutoNum type="arabicPeriod"/>
              <a:defRPr sz="2400">
                <a:latin typeface="Times New Roman" pitchFamily="1" charset="0"/>
                <a:ea typeface="SimSun" pitchFamily="0" charset="0"/>
                <a:cs typeface="Times New Roman" pitchFamily="1" charset="0"/>
              </a:defRPr>
            </a:pPr>
            <a:r>
              <a:t>Customers can choose the product from the different 	categories 	available</a:t>
            </a:r>
          </a:p>
          <a:p>
            <a:pPr algn="just">
              <a:buAutoNum type="arabicPeriod"/>
              <a:defRPr sz="2400">
                <a:latin typeface="Times New Roman" pitchFamily="1" charset="0"/>
                <a:ea typeface="SimSun" pitchFamily="0" charset="0"/>
                <a:cs typeface="Times New Roman" pitchFamily="1" charset="0"/>
              </a:defRPr>
            </a:pPr>
            <a:r>
              <a:t>New User can signup in the website using signup page.</a:t>
            </a:r>
          </a:p>
          <a:p>
            <a:pPr algn="just">
              <a:buAutoNum type="arabicPeriod"/>
              <a:defRPr sz="2400">
                <a:latin typeface="Times New Roman" pitchFamily="1" charset="0"/>
                <a:ea typeface="SimSun" pitchFamily="0" charset="0"/>
                <a:cs typeface="Times New Roman" pitchFamily="1" charset="0"/>
              </a:defRPr>
            </a:pPr>
            <a:r>
              <a:t>Existing User can login in the website using Login page.</a:t>
            </a:r>
          </a:p>
          <a:p>
            <a:pPr algn="just">
              <a:buAutoNum type="arabicPeriod"/>
              <a:defRPr sz="2400">
                <a:latin typeface="Times New Roman" pitchFamily="1" charset="0"/>
                <a:ea typeface="SimSun" pitchFamily="0" charset="0"/>
                <a:cs typeface="Times New Roman" pitchFamily="1" charset="0"/>
              </a:defRPr>
            </a:pPr>
            <a:r>
              <a:t>Home page of website contains information about website, 	information about the owners the website.</a:t>
            </a:r>
          </a:p>
          <a:p>
            <a:pPr algn="just">
              <a:buAutoNum type="arabicPeriod"/>
              <a:defRPr sz="2400">
                <a:latin typeface="Times New Roman" pitchFamily="1" charset="0"/>
                <a:ea typeface="SimSun" pitchFamily="0" charset="0"/>
                <a:cs typeface="Times New Roman" pitchFamily="1" charset="0"/>
              </a:defRPr>
            </a:pPr>
            <a:r>
              <a:t>Customers can add the item in the Cart.</a:t>
            </a:r>
          </a:p>
          <a:p>
            <a:pPr algn="just">
              <a:buAutoNum type="arabicPeriod"/>
              <a:defRPr sz="2400">
                <a:latin typeface="Times New Roman" pitchFamily="1" charset="0"/>
                <a:ea typeface="SimSun" pitchFamily="0" charset="0"/>
                <a:cs typeface="Times New Roman" pitchFamily="1" charset="0"/>
              </a:defRPr>
            </a:pPr>
            <a:r>
              <a:t>Trending offers will be shown on the Home screen.</a:t>
            </a:r>
          </a:p>
        </p:txBody>
      </p:sp>
      <p:sp>
        <p:nvSpPr>
          <p:cNvPr id="3" name="Textbox2"/>
          <p:cNvSpPr txBox="1">
            <a:extLst>
              <a:ext uri="smNativeData">
                <pr:smNativeData xmlns:pr="smNativeData" val="SMDATA_13_rmXiYRMAAAAlAAAAEgAAAE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IgDAAD/fwAA/38AAAAAAAAJAAAABAAAAA4PAAAMAAAAEAAAAAAAAAAAAAAAAAAAAAAAAAAeAAAAaAAAAAAAAAAAAAAAAAAAAAAAAAAAAAAAECcAABAnAAAAAAAAAAAAAAAAAAAAAAAAAAAAAAAAAAAAAAAAAAAAABQAAAAAAAAAwMD/AAAAAABkAAAAMgAAAAAAAABkAAAAAAAAAH9/fwAKAAAAHwAAAFQAAAD///8F3vbxAQAAAAAAAAAAAAAAAAAAAAAAAAAAAAAAAAAAAAAAAAAAPl6ZAn9/fwCWlpYDzMzMAMDA/wB/f38AAAAAAAAAAAAAAAAAAAAAAAAAAAAhAAAAGAAAABQAAACBBwAA4gAAAO8pAACyAwAAECAAACYAAAAIAAAA//////////8="/>
              </a:ext>
            </a:extLst>
          </p:cNvSpPr>
          <p:nvPr/>
        </p:nvSpPr>
        <p:spPr>
          <a:xfrm>
            <a:off x="1219835" y="143510"/>
            <a:ext cx="5596890" cy="457200"/>
          </a:xfrm>
          <a:prstGeom prst="rect">
            <a:avLst/>
          </a:prstGeom>
          <a:noFill/>
          <a:ln>
            <a:noFill/>
          </a:ln>
          <a:effectLst/>
        </p:spPr>
        <p:txBody>
          <a:bodyPr vert="horz" wrap="square" numCol="1" spcCol="215900" anchor="t"/>
          <a:lstStyle/>
          <a:p>
            <a:pPr>
              <a:defRPr sz="2400" b="1" u="sng">
                <a:latin typeface="Times New Roman" pitchFamily="1" charset="0"/>
                <a:ea typeface="SimSun" pitchFamily="0" charset="0"/>
                <a:cs typeface="Times New Roman" pitchFamily="1" charset="0"/>
              </a:defRPr>
            </a:pPr>
            <a:r>
              <a:rPr u="none"/>
              <a:t>				</a:t>
            </a:r>
            <a:r>
              <a:t>Features of Project</a:t>
            </a:r>
          </a:p>
        </p:txBody>
      </p:sp>
    </p:spTree>
  </p:cSld>
  <p:clrMapOvr>
    <a:masterClrMapping/>
  </p:clrMapOvr>
  <p:transition spd="med" p14:dur="1300">
    <p:wheel spokes="1"/>
    <p:extLst>
      <p:ext uri="smNativeData">
        <pr:smNativeData xmlns:pr="smNativeData" val="rmXiYQAAAAAUBQAAAAAAABoAAAABAAAAAAAAAAAAAAAAAAAAAQAAAAAAAAAAAAAAAAAAAAAAAAAAAAAA"/>
      </p:ext>
    </p:extLst>
  </p:transition>
  <p:timing>
    <p:tnLst>
      <p:par>
        <p:cTn id="1" dur="indefinite" restart="never" nodeType="tmRoot"/>
      </p:par>
    </p:tnLst>
  </p:timing>
</p:sld>
</file>

<file path=ppt/slides/slide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rmXiYRMAAAAlAAAAEg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gAAAAMAAAAEAAAAAAAAAAAAAAAAAAAAAAAAAAeAAAAaAAAAAAAAAAAAAAAAAAAAAAAAAAAAAAAECcAABAnAAAAAAAAAAAAAAAAAAAAAAAAAAAAAAAAAAAAAAAAAAAAABQAAAAAAAAAwMD/AAAAAABkAAAAMgAAAAAAAABkAAAAAAAAAH9/fwAKAAAAHwAAAFQAAAD///8F3vbxAQAAAAAAAAAAAAAAAAAAAAAAAAAAAAAAAAAAAAAAAAAAPl6ZAn9/fwCWlpYDzMzMAMDA/wB/f38AAAAAAAAAAAAAAAAAAAAAAAAAAAAhAAAAGAAAABQAAAA6EAAAXAwAAIUlAADdEwAAEAAAACYAAAAIAAAA//////////8="/>
              </a:ext>
            </a:extLst>
          </p:cNvSpPr>
          <p:nvPr/>
        </p:nvSpPr>
        <p:spPr>
          <a:xfrm>
            <a:off x="2637790" y="2009140"/>
            <a:ext cx="3461385" cy="1219835"/>
          </a:xfrm>
          <a:prstGeom prst="rect">
            <a:avLst/>
          </a:prstGeom>
          <a:noFill/>
          <a:ln>
            <a:noFill/>
          </a:ln>
          <a:effectLst/>
        </p:spPr>
        <p:txBody>
          <a:bodyPr vert="horz" wrap="square" numCol="1" spcCol="215900" anchor="t"/>
          <a:lstStyle/>
          <a:p>
            <a:pPr>
              <a:defRPr sz="4400" b="1" u="sng">
                <a:latin typeface="Times New Roman" pitchFamily="1" charset="0"/>
                <a:ea typeface="SimSun" pitchFamily="0" charset="0"/>
                <a:cs typeface="Times New Roman" pitchFamily="1" charset="0"/>
              </a:defRPr>
            </a:pPr>
            <a:r>
              <a:t>USECASE DIAGRAM</a:t>
            </a:r>
          </a:p>
          <a:p>
            <a:pPr/>
          </a:p>
        </p:txBody>
      </p:sp>
    </p:spTree>
  </p:cSld>
  <p:clrMapOvr>
    <a:masterClrMapping/>
  </p:clrMapOvr>
  <p:transition spd="med" p14:dur="1300">
    <p:wheel spokes="1"/>
    <p:extLst>
      <p:ext uri="smNativeData">
        <pr:smNativeData xmlns:pr="smNativeData" val="rmXiYQAAAAAUBQAAAAAAABoAAAABAAAAAAAAAAAAAAAAAAAAAQAAAAAAAAAAAAAAAAAAAAAAAAAAAAAA"/>
      </p:ext>
    </p:extLst>
  </p:transition>
  <p:timing>
    <p:tnLst>
      <p:par>
        <p:cTn id="1" dur="indefinite" restart="never" nodeType="tmRoot"/>
      </p:par>
    </p:tnLst>
  </p:timing>
</p:sld>
</file>

<file path=ppt/slides/slide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pic>
        <p:nvPicPr>
          <p:cNvPr id="2" name="Picture1"/>
          <p:cNvPicPr>
            <a:extLst>
              <a:ext uri="smNativeData">
                <pr:smNativeData xmlns:pr="smNativeData" val="SMDATA_15_rmXiYRMAAAAlAAAAEQAAAA0AAAAAkAAAAEgAAACQAAAASAAAAAAAAAAAAAAAAAAAAAEAAABQAAAAAAAAAAAA4D8AAAAAAADgPwAAAAAAAOA/AAAAAAAA4D8AAAAAAADgPwAAAAAAAOA/AAAAAAAA4D8AAAAAAADgPwAAAAAAAOA/AAAAAAAA4D8CAAAAjAAAAAAAAAAAAAAA////AAAAAAA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B/f38AAAAAACgAAAAoAAAAZAAAAGQAAAAAAAAAzMzMAAAAAABQAAAAUAAAAGQAAABkAAAAAAAAAAcAAAA4AAAAAAAAAAAAAAAAAAAA////AAAAAAAAAAAAAAAAAAAAAAAAAAAAAAAAAAAAAABkAAAAZAAAAAAAAAAjAAAABAAAAGQAAAAXAAAAFAAAAEkkAADTIAAASSQAANMgAAAAAAAACQAAAAQAAAAAAAAADAAAABAAAAAAAAAAAAAAAAAAAAAAAAAAHgAAAGgAAAAAAAAAAAAAAAAAAAAAAAAAAAAAABAnAAAQJwAAAAAAAAAAAAAAAAAAAAAAAAAAAAAAAAAAAAAAAAAAAAAUAAAAAAAAAMDA/wAAAAAAZAAAADIAAAAAAAAAZAAAAAAAAAB/f38ACgAAAB8AAABUAAAA////AAAAAAAAAAAAAAAAAAAAAAAAAAAAAAAAAAAAAAAAAAAAAAAAAAAAAAB/f38Af39/AMzMzADAwP8Af39/AAAAAAAAAAAAAAAAAP///wAAAAAAIQAAABgAAAAUAAAAEAoAAOIAAABZLgAAtSEAABAAAAAmAAAACAAAAP//////////"/>
              </a:ext>
            </a:extLst>
          </p:cNvPicPr>
          <p:nvPr/>
        </p:nvPicPr>
        <p:blipFill>
          <a:blip r:embed="rId2"/>
          <a:stretch>
            <a:fillRect/>
          </a:stretch>
        </p:blipFill>
        <p:spPr>
          <a:xfrm>
            <a:off x="1635760" y="143510"/>
            <a:ext cx="5898515" cy="5335905"/>
          </a:xfrm>
          <a:prstGeom prst="rect">
            <a:avLst/>
          </a:prstGeom>
          <a:noFill/>
          <a:ln>
            <a:noFill/>
          </a:ln>
          <a:effectLst/>
        </p:spPr>
      </p:pic>
    </p:spTree>
  </p:cSld>
  <p:clrMapOvr>
    <a:masterClrMapping/>
  </p:clrMapOvr>
  <p:transition spd="med" p14:dur="1300">
    <p:wheel spokes="1"/>
    <p:extLst>
      <p:ext uri="smNativeData">
        <pr:smNativeData xmlns:pr="smNativeData" val="rmXiYQAAAAAUBQAAAAAAABoAAAABAAAAAAAAAAAAAAAAAAAAAQAAAAAAAAAAAAAAAAAAAAAAAAAAAAAA"/>
      </p:ext>
    </p:extLst>
  </p:transition>
  <p:timing>
    <p:tnLst>
      <p:par>
        <p:cTn id="1" dur="indefinite" restart="never" nodeType="tmRoot"/>
      </p:par>
    </p:tnLst>
  </p:timing>
</p:sld>
</file>

<file path=ppt/slides/slide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rmXiYRMAAAAlAAAAEgAAAA8BAAAAkAAAAEgAAACQAAAASAAAAAAAAAAAAAAAAAAAAAEAAABQAAAAAAAAAAAA4D8AAAAAAADgPwAAAAAAAOA/AAAAAAAA4D8AAAAAAADgPwAAAAAAAOA/AAAAAAAA4D8AAAAAAADgPwAAAAAAAOA/AAAAAAAA4D8CAAAAjAAAAAAAAAAAAAAA////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gAAAAMAAAAEAAAAAAAAAAAAAAAAAAAAAAAAAAeAAAAaAAAAAAAAAAAAAAAAAAAAAAAAAAAAAAAECcAABAnAAAAAAAAAAAAAAAAAAAAAAAAAAAAAAAAAAAAAAAAAAAAABQAAAAAAAAAwMD/AAAAAABkAAAAMgAAAAAAAABkAAAAAAAAAH9/fwAKAAAAHwAAAFQAAAD///8F3vbxAQAAAAAAAAAAAAAAAAAAAAAAAAAAAAAAAAAAAAAAAAAAPl6ZAn9/fwCWlpYDzMzMAMDA/wB/f38AAAAAAAAAAAAAAAAAAAAAAAAAAAAhAAAAGAAAABQAAABVEAAAtgkAAKAlAAD7EgAAEAAAACYAAAAIAAAA//////////8="/>
              </a:ext>
            </a:extLst>
          </p:cNvSpPr>
          <p:nvPr/>
        </p:nvSpPr>
        <p:spPr>
          <a:xfrm>
            <a:off x="2654935" y="1578610"/>
            <a:ext cx="3461385" cy="1506855"/>
          </a:xfrm>
          <a:prstGeom prst="rect">
            <a:avLst/>
          </a:prstGeom>
          <a:noFill/>
          <a:ln>
            <a:noFill/>
          </a:ln>
          <a:effectLst/>
        </p:spPr>
        <p:txBody>
          <a:bodyPr vert="horz" wrap="square" numCol="1" spcCol="215900" anchor="t"/>
          <a:lstStyle/>
          <a:p>
            <a:pPr>
              <a:defRPr sz="4400" b="1" u="sng">
                <a:latin typeface="Times New Roman" pitchFamily="1" charset="0"/>
                <a:ea typeface="SimSun" pitchFamily="0" charset="0"/>
                <a:cs typeface="Times New Roman" pitchFamily="1" charset="0"/>
              </a:defRPr>
            </a:pPr>
            <a:r>
              <a:t>CLASS DIAGRAM</a:t>
            </a:r>
          </a:p>
          <a:p>
            <a:pPr/>
          </a:p>
        </p:txBody>
      </p:sp>
    </p:spTree>
  </p:cSld>
  <p:clrMapOvr>
    <a:masterClrMapping/>
  </p:clrMapOvr>
  <p:transition spd="med" p14:dur="1300">
    <p:wheel spokes="1"/>
    <p:extLst>
      <p:ext uri="smNativeData">
        <pr:smNativeData xmlns:pr="smNativeData" val="rmXiYQAAAAAUBQAAAAAAABoAAAABAAAAAAAAAAAAAAAAAAAAAQAAAAAAAAAAAAAAAAAAAAAAAAAAAAAA"/>
      </p:ext>
    </p:extLst>
  </p:transition>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808080"/>
        </a:lt2>
        <a:accent1>
          <a:srgbClr val="CAE4FF"/>
        </a:accent1>
        <a:accent2>
          <a:srgbClr val="CCCCFF"/>
        </a:accent2>
        <a:accent3>
          <a:srgbClr val="535379"/>
        </a:accent3>
        <a:accent4>
          <a:srgbClr val="737359"/>
        </a:accent4>
        <a:accent5>
          <a:srgbClr val="939339"/>
        </a:accent5>
        <a:accent6>
          <a:srgbClr val="B3B319"/>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 3">
        <a:dk1>
          <a:srgbClr val="008080"/>
        </a:dk1>
        <a:lt1>
          <a:srgbClr val="BFFFFF"/>
        </a:lt1>
        <a:dk2>
          <a:srgbClr val="008080"/>
        </a:dk2>
        <a:lt2>
          <a:srgbClr val="005A58"/>
        </a:lt2>
        <a:accent1>
          <a:srgbClr val="EAFFFF"/>
        </a:accent1>
        <a:accent2>
          <a:srgbClr val="6D6FC7"/>
        </a:accent2>
        <a:accent3>
          <a:srgbClr val="535379"/>
        </a:accent3>
        <a:accent4>
          <a:srgbClr val="737359"/>
        </a:accent4>
        <a:accent5>
          <a:srgbClr val="939339"/>
        </a:accent5>
        <a:accent6>
          <a:srgbClr val="B3B319"/>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Presentation 4">
        <a:dk1>
          <a:srgbClr val="3D4AC2"/>
        </a:dk1>
        <a:lt1>
          <a:srgbClr val="2E3792"/>
        </a:lt1>
        <a:dk2>
          <a:srgbClr val="3D4AC2"/>
        </a:dk2>
        <a:lt2>
          <a:srgbClr val="003366"/>
        </a:lt2>
        <a:accent1>
          <a:srgbClr val="DDE6F7"/>
        </a:accent1>
        <a:accent2>
          <a:srgbClr val="00B000"/>
        </a:accent2>
        <a:accent3>
          <a:srgbClr val="535379"/>
        </a:accent3>
        <a:accent4>
          <a:srgbClr val="737359"/>
        </a:accent4>
        <a:accent5>
          <a:srgbClr val="939339"/>
        </a:accent5>
        <a:accent6>
          <a:srgbClr val="B3B319"/>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Presentation 5">
        <a:dk1>
          <a:srgbClr val="7F7F7F"/>
        </a:dk1>
        <a:lt1>
          <a:srgbClr val="AAADA0"/>
        </a:lt1>
        <a:dk2>
          <a:srgbClr val="4D4D4D"/>
        </a:dk2>
        <a:lt2>
          <a:srgbClr val="777777"/>
        </a:lt2>
        <a:accent1>
          <a:srgbClr val="D3D3CD"/>
        </a:accent1>
        <a:accent2>
          <a:srgbClr val="809EA8"/>
        </a:accent2>
        <a:accent3>
          <a:srgbClr val="535379"/>
        </a:accent3>
        <a:accent4>
          <a:srgbClr val="737359"/>
        </a:accent4>
        <a:accent5>
          <a:srgbClr val="939339"/>
        </a:accent5>
        <a:accent6>
          <a:srgbClr val="B3B319"/>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Presentation 6">
        <a:dk1>
          <a:srgbClr val="5F5F92"/>
        </a:dk1>
        <a:lt1>
          <a:srgbClr val="A8A8C6"/>
        </a:lt1>
        <a:dk2>
          <a:srgbClr val="5F5F92"/>
        </a:dk2>
        <a:lt2>
          <a:srgbClr val="3E3E5C"/>
        </a:lt2>
        <a:accent1>
          <a:srgbClr val="D8D5E1"/>
        </a:accent1>
        <a:accent2>
          <a:srgbClr val="6666FF"/>
        </a:accent2>
        <a:accent3>
          <a:srgbClr val="535379"/>
        </a:accent3>
        <a:accent4>
          <a:srgbClr val="737359"/>
        </a:accent4>
        <a:accent5>
          <a:srgbClr val="939339"/>
        </a:accent5>
        <a:accent6>
          <a:srgbClr val="B3B319"/>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Presentation 7">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8">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9">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10">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11">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12">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13">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14">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Presentation">
  <a:themeElements>
    <a:clrScheme name="Presentation 1">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2">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3">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4">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000000"/>
        </a:dk2>
        <a:lt2>
          <a:srgbClr val="808080"/>
        </a:lt2>
        <a:accent1>
          <a:srgbClr val="CAE4FF"/>
        </a:accent1>
        <a:accent2>
          <a:srgbClr val="CCCCFF"/>
        </a:accent2>
        <a:accent3>
          <a:srgbClr val="535379"/>
        </a:accent3>
        <a:accent4>
          <a:srgbClr val="737359"/>
        </a:accent4>
        <a:accent5>
          <a:srgbClr val="939339"/>
        </a:accent5>
        <a:accent6>
          <a:srgbClr val="B3B319"/>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 6">
        <a:dk1>
          <a:srgbClr val="008080"/>
        </a:dk1>
        <a:lt1>
          <a:srgbClr val="BFFFFF"/>
        </a:lt1>
        <a:dk2>
          <a:srgbClr val="008080"/>
        </a:dk2>
        <a:lt2>
          <a:srgbClr val="005A58"/>
        </a:lt2>
        <a:accent1>
          <a:srgbClr val="EAFFFF"/>
        </a:accent1>
        <a:accent2>
          <a:srgbClr val="6D6FC7"/>
        </a:accent2>
        <a:accent3>
          <a:srgbClr val="535379"/>
        </a:accent3>
        <a:accent4>
          <a:srgbClr val="737359"/>
        </a:accent4>
        <a:accent5>
          <a:srgbClr val="939339"/>
        </a:accent5>
        <a:accent6>
          <a:srgbClr val="B3B319"/>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Presentation 7">
        <a:dk1>
          <a:srgbClr val="3D4AC2"/>
        </a:dk1>
        <a:lt1>
          <a:srgbClr val="2E3792"/>
        </a:lt1>
        <a:dk2>
          <a:srgbClr val="3D4AC2"/>
        </a:dk2>
        <a:lt2>
          <a:srgbClr val="003366"/>
        </a:lt2>
        <a:accent1>
          <a:srgbClr val="DDE6F7"/>
        </a:accent1>
        <a:accent2>
          <a:srgbClr val="00B000"/>
        </a:accent2>
        <a:accent3>
          <a:srgbClr val="535379"/>
        </a:accent3>
        <a:accent4>
          <a:srgbClr val="737359"/>
        </a:accent4>
        <a:accent5>
          <a:srgbClr val="939339"/>
        </a:accent5>
        <a:accent6>
          <a:srgbClr val="B3B319"/>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Presentation 8">
        <a:dk1>
          <a:srgbClr val="7F7F7F"/>
        </a:dk1>
        <a:lt1>
          <a:srgbClr val="AAADA0"/>
        </a:lt1>
        <a:dk2>
          <a:srgbClr val="4D4D4D"/>
        </a:dk2>
        <a:lt2>
          <a:srgbClr val="777777"/>
        </a:lt2>
        <a:accent1>
          <a:srgbClr val="D3D3CD"/>
        </a:accent1>
        <a:accent2>
          <a:srgbClr val="809EA8"/>
        </a:accent2>
        <a:accent3>
          <a:srgbClr val="535379"/>
        </a:accent3>
        <a:accent4>
          <a:srgbClr val="737359"/>
        </a:accent4>
        <a:accent5>
          <a:srgbClr val="939339"/>
        </a:accent5>
        <a:accent6>
          <a:srgbClr val="B3B319"/>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Presentation 9">
        <a:dk1>
          <a:srgbClr val="5F5F92"/>
        </a:dk1>
        <a:lt1>
          <a:srgbClr val="A8A8C6"/>
        </a:lt1>
        <a:dk2>
          <a:srgbClr val="5F5F92"/>
        </a:dk2>
        <a:lt2>
          <a:srgbClr val="3E3E5C"/>
        </a:lt2>
        <a:accent1>
          <a:srgbClr val="D8D5E1"/>
        </a:accent1>
        <a:accent2>
          <a:srgbClr val="6666FF"/>
        </a:accent2>
        <a:accent3>
          <a:srgbClr val="535379"/>
        </a:accent3>
        <a:accent4>
          <a:srgbClr val="737359"/>
        </a:accent4>
        <a:accent5>
          <a:srgbClr val="939339"/>
        </a:accent5>
        <a:accent6>
          <a:srgbClr val="B3B319"/>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Presentation 10">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11">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12">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13">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14">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2">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3">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4">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000000"/>
        </a:dk2>
        <a:lt2>
          <a:srgbClr val="808080"/>
        </a:lt2>
        <a:accent1>
          <a:srgbClr val="CAE4FF"/>
        </a:accent1>
        <a:accent2>
          <a:srgbClr val="CCCCFF"/>
        </a:accent2>
        <a:accent3>
          <a:srgbClr val="535379"/>
        </a:accent3>
        <a:accent4>
          <a:srgbClr val="737359"/>
        </a:accent4>
        <a:accent5>
          <a:srgbClr val="939339"/>
        </a:accent5>
        <a:accent6>
          <a:srgbClr val="B3B319"/>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 6">
        <a:dk1>
          <a:srgbClr val="008080"/>
        </a:dk1>
        <a:lt1>
          <a:srgbClr val="BFFFFF"/>
        </a:lt1>
        <a:dk2>
          <a:srgbClr val="008080"/>
        </a:dk2>
        <a:lt2>
          <a:srgbClr val="005A58"/>
        </a:lt2>
        <a:accent1>
          <a:srgbClr val="EAFFFF"/>
        </a:accent1>
        <a:accent2>
          <a:srgbClr val="6D6FC7"/>
        </a:accent2>
        <a:accent3>
          <a:srgbClr val="535379"/>
        </a:accent3>
        <a:accent4>
          <a:srgbClr val="737359"/>
        </a:accent4>
        <a:accent5>
          <a:srgbClr val="939339"/>
        </a:accent5>
        <a:accent6>
          <a:srgbClr val="B3B319"/>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Presentation 7">
        <a:dk1>
          <a:srgbClr val="3D4AC2"/>
        </a:dk1>
        <a:lt1>
          <a:srgbClr val="2E3792"/>
        </a:lt1>
        <a:dk2>
          <a:srgbClr val="3D4AC2"/>
        </a:dk2>
        <a:lt2>
          <a:srgbClr val="003366"/>
        </a:lt2>
        <a:accent1>
          <a:srgbClr val="DDE6F7"/>
        </a:accent1>
        <a:accent2>
          <a:srgbClr val="00B000"/>
        </a:accent2>
        <a:accent3>
          <a:srgbClr val="535379"/>
        </a:accent3>
        <a:accent4>
          <a:srgbClr val="737359"/>
        </a:accent4>
        <a:accent5>
          <a:srgbClr val="939339"/>
        </a:accent5>
        <a:accent6>
          <a:srgbClr val="B3B319"/>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Presentation 8">
        <a:dk1>
          <a:srgbClr val="7F7F7F"/>
        </a:dk1>
        <a:lt1>
          <a:srgbClr val="AAADA0"/>
        </a:lt1>
        <a:dk2>
          <a:srgbClr val="4D4D4D"/>
        </a:dk2>
        <a:lt2>
          <a:srgbClr val="777777"/>
        </a:lt2>
        <a:accent1>
          <a:srgbClr val="D3D3CD"/>
        </a:accent1>
        <a:accent2>
          <a:srgbClr val="809EA8"/>
        </a:accent2>
        <a:accent3>
          <a:srgbClr val="535379"/>
        </a:accent3>
        <a:accent4>
          <a:srgbClr val="737359"/>
        </a:accent4>
        <a:accent5>
          <a:srgbClr val="939339"/>
        </a:accent5>
        <a:accent6>
          <a:srgbClr val="B3B319"/>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Presentation 9">
        <a:dk1>
          <a:srgbClr val="5F5F92"/>
        </a:dk1>
        <a:lt1>
          <a:srgbClr val="A8A8C6"/>
        </a:lt1>
        <a:dk2>
          <a:srgbClr val="5F5F92"/>
        </a:dk2>
        <a:lt2>
          <a:srgbClr val="3E3E5C"/>
        </a:lt2>
        <a:accent1>
          <a:srgbClr val="D8D5E1"/>
        </a:accent1>
        <a:accent2>
          <a:srgbClr val="6666FF"/>
        </a:accent2>
        <a:accent3>
          <a:srgbClr val="535379"/>
        </a:accent3>
        <a:accent4>
          <a:srgbClr val="737359"/>
        </a:accent4>
        <a:accent5>
          <a:srgbClr val="939339"/>
        </a:accent5>
        <a:accent6>
          <a:srgbClr val="B3B319"/>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Presentation 10">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11">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12">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13">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14">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resentation">
  <a:themeElements>
    <a:clrScheme name="Presentation 1">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2">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3">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4">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000000"/>
        </a:dk2>
        <a:lt2>
          <a:srgbClr val="808080"/>
        </a:lt2>
        <a:accent1>
          <a:srgbClr val="CAE4FF"/>
        </a:accent1>
        <a:accent2>
          <a:srgbClr val="CCCCFF"/>
        </a:accent2>
        <a:accent3>
          <a:srgbClr val="535379"/>
        </a:accent3>
        <a:accent4>
          <a:srgbClr val="737359"/>
        </a:accent4>
        <a:accent5>
          <a:srgbClr val="939339"/>
        </a:accent5>
        <a:accent6>
          <a:srgbClr val="B3B319"/>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 6">
        <a:dk1>
          <a:srgbClr val="008080"/>
        </a:dk1>
        <a:lt1>
          <a:srgbClr val="BFFFFF"/>
        </a:lt1>
        <a:dk2>
          <a:srgbClr val="008080"/>
        </a:dk2>
        <a:lt2>
          <a:srgbClr val="005A58"/>
        </a:lt2>
        <a:accent1>
          <a:srgbClr val="EAFFFF"/>
        </a:accent1>
        <a:accent2>
          <a:srgbClr val="6D6FC7"/>
        </a:accent2>
        <a:accent3>
          <a:srgbClr val="535379"/>
        </a:accent3>
        <a:accent4>
          <a:srgbClr val="737359"/>
        </a:accent4>
        <a:accent5>
          <a:srgbClr val="939339"/>
        </a:accent5>
        <a:accent6>
          <a:srgbClr val="B3B319"/>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Presentation 7">
        <a:dk1>
          <a:srgbClr val="3D4AC2"/>
        </a:dk1>
        <a:lt1>
          <a:srgbClr val="2E3792"/>
        </a:lt1>
        <a:dk2>
          <a:srgbClr val="3D4AC2"/>
        </a:dk2>
        <a:lt2>
          <a:srgbClr val="003366"/>
        </a:lt2>
        <a:accent1>
          <a:srgbClr val="DDE6F7"/>
        </a:accent1>
        <a:accent2>
          <a:srgbClr val="00B000"/>
        </a:accent2>
        <a:accent3>
          <a:srgbClr val="535379"/>
        </a:accent3>
        <a:accent4>
          <a:srgbClr val="737359"/>
        </a:accent4>
        <a:accent5>
          <a:srgbClr val="939339"/>
        </a:accent5>
        <a:accent6>
          <a:srgbClr val="B3B319"/>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Presentation 8">
        <a:dk1>
          <a:srgbClr val="7F7F7F"/>
        </a:dk1>
        <a:lt1>
          <a:srgbClr val="AAADA0"/>
        </a:lt1>
        <a:dk2>
          <a:srgbClr val="4D4D4D"/>
        </a:dk2>
        <a:lt2>
          <a:srgbClr val="777777"/>
        </a:lt2>
        <a:accent1>
          <a:srgbClr val="D3D3CD"/>
        </a:accent1>
        <a:accent2>
          <a:srgbClr val="809EA8"/>
        </a:accent2>
        <a:accent3>
          <a:srgbClr val="535379"/>
        </a:accent3>
        <a:accent4>
          <a:srgbClr val="737359"/>
        </a:accent4>
        <a:accent5>
          <a:srgbClr val="939339"/>
        </a:accent5>
        <a:accent6>
          <a:srgbClr val="B3B319"/>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Presentation 9">
        <a:dk1>
          <a:srgbClr val="5F5F92"/>
        </a:dk1>
        <a:lt1>
          <a:srgbClr val="A8A8C6"/>
        </a:lt1>
        <a:dk2>
          <a:srgbClr val="5F5F92"/>
        </a:dk2>
        <a:lt2>
          <a:srgbClr val="3E3E5C"/>
        </a:lt2>
        <a:accent1>
          <a:srgbClr val="D8D5E1"/>
        </a:accent1>
        <a:accent2>
          <a:srgbClr val="6666FF"/>
        </a:accent2>
        <a:accent3>
          <a:srgbClr val="535379"/>
        </a:accent3>
        <a:accent4>
          <a:srgbClr val="737359"/>
        </a:accent4>
        <a:accent5>
          <a:srgbClr val="939339"/>
        </a:accent5>
        <a:accent6>
          <a:srgbClr val="B3B319"/>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Presentation 10">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11">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12">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13">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14">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Presentation">
  <a:themeElements>
    <a:clrScheme name="Presentation 1">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2">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3">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4">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000000"/>
        </a:dk2>
        <a:lt2>
          <a:srgbClr val="808080"/>
        </a:lt2>
        <a:accent1>
          <a:srgbClr val="CAE4FF"/>
        </a:accent1>
        <a:accent2>
          <a:srgbClr val="CCCCFF"/>
        </a:accent2>
        <a:accent3>
          <a:srgbClr val="535379"/>
        </a:accent3>
        <a:accent4>
          <a:srgbClr val="737359"/>
        </a:accent4>
        <a:accent5>
          <a:srgbClr val="939339"/>
        </a:accent5>
        <a:accent6>
          <a:srgbClr val="B3B319"/>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 6">
        <a:dk1>
          <a:srgbClr val="008080"/>
        </a:dk1>
        <a:lt1>
          <a:srgbClr val="BFFFFF"/>
        </a:lt1>
        <a:dk2>
          <a:srgbClr val="008080"/>
        </a:dk2>
        <a:lt2>
          <a:srgbClr val="005A58"/>
        </a:lt2>
        <a:accent1>
          <a:srgbClr val="EAFFFF"/>
        </a:accent1>
        <a:accent2>
          <a:srgbClr val="6D6FC7"/>
        </a:accent2>
        <a:accent3>
          <a:srgbClr val="535379"/>
        </a:accent3>
        <a:accent4>
          <a:srgbClr val="737359"/>
        </a:accent4>
        <a:accent5>
          <a:srgbClr val="939339"/>
        </a:accent5>
        <a:accent6>
          <a:srgbClr val="B3B319"/>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Presentation 7">
        <a:dk1>
          <a:srgbClr val="3D4AC2"/>
        </a:dk1>
        <a:lt1>
          <a:srgbClr val="2E3792"/>
        </a:lt1>
        <a:dk2>
          <a:srgbClr val="3D4AC2"/>
        </a:dk2>
        <a:lt2>
          <a:srgbClr val="003366"/>
        </a:lt2>
        <a:accent1>
          <a:srgbClr val="DDE6F7"/>
        </a:accent1>
        <a:accent2>
          <a:srgbClr val="00B000"/>
        </a:accent2>
        <a:accent3>
          <a:srgbClr val="535379"/>
        </a:accent3>
        <a:accent4>
          <a:srgbClr val="737359"/>
        </a:accent4>
        <a:accent5>
          <a:srgbClr val="939339"/>
        </a:accent5>
        <a:accent6>
          <a:srgbClr val="B3B319"/>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Presentation 8">
        <a:dk1>
          <a:srgbClr val="7F7F7F"/>
        </a:dk1>
        <a:lt1>
          <a:srgbClr val="AAADA0"/>
        </a:lt1>
        <a:dk2>
          <a:srgbClr val="4D4D4D"/>
        </a:dk2>
        <a:lt2>
          <a:srgbClr val="777777"/>
        </a:lt2>
        <a:accent1>
          <a:srgbClr val="D3D3CD"/>
        </a:accent1>
        <a:accent2>
          <a:srgbClr val="809EA8"/>
        </a:accent2>
        <a:accent3>
          <a:srgbClr val="535379"/>
        </a:accent3>
        <a:accent4>
          <a:srgbClr val="737359"/>
        </a:accent4>
        <a:accent5>
          <a:srgbClr val="939339"/>
        </a:accent5>
        <a:accent6>
          <a:srgbClr val="B3B319"/>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Presentation 9">
        <a:dk1>
          <a:srgbClr val="5F5F92"/>
        </a:dk1>
        <a:lt1>
          <a:srgbClr val="A8A8C6"/>
        </a:lt1>
        <a:dk2>
          <a:srgbClr val="5F5F92"/>
        </a:dk2>
        <a:lt2>
          <a:srgbClr val="3E3E5C"/>
        </a:lt2>
        <a:accent1>
          <a:srgbClr val="D8D5E1"/>
        </a:accent1>
        <a:accent2>
          <a:srgbClr val="6666FF"/>
        </a:accent2>
        <a:accent3>
          <a:srgbClr val="535379"/>
        </a:accent3>
        <a:accent4>
          <a:srgbClr val="737359"/>
        </a:accent4>
        <a:accent5>
          <a:srgbClr val="939339"/>
        </a:accent5>
        <a:accent6>
          <a:srgbClr val="B3B319"/>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Presentation 10">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11">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12">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13">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14">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Presentation">
  <a:themeElements>
    <a:clrScheme name="Presentation 1">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2">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3">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4">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000000"/>
        </a:dk2>
        <a:lt2>
          <a:srgbClr val="808080"/>
        </a:lt2>
        <a:accent1>
          <a:srgbClr val="CAE4FF"/>
        </a:accent1>
        <a:accent2>
          <a:srgbClr val="CCCCFF"/>
        </a:accent2>
        <a:accent3>
          <a:srgbClr val="535379"/>
        </a:accent3>
        <a:accent4>
          <a:srgbClr val="737359"/>
        </a:accent4>
        <a:accent5>
          <a:srgbClr val="939339"/>
        </a:accent5>
        <a:accent6>
          <a:srgbClr val="B3B319"/>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 6">
        <a:dk1>
          <a:srgbClr val="008080"/>
        </a:dk1>
        <a:lt1>
          <a:srgbClr val="BFFFFF"/>
        </a:lt1>
        <a:dk2>
          <a:srgbClr val="008080"/>
        </a:dk2>
        <a:lt2>
          <a:srgbClr val="005A58"/>
        </a:lt2>
        <a:accent1>
          <a:srgbClr val="EAFFFF"/>
        </a:accent1>
        <a:accent2>
          <a:srgbClr val="6D6FC7"/>
        </a:accent2>
        <a:accent3>
          <a:srgbClr val="535379"/>
        </a:accent3>
        <a:accent4>
          <a:srgbClr val="737359"/>
        </a:accent4>
        <a:accent5>
          <a:srgbClr val="939339"/>
        </a:accent5>
        <a:accent6>
          <a:srgbClr val="B3B319"/>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Presentation 7">
        <a:dk1>
          <a:srgbClr val="3D4AC2"/>
        </a:dk1>
        <a:lt1>
          <a:srgbClr val="2E3792"/>
        </a:lt1>
        <a:dk2>
          <a:srgbClr val="3D4AC2"/>
        </a:dk2>
        <a:lt2>
          <a:srgbClr val="003366"/>
        </a:lt2>
        <a:accent1>
          <a:srgbClr val="DDE6F7"/>
        </a:accent1>
        <a:accent2>
          <a:srgbClr val="00B000"/>
        </a:accent2>
        <a:accent3>
          <a:srgbClr val="535379"/>
        </a:accent3>
        <a:accent4>
          <a:srgbClr val="737359"/>
        </a:accent4>
        <a:accent5>
          <a:srgbClr val="939339"/>
        </a:accent5>
        <a:accent6>
          <a:srgbClr val="B3B319"/>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Presentation 8">
        <a:dk1>
          <a:srgbClr val="7F7F7F"/>
        </a:dk1>
        <a:lt1>
          <a:srgbClr val="AAADA0"/>
        </a:lt1>
        <a:dk2>
          <a:srgbClr val="4D4D4D"/>
        </a:dk2>
        <a:lt2>
          <a:srgbClr val="777777"/>
        </a:lt2>
        <a:accent1>
          <a:srgbClr val="D3D3CD"/>
        </a:accent1>
        <a:accent2>
          <a:srgbClr val="809EA8"/>
        </a:accent2>
        <a:accent3>
          <a:srgbClr val="535379"/>
        </a:accent3>
        <a:accent4>
          <a:srgbClr val="737359"/>
        </a:accent4>
        <a:accent5>
          <a:srgbClr val="939339"/>
        </a:accent5>
        <a:accent6>
          <a:srgbClr val="B3B319"/>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Presentation 9">
        <a:dk1>
          <a:srgbClr val="5F5F92"/>
        </a:dk1>
        <a:lt1>
          <a:srgbClr val="A8A8C6"/>
        </a:lt1>
        <a:dk2>
          <a:srgbClr val="5F5F92"/>
        </a:dk2>
        <a:lt2>
          <a:srgbClr val="3E3E5C"/>
        </a:lt2>
        <a:accent1>
          <a:srgbClr val="D8D5E1"/>
        </a:accent1>
        <a:accent2>
          <a:srgbClr val="6666FF"/>
        </a:accent2>
        <a:accent3>
          <a:srgbClr val="535379"/>
        </a:accent3>
        <a:accent4>
          <a:srgbClr val="737359"/>
        </a:accent4>
        <a:accent5>
          <a:srgbClr val="939339"/>
        </a:accent5>
        <a:accent6>
          <a:srgbClr val="B3B319"/>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Presentation 10">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11">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12">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13">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14">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Presentation">
  <a:themeElements>
    <a:clrScheme name="Presentation 1">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2">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3">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4">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000000"/>
        </a:dk2>
        <a:lt2>
          <a:srgbClr val="808080"/>
        </a:lt2>
        <a:accent1>
          <a:srgbClr val="CAE4FF"/>
        </a:accent1>
        <a:accent2>
          <a:srgbClr val="CCCCFF"/>
        </a:accent2>
        <a:accent3>
          <a:srgbClr val="535379"/>
        </a:accent3>
        <a:accent4>
          <a:srgbClr val="737359"/>
        </a:accent4>
        <a:accent5>
          <a:srgbClr val="939339"/>
        </a:accent5>
        <a:accent6>
          <a:srgbClr val="B3B319"/>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 6">
        <a:dk1>
          <a:srgbClr val="008080"/>
        </a:dk1>
        <a:lt1>
          <a:srgbClr val="BFFFFF"/>
        </a:lt1>
        <a:dk2>
          <a:srgbClr val="008080"/>
        </a:dk2>
        <a:lt2>
          <a:srgbClr val="005A58"/>
        </a:lt2>
        <a:accent1>
          <a:srgbClr val="EAFFFF"/>
        </a:accent1>
        <a:accent2>
          <a:srgbClr val="6D6FC7"/>
        </a:accent2>
        <a:accent3>
          <a:srgbClr val="535379"/>
        </a:accent3>
        <a:accent4>
          <a:srgbClr val="737359"/>
        </a:accent4>
        <a:accent5>
          <a:srgbClr val="939339"/>
        </a:accent5>
        <a:accent6>
          <a:srgbClr val="B3B319"/>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Presentation 7">
        <a:dk1>
          <a:srgbClr val="3D4AC2"/>
        </a:dk1>
        <a:lt1>
          <a:srgbClr val="2E3792"/>
        </a:lt1>
        <a:dk2>
          <a:srgbClr val="3D4AC2"/>
        </a:dk2>
        <a:lt2>
          <a:srgbClr val="003366"/>
        </a:lt2>
        <a:accent1>
          <a:srgbClr val="DDE6F7"/>
        </a:accent1>
        <a:accent2>
          <a:srgbClr val="00B000"/>
        </a:accent2>
        <a:accent3>
          <a:srgbClr val="535379"/>
        </a:accent3>
        <a:accent4>
          <a:srgbClr val="737359"/>
        </a:accent4>
        <a:accent5>
          <a:srgbClr val="939339"/>
        </a:accent5>
        <a:accent6>
          <a:srgbClr val="B3B319"/>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Presentation 8">
        <a:dk1>
          <a:srgbClr val="7F7F7F"/>
        </a:dk1>
        <a:lt1>
          <a:srgbClr val="AAADA0"/>
        </a:lt1>
        <a:dk2>
          <a:srgbClr val="4D4D4D"/>
        </a:dk2>
        <a:lt2>
          <a:srgbClr val="777777"/>
        </a:lt2>
        <a:accent1>
          <a:srgbClr val="D3D3CD"/>
        </a:accent1>
        <a:accent2>
          <a:srgbClr val="809EA8"/>
        </a:accent2>
        <a:accent3>
          <a:srgbClr val="535379"/>
        </a:accent3>
        <a:accent4>
          <a:srgbClr val="737359"/>
        </a:accent4>
        <a:accent5>
          <a:srgbClr val="939339"/>
        </a:accent5>
        <a:accent6>
          <a:srgbClr val="B3B319"/>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Presentation 9">
        <a:dk1>
          <a:srgbClr val="5F5F92"/>
        </a:dk1>
        <a:lt1>
          <a:srgbClr val="A8A8C6"/>
        </a:lt1>
        <a:dk2>
          <a:srgbClr val="5F5F92"/>
        </a:dk2>
        <a:lt2>
          <a:srgbClr val="3E3E5C"/>
        </a:lt2>
        <a:accent1>
          <a:srgbClr val="D8D5E1"/>
        </a:accent1>
        <a:accent2>
          <a:srgbClr val="6666FF"/>
        </a:accent2>
        <a:accent3>
          <a:srgbClr val="535379"/>
        </a:accent3>
        <a:accent4>
          <a:srgbClr val="737359"/>
        </a:accent4>
        <a:accent5>
          <a:srgbClr val="939339"/>
        </a:accent5>
        <a:accent6>
          <a:srgbClr val="B3B319"/>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Presentation 10">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11">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12">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13">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14">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Presentation">
  <a:themeElements>
    <a:clrScheme name="Presentation 1">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2">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3">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4">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000000"/>
        </a:dk2>
        <a:lt2>
          <a:srgbClr val="808080"/>
        </a:lt2>
        <a:accent1>
          <a:srgbClr val="CAE4FF"/>
        </a:accent1>
        <a:accent2>
          <a:srgbClr val="CCCCFF"/>
        </a:accent2>
        <a:accent3>
          <a:srgbClr val="535379"/>
        </a:accent3>
        <a:accent4>
          <a:srgbClr val="737359"/>
        </a:accent4>
        <a:accent5>
          <a:srgbClr val="939339"/>
        </a:accent5>
        <a:accent6>
          <a:srgbClr val="B3B319"/>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 6">
        <a:dk1>
          <a:srgbClr val="008080"/>
        </a:dk1>
        <a:lt1>
          <a:srgbClr val="BFFFFF"/>
        </a:lt1>
        <a:dk2>
          <a:srgbClr val="008080"/>
        </a:dk2>
        <a:lt2>
          <a:srgbClr val="005A58"/>
        </a:lt2>
        <a:accent1>
          <a:srgbClr val="EAFFFF"/>
        </a:accent1>
        <a:accent2>
          <a:srgbClr val="6D6FC7"/>
        </a:accent2>
        <a:accent3>
          <a:srgbClr val="535379"/>
        </a:accent3>
        <a:accent4>
          <a:srgbClr val="737359"/>
        </a:accent4>
        <a:accent5>
          <a:srgbClr val="939339"/>
        </a:accent5>
        <a:accent6>
          <a:srgbClr val="B3B319"/>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Presentation 7">
        <a:dk1>
          <a:srgbClr val="3D4AC2"/>
        </a:dk1>
        <a:lt1>
          <a:srgbClr val="2E3792"/>
        </a:lt1>
        <a:dk2>
          <a:srgbClr val="3D4AC2"/>
        </a:dk2>
        <a:lt2>
          <a:srgbClr val="003366"/>
        </a:lt2>
        <a:accent1>
          <a:srgbClr val="DDE6F7"/>
        </a:accent1>
        <a:accent2>
          <a:srgbClr val="00B000"/>
        </a:accent2>
        <a:accent3>
          <a:srgbClr val="535379"/>
        </a:accent3>
        <a:accent4>
          <a:srgbClr val="737359"/>
        </a:accent4>
        <a:accent5>
          <a:srgbClr val="939339"/>
        </a:accent5>
        <a:accent6>
          <a:srgbClr val="B3B319"/>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Presentation 8">
        <a:dk1>
          <a:srgbClr val="7F7F7F"/>
        </a:dk1>
        <a:lt1>
          <a:srgbClr val="AAADA0"/>
        </a:lt1>
        <a:dk2>
          <a:srgbClr val="4D4D4D"/>
        </a:dk2>
        <a:lt2>
          <a:srgbClr val="777777"/>
        </a:lt2>
        <a:accent1>
          <a:srgbClr val="D3D3CD"/>
        </a:accent1>
        <a:accent2>
          <a:srgbClr val="809EA8"/>
        </a:accent2>
        <a:accent3>
          <a:srgbClr val="535379"/>
        </a:accent3>
        <a:accent4>
          <a:srgbClr val="737359"/>
        </a:accent4>
        <a:accent5>
          <a:srgbClr val="939339"/>
        </a:accent5>
        <a:accent6>
          <a:srgbClr val="B3B319"/>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Presentation 9">
        <a:dk1>
          <a:srgbClr val="5F5F92"/>
        </a:dk1>
        <a:lt1>
          <a:srgbClr val="A8A8C6"/>
        </a:lt1>
        <a:dk2>
          <a:srgbClr val="5F5F92"/>
        </a:dk2>
        <a:lt2>
          <a:srgbClr val="3E3E5C"/>
        </a:lt2>
        <a:accent1>
          <a:srgbClr val="D8D5E1"/>
        </a:accent1>
        <a:accent2>
          <a:srgbClr val="6666FF"/>
        </a:accent2>
        <a:accent3>
          <a:srgbClr val="535379"/>
        </a:accent3>
        <a:accent4>
          <a:srgbClr val="737359"/>
        </a:accent4>
        <a:accent5>
          <a:srgbClr val="939339"/>
        </a:accent5>
        <a:accent6>
          <a:srgbClr val="B3B319"/>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Presentation 10">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11">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12">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13">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14">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Presentation">
  <a:themeElements>
    <a:clrScheme name="Presentation 1">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2">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3">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4">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000000"/>
        </a:dk2>
        <a:lt2>
          <a:srgbClr val="808080"/>
        </a:lt2>
        <a:accent1>
          <a:srgbClr val="CAE4FF"/>
        </a:accent1>
        <a:accent2>
          <a:srgbClr val="CCCCFF"/>
        </a:accent2>
        <a:accent3>
          <a:srgbClr val="535379"/>
        </a:accent3>
        <a:accent4>
          <a:srgbClr val="737359"/>
        </a:accent4>
        <a:accent5>
          <a:srgbClr val="939339"/>
        </a:accent5>
        <a:accent6>
          <a:srgbClr val="B3B319"/>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 6">
        <a:dk1>
          <a:srgbClr val="008080"/>
        </a:dk1>
        <a:lt1>
          <a:srgbClr val="BFFFFF"/>
        </a:lt1>
        <a:dk2>
          <a:srgbClr val="008080"/>
        </a:dk2>
        <a:lt2>
          <a:srgbClr val="005A58"/>
        </a:lt2>
        <a:accent1>
          <a:srgbClr val="EAFFFF"/>
        </a:accent1>
        <a:accent2>
          <a:srgbClr val="6D6FC7"/>
        </a:accent2>
        <a:accent3>
          <a:srgbClr val="535379"/>
        </a:accent3>
        <a:accent4>
          <a:srgbClr val="737359"/>
        </a:accent4>
        <a:accent5>
          <a:srgbClr val="939339"/>
        </a:accent5>
        <a:accent6>
          <a:srgbClr val="B3B319"/>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Presentation 7">
        <a:dk1>
          <a:srgbClr val="3D4AC2"/>
        </a:dk1>
        <a:lt1>
          <a:srgbClr val="2E3792"/>
        </a:lt1>
        <a:dk2>
          <a:srgbClr val="3D4AC2"/>
        </a:dk2>
        <a:lt2>
          <a:srgbClr val="003366"/>
        </a:lt2>
        <a:accent1>
          <a:srgbClr val="DDE6F7"/>
        </a:accent1>
        <a:accent2>
          <a:srgbClr val="00B000"/>
        </a:accent2>
        <a:accent3>
          <a:srgbClr val="535379"/>
        </a:accent3>
        <a:accent4>
          <a:srgbClr val="737359"/>
        </a:accent4>
        <a:accent5>
          <a:srgbClr val="939339"/>
        </a:accent5>
        <a:accent6>
          <a:srgbClr val="B3B319"/>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Presentation 8">
        <a:dk1>
          <a:srgbClr val="7F7F7F"/>
        </a:dk1>
        <a:lt1>
          <a:srgbClr val="AAADA0"/>
        </a:lt1>
        <a:dk2>
          <a:srgbClr val="4D4D4D"/>
        </a:dk2>
        <a:lt2>
          <a:srgbClr val="777777"/>
        </a:lt2>
        <a:accent1>
          <a:srgbClr val="D3D3CD"/>
        </a:accent1>
        <a:accent2>
          <a:srgbClr val="809EA8"/>
        </a:accent2>
        <a:accent3>
          <a:srgbClr val="535379"/>
        </a:accent3>
        <a:accent4>
          <a:srgbClr val="737359"/>
        </a:accent4>
        <a:accent5>
          <a:srgbClr val="939339"/>
        </a:accent5>
        <a:accent6>
          <a:srgbClr val="B3B319"/>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Presentation 9">
        <a:dk1>
          <a:srgbClr val="5F5F92"/>
        </a:dk1>
        <a:lt1>
          <a:srgbClr val="A8A8C6"/>
        </a:lt1>
        <a:dk2>
          <a:srgbClr val="5F5F92"/>
        </a:dk2>
        <a:lt2>
          <a:srgbClr val="3E3E5C"/>
        </a:lt2>
        <a:accent1>
          <a:srgbClr val="D8D5E1"/>
        </a:accent1>
        <a:accent2>
          <a:srgbClr val="6666FF"/>
        </a:accent2>
        <a:accent3>
          <a:srgbClr val="535379"/>
        </a:accent3>
        <a:accent4>
          <a:srgbClr val="737359"/>
        </a:accent4>
        <a:accent5>
          <a:srgbClr val="939339"/>
        </a:accent5>
        <a:accent6>
          <a:srgbClr val="B3B319"/>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Presentation 10">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11">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12">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13">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14">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Presentation">
  <a:themeElements>
    <a:clrScheme name="Presentation 1">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2">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3">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4">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000000"/>
        </a:dk2>
        <a:lt2>
          <a:srgbClr val="808080"/>
        </a:lt2>
        <a:accent1>
          <a:srgbClr val="CAE4FF"/>
        </a:accent1>
        <a:accent2>
          <a:srgbClr val="CCCCFF"/>
        </a:accent2>
        <a:accent3>
          <a:srgbClr val="535379"/>
        </a:accent3>
        <a:accent4>
          <a:srgbClr val="737359"/>
        </a:accent4>
        <a:accent5>
          <a:srgbClr val="939339"/>
        </a:accent5>
        <a:accent6>
          <a:srgbClr val="B3B319"/>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 6">
        <a:dk1>
          <a:srgbClr val="008080"/>
        </a:dk1>
        <a:lt1>
          <a:srgbClr val="BFFFFF"/>
        </a:lt1>
        <a:dk2>
          <a:srgbClr val="008080"/>
        </a:dk2>
        <a:lt2>
          <a:srgbClr val="005A58"/>
        </a:lt2>
        <a:accent1>
          <a:srgbClr val="EAFFFF"/>
        </a:accent1>
        <a:accent2>
          <a:srgbClr val="6D6FC7"/>
        </a:accent2>
        <a:accent3>
          <a:srgbClr val="535379"/>
        </a:accent3>
        <a:accent4>
          <a:srgbClr val="737359"/>
        </a:accent4>
        <a:accent5>
          <a:srgbClr val="939339"/>
        </a:accent5>
        <a:accent6>
          <a:srgbClr val="B3B319"/>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Presentation 7">
        <a:dk1>
          <a:srgbClr val="3D4AC2"/>
        </a:dk1>
        <a:lt1>
          <a:srgbClr val="2E3792"/>
        </a:lt1>
        <a:dk2>
          <a:srgbClr val="3D4AC2"/>
        </a:dk2>
        <a:lt2>
          <a:srgbClr val="003366"/>
        </a:lt2>
        <a:accent1>
          <a:srgbClr val="DDE6F7"/>
        </a:accent1>
        <a:accent2>
          <a:srgbClr val="00B000"/>
        </a:accent2>
        <a:accent3>
          <a:srgbClr val="535379"/>
        </a:accent3>
        <a:accent4>
          <a:srgbClr val="737359"/>
        </a:accent4>
        <a:accent5>
          <a:srgbClr val="939339"/>
        </a:accent5>
        <a:accent6>
          <a:srgbClr val="B3B319"/>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Presentation 8">
        <a:dk1>
          <a:srgbClr val="7F7F7F"/>
        </a:dk1>
        <a:lt1>
          <a:srgbClr val="AAADA0"/>
        </a:lt1>
        <a:dk2>
          <a:srgbClr val="4D4D4D"/>
        </a:dk2>
        <a:lt2>
          <a:srgbClr val="777777"/>
        </a:lt2>
        <a:accent1>
          <a:srgbClr val="D3D3CD"/>
        </a:accent1>
        <a:accent2>
          <a:srgbClr val="809EA8"/>
        </a:accent2>
        <a:accent3>
          <a:srgbClr val="535379"/>
        </a:accent3>
        <a:accent4>
          <a:srgbClr val="737359"/>
        </a:accent4>
        <a:accent5>
          <a:srgbClr val="939339"/>
        </a:accent5>
        <a:accent6>
          <a:srgbClr val="B3B319"/>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Presentation 9">
        <a:dk1>
          <a:srgbClr val="5F5F92"/>
        </a:dk1>
        <a:lt1>
          <a:srgbClr val="A8A8C6"/>
        </a:lt1>
        <a:dk2>
          <a:srgbClr val="5F5F92"/>
        </a:dk2>
        <a:lt2>
          <a:srgbClr val="3E3E5C"/>
        </a:lt2>
        <a:accent1>
          <a:srgbClr val="D8D5E1"/>
        </a:accent1>
        <a:accent2>
          <a:srgbClr val="6666FF"/>
        </a:accent2>
        <a:accent3>
          <a:srgbClr val="535379"/>
        </a:accent3>
        <a:accent4>
          <a:srgbClr val="737359"/>
        </a:accent4>
        <a:accent5>
          <a:srgbClr val="939339"/>
        </a:accent5>
        <a:accent6>
          <a:srgbClr val="B3B319"/>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Presentation 10">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11">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12">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13">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14">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Presentation 1">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themeOverride>
</file>

<file path=ppt/theme/themeOverride10.xml><?xml version="1.0" encoding="utf-8"?>
<a:themeOverride xmlns:a="http://schemas.openxmlformats.org/drawingml/2006/main">
  <a:clrScheme name="Presentation 1">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themeOverride>
</file>

<file path=ppt/theme/themeOverride2.xml><?xml version="1.0" encoding="utf-8"?>
<a:themeOverride xmlns:a="http://schemas.openxmlformats.org/drawingml/2006/main">
  <a:clrScheme name="Presentation 1">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themeOverride>
</file>

<file path=ppt/theme/themeOverride3.xml><?xml version="1.0" encoding="utf-8"?>
<a:themeOverride xmlns:a="http://schemas.openxmlformats.org/drawingml/2006/main">
  <a:clrScheme name="Presentation 1">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themeOverride>
</file>

<file path=ppt/theme/themeOverride4.xml><?xml version="1.0" encoding="utf-8"?>
<a:themeOverride xmlns:a="http://schemas.openxmlformats.org/drawingml/2006/main">
  <a:clrScheme name="Presentation 1">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themeOverride>
</file>

<file path=ppt/theme/themeOverride5.xml><?xml version="1.0" encoding="utf-8"?>
<a:themeOverride xmlns:a="http://schemas.openxmlformats.org/drawingml/2006/main">
  <a:clrScheme name="Presentation 1">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themeOverride>
</file>

<file path=ppt/theme/themeOverride6.xml><?xml version="1.0" encoding="utf-8"?>
<a:themeOverride xmlns:a="http://schemas.openxmlformats.org/drawingml/2006/main">
  <a:clrScheme name="Presentation 1">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themeOverride>
</file>

<file path=ppt/theme/themeOverride7.xml><?xml version="1.0" encoding="utf-8"?>
<a:themeOverride xmlns:a="http://schemas.openxmlformats.org/drawingml/2006/main">
  <a:clrScheme name="Presentation 1">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themeOverride>
</file>

<file path=ppt/theme/themeOverride8.xml><?xml version="1.0" encoding="utf-8"?>
<a:themeOverride xmlns:a="http://schemas.openxmlformats.org/drawingml/2006/main">
  <a:clrScheme name="Presentation 1">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themeOverride>
</file>

<file path=ppt/theme/themeOverride9.xml><?xml version="1.0" encoding="utf-8"?>
<a:themeOverride xmlns:a="http://schemas.openxmlformats.org/drawingml/2006/main">
  <a:clrScheme name="Presentation 1">
    <a:dk1>
      <a:srgbClr val="3E5E99"/>
    </a:dk1>
    <a:lt1>
      <a:srgbClr val="DEF6F1"/>
    </a:lt1>
    <a:dk2>
      <a:srgbClr val="3E5E99"/>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themeOverrid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windows</cp:lastModifiedBy>
  <cp:revision>0</cp:revision>
  <dcterms:created xsi:type="dcterms:W3CDTF">2021-11-12T16:43:34Z</dcterms:created>
  <dcterms:modified xsi:type="dcterms:W3CDTF">2022-01-15T06:11:58Z</dcterms:modified>
</cp:coreProperties>
</file>