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3EA9-CD1C-4D88-8BCE-142468553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E330A-9DAA-4C51-A081-FB999F33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598A-2CF7-46EB-9382-F4A82349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CAD-5018-4C4E-8FAF-C9DB1160028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79F5-FB12-4A05-B56A-47DBE1DE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B15BA-7CF5-4B24-8B98-3731A680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1CE-6D9B-43EB-AD9D-87A4B7CB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3215-5E6F-40BA-ABB9-2DCFDEE0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E51B3-0752-453A-9EAC-AB8917F6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50B83-B2D9-4AB8-9E0D-EAAFF619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CAD-5018-4C4E-8FAF-C9DB1160028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ABE7-4F19-4EB0-8AAD-07E1E3A2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90E2-9025-44C0-851B-7E1CAA24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1CE-6D9B-43EB-AD9D-87A4B7CB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5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BDF0E-C70F-455B-ABA1-B4B54B035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C8380-9317-41CE-A833-2ACB78164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D510-7610-44BD-8A30-A518191E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CAD-5018-4C4E-8FAF-C9DB1160028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FE1DE-758E-4DB8-8C3C-174D85C5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1CCD-D3C3-4BAF-B966-B2049E4C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1CE-6D9B-43EB-AD9D-87A4B7CB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4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04A7-4CEE-4234-B0BD-06E2FA27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2460-52B7-4ED8-AB88-4848F34A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9D0D-0636-433C-AB35-36B22D72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CAD-5018-4C4E-8FAF-C9DB1160028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6ABA-E9A1-4060-86D5-040E71F7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DB604-4EC0-4559-BE10-001E0117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1CE-6D9B-43EB-AD9D-87A4B7CB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0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FF76-BB14-44E3-9E5D-5536B160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C6A27-8126-449E-9F04-D02DEB31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6521-5EC2-4E6F-A3C5-B5D2D236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CAD-5018-4C4E-8FAF-C9DB1160028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60D1-8D1D-49CC-8D43-DB0EEFE7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6491-B3F2-4BE5-B96D-56B97B70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1CE-6D9B-43EB-AD9D-87A4B7CB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5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73F1-2C60-4F64-ACEB-86ADDFCD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2150-0FA7-4667-8385-781CC8A31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C5396-C8AC-4774-95BB-A6893C9D8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D4AA4-1061-4A84-9D49-64E41E10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CAD-5018-4C4E-8FAF-C9DB1160028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F8532-3729-4EE3-9F07-D19CC824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825FB-9487-4D1B-A034-DB94ECCB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1CE-6D9B-43EB-AD9D-87A4B7CB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23A7-7FC5-474C-8E22-F524CEBD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4BCF5-92C1-41D2-A308-FC0F8BCCD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140D2-AAC0-4B94-8709-3C158EDE2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0586B-18D7-4492-ADA8-FA73FB24F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B6B0E-8159-4A64-B7F5-53D7D8AA9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6814F-BF79-4675-A435-3C09F057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CAD-5018-4C4E-8FAF-C9DB1160028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3FA48-A7DA-4E82-AC0B-A3BF047D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EC58A-E884-48F8-AB43-81B48466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1CE-6D9B-43EB-AD9D-87A4B7CB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5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29EA3-0298-4EAA-8FFA-86512AE9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8F1A9-0DC6-4F30-AC85-913A9DB2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CAD-5018-4C4E-8FAF-C9DB1160028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7AF72-1043-4D6F-B723-E1E0BD7B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16C6C-50C6-4462-A723-594CCD92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1CE-6D9B-43EB-AD9D-87A4B7CB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0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3AE1A-BB1C-4596-89C6-0A380EF7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CAD-5018-4C4E-8FAF-C9DB1160028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9296E-DB9B-44ED-A412-86F6BCF8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5882-6F6C-4AD8-905C-C478B42A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1CE-6D9B-43EB-AD9D-87A4B7CB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3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0023-630E-478F-80BB-DF017B60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B630D-65D4-4812-8E58-F3D40170F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DDA21-1434-4C66-A6CC-A2745638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91747-BA07-4B8D-913D-45E780F7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CAD-5018-4C4E-8FAF-C9DB1160028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063CF-23E8-4DF8-9723-6DE87A50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0ED79-0F67-4347-91D6-63919E3D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1CE-6D9B-43EB-AD9D-87A4B7CB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A498-772D-4D76-82DB-A7DC4590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4F344-B07B-44E6-85C7-36609AA98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A26F3-BB45-42A6-B388-B89DD4B9E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80BC1-82C8-404B-879E-B8571930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19CAD-5018-4C4E-8FAF-C9DB1160028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1472F-A864-49B7-BFA4-782EFDF5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79166-0608-4A57-A08C-EE420D82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841CE-6D9B-43EB-AD9D-87A4B7CB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2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0A54B9-C407-448C-9646-68E57B0C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F7B5D-4159-4F06-A9EC-CA93F4971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B19D5-1002-4AE9-95C6-BCD5A0936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19CAD-5018-4C4E-8FAF-C9DB1160028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59EB4-23EA-4214-B847-8BD75FB64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D059-D188-4EA9-A17B-99D410711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841CE-6D9B-43EB-AD9D-87A4B7CB7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6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996F-79B9-48EF-8448-8310D88B8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A4F40-7D2B-4A1B-9FE4-14BD24324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0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Lending 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case Study</dc:title>
  <dc:creator>Tyagi, Tushar</dc:creator>
  <cp:lastModifiedBy>Tyagi, Tushar</cp:lastModifiedBy>
  <cp:revision>1</cp:revision>
  <dcterms:created xsi:type="dcterms:W3CDTF">2023-10-11T09:09:14Z</dcterms:created>
  <dcterms:modified xsi:type="dcterms:W3CDTF">2023-10-11T09:09:51Z</dcterms:modified>
</cp:coreProperties>
</file>