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4" r:id="rId9"/>
    <p:sldId id="265" r:id="rId10"/>
    <p:sldId id="292" r:id="rId11"/>
    <p:sldId id="275" r:id="rId12"/>
    <p:sldId id="293" r:id="rId13"/>
    <p:sldId id="294" r:id="rId14"/>
    <p:sldId id="291" r:id="rId15"/>
    <p:sldId id="276" r:id="rId16"/>
    <p:sldId id="267" r:id="rId17"/>
    <p:sldId id="277" r:id="rId18"/>
    <p:sldId id="278" r:id="rId19"/>
    <p:sldId id="295" r:id="rId20"/>
    <p:sldId id="279" r:id="rId21"/>
    <p:sldId id="268" r:id="rId22"/>
    <p:sldId id="280" r:id="rId23"/>
    <p:sldId id="281" r:id="rId24"/>
    <p:sldId id="269" r:id="rId25"/>
    <p:sldId id="282" r:id="rId26"/>
    <p:sldId id="283" r:id="rId27"/>
    <p:sldId id="270" r:id="rId28"/>
    <p:sldId id="284" r:id="rId29"/>
    <p:sldId id="285" r:id="rId30"/>
    <p:sldId id="271" r:id="rId31"/>
    <p:sldId id="286" r:id="rId32"/>
    <p:sldId id="272" r:id="rId33"/>
    <p:sldId id="273" r:id="rId34"/>
    <p:sldId id="287" r:id="rId35"/>
    <p:sldId id="290" r:id="rId36"/>
    <p:sldId id="289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702C3-053A-426E-A8AB-4B2C5E92708E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A797F-76B8-4BDC-98E7-EB75E69E9EA7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64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64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6B96D-6FFB-4DA8-9DF1-6D13C316A868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FC929-4170-4330-9713-7CE81AFBDA33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459BF-364B-45B2-8A6A-A7338555D221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7A43B-1271-48F7-9CCF-A7C8458C0383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D3F19-A104-4E63-8885-BE6F8191CECE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57CA-DBA4-4289-B5FD-68462924B718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F8393-4268-4158-AF8C-69EDFC339FAB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F2B37-60CC-4960-B4AB-8D731F7080AD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9B047-FA05-486F-A6D6-3DD73D36EEC8}" type="slidenum">
              <a:rPr lang="en-US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9E63CD-B54E-40F4-8478-EEE8166A122E}" type="slidenum">
              <a:rPr lang="en-US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Microsoft YaHei" pitchFamily="34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58" y="2928934"/>
            <a:ext cx="4857752" cy="1114425"/>
          </a:xfrm>
          <a:ln/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SUBMITTED BY 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58" y="4257673"/>
            <a:ext cx="6929454" cy="1885971"/>
          </a:xfrm>
          <a:ln/>
        </p:spPr>
        <p:txBody>
          <a:bodyPr/>
          <a:lstStyle/>
          <a:p>
            <a:pPr algn="just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TUSHIT JAIN         (09496502712)</a:t>
            </a:r>
          </a:p>
          <a:p>
            <a:pPr algn="just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AKSHAY MITTAL								  (09996502712)</a:t>
            </a:r>
          </a:p>
          <a:p>
            <a:pPr algn="just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GUNISH GROVER (09796502712)</a:t>
            </a:r>
          </a:p>
          <a:p>
            <a:pPr algn="l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AKASH KUMAR    (09096502712)</a:t>
            </a:r>
          </a:p>
          <a:p>
            <a:pPr algn="l"/>
            <a:endParaRPr lang="en-US" sz="28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LOAN ORIGINATION SYSTEM</a:t>
            </a:r>
            <a:endParaRPr lang="en-US" sz="6000" b="1" u="sng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71810"/>
            <a:ext cx="8229600" cy="2992440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Register/login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Register screen enables the user to get registered for the same and with the help of password can login into the same so that he/she has access of the ongoing processes.</a:t>
            </a:r>
            <a:endParaRPr lang="en-US" dirty="0"/>
          </a:p>
        </p:txBody>
      </p:sp>
      <p:pic>
        <p:nvPicPr>
          <p:cNvPr id="2050" name="Picture 2" descr="G:\2 register f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907337" cy="450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Register/login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Register screen enables the user to get registered for the same and with the help of password can login into the same so that he/she has access of the ongoing processes.</a:t>
            </a:r>
            <a:endParaRPr lang="en-US" dirty="0"/>
          </a:p>
        </p:txBody>
      </p:sp>
      <p:pic>
        <p:nvPicPr>
          <p:cNvPr id="3074" name="Picture 2" descr="G:\3 register successfu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2143116"/>
            <a:ext cx="7821613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54"/>
            <a:ext cx="8229600" cy="2992440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Bank Selection</a:t>
            </a:r>
            <a:endParaRPr lang="en-US" dirty="0" smtClean="0"/>
          </a:p>
        </p:txBody>
      </p:sp>
      <p:pic>
        <p:nvPicPr>
          <p:cNvPr id="4098" name="Picture 2" descr="G:\4 bank se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928934"/>
            <a:ext cx="4352925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0372"/>
            <a:ext cx="8229600" cy="3063878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Sourcing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Sourcing screen helps to take the initial levels details and try to figure out the credentials of  the applicant is eligible for the same or not.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It also generates a unique id based on the information provided.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0372"/>
            <a:ext cx="8229600" cy="3063878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Sourcing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Sourcing screen helps to take the initial levels details and try to figure out the credentials of  the applicant is eligible for the same or not.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It also generates a unique id based on the information provided.</a:t>
            </a:r>
            <a:endParaRPr lang="en-IN" dirty="0" smtClean="0"/>
          </a:p>
        </p:txBody>
      </p:sp>
      <p:pic>
        <p:nvPicPr>
          <p:cNvPr id="2" name="Picture 2" descr="G:\5 wrong sourc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2285992"/>
            <a:ext cx="7821613" cy="398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Sourcing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Sourcing screen helps to take the initial levels details and try to figure out the credentials of  the applicant is eligible for the same or not.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It also generates a unique id based on the information provided.</a:t>
            </a:r>
            <a:endParaRPr lang="en-IN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r="31911" b="24547"/>
          <a:stretch/>
        </p:blipFill>
        <p:spPr bwMode="auto">
          <a:xfrm>
            <a:off x="457201" y="1832784"/>
            <a:ext cx="8229600" cy="4810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4686"/>
            <a:ext cx="8229600" cy="284956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 is for the more personal details including general, personal and casual information so that the actual EMI plan generation is generated and the proper division is carried out accordingly.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 is for the more personal details including general, personal and casual information so that the actual EMI plan generation is generated and the proper division is carried out accordingly.</a:t>
            </a:r>
            <a:endParaRPr lang="en-IN" dirty="0" smtClean="0"/>
          </a:p>
        </p:txBody>
      </p:sp>
      <p:pic>
        <p:nvPicPr>
          <p:cNvPr id="2050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77982"/>
            <a:ext cx="8715435" cy="5080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 is for the more personal details including general, personal and casual information so that the actual EMI plan generation is generated and the proper division is carried out accordingly.</a:t>
            </a:r>
            <a:endParaRPr lang="en-IN" dirty="0" smtClean="0"/>
          </a:p>
        </p:txBody>
      </p:sp>
      <p:pic>
        <p:nvPicPr>
          <p:cNvPr id="2050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77982"/>
            <a:ext cx="8715435" cy="5080017"/>
          </a:xfrm>
          <a:prstGeom prst="rect">
            <a:avLst/>
          </a:prstGeom>
          <a:noFill/>
        </p:spPr>
      </p:pic>
      <p:pic>
        <p:nvPicPr>
          <p:cNvPr id="2051" name="Picture 3" descr="C:\Users\akumar\Desktop\Untitle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77982"/>
            <a:ext cx="8472517" cy="50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4686"/>
            <a:ext cx="8229600" cy="284956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 is for the more personal details including general, personal and casual information so that the actual EMI plan generation is generated and the proper division is carried out accordingly.</a:t>
            </a:r>
            <a:endParaRPr lang="en-IN" dirty="0" smtClean="0"/>
          </a:p>
        </p:txBody>
      </p:sp>
      <p:pic>
        <p:nvPicPr>
          <p:cNvPr id="6146" name="Picture 2" descr="G:\6 wrong q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13" y="1911350"/>
            <a:ext cx="7926387" cy="415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ABSTRACT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BENEFITS AND ADVANTAGES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INTEGRATION WITH BANKS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SCOPE OF THE PROJECT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MODULES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err="1" smtClean="0"/>
              <a:t>Qde</a:t>
            </a:r>
            <a:r>
              <a:rPr lang="en-US" dirty="0" smtClean="0"/>
              <a:t> screen is for the more personal details including general, personal and casual information so that the actual EMI plan generation is generated and the proper division is carried out accordingly.</a:t>
            </a:r>
            <a:endParaRPr lang="en-IN" dirty="0" smtClean="0"/>
          </a:p>
        </p:txBody>
      </p:sp>
      <p:pic>
        <p:nvPicPr>
          <p:cNvPr id="2050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77982"/>
            <a:ext cx="8715435" cy="5080017"/>
          </a:xfrm>
          <a:prstGeom prst="rect">
            <a:avLst/>
          </a:prstGeom>
          <a:noFill/>
        </p:spPr>
      </p:pic>
      <p:pic>
        <p:nvPicPr>
          <p:cNvPr id="2051" name="Picture 3" descr="C:\Users\akumar\Desktop\Untitle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77982"/>
            <a:ext cx="8472517" cy="5080016"/>
          </a:xfrm>
          <a:prstGeom prst="rect">
            <a:avLst/>
          </a:prstGeom>
          <a:noFill/>
        </p:spPr>
      </p:pic>
      <p:pic>
        <p:nvPicPr>
          <p:cNvPr id="2052" name="Picture 4" descr="C:\Users\akumar\Desktop\Untitle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777984"/>
            <a:ext cx="8143931" cy="49847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Defaulter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sz="2000" dirty="0" smtClean="0"/>
              <a:t>After processing through the </a:t>
            </a:r>
            <a:r>
              <a:rPr lang="en-US" dirty="0" smtClean="0"/>
              <a:t>QDE</a:t>
            </a:r>
            <a:r>
              <a:rPr lang="en-US" sz="2000" dirty="0" smtClean="0"/>
              <a:t> procedure, the applicant is checked upon his/her credentials that he/she is defaulter or not.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sz="2000" dirty="0" smtClean="0"/>
              <a:t>The defaulter percentage is displayed accordingly in the progress bar and the further processing is carried upon only when the applicant can be considered to be fair or not.</a:t>
            </a:r>
            <a:endParaRPr lang="en-US" sz="2000" dirty="0"/>
          </a:p>
        </p:txBody>
      </p:sp>
      <p:pic>
        <p:nvPicPr>
          <p:cNvPr id="3074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119188"/>
            <a:ext cx="8401080" cy="573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Defaulter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sz="2000" dirty="0" smtClean="0"/>
              <a:t>After processing through the </a:t>
            </a:r>
            <a:r>
              <a:rPr lang="en-US" dirty="0" smtClean="0"/>
              <a:t>QDE</a:t>
            </a:r>
            <a:r>
              <a:rPr lang="en-US" sz="2000" dirty="0" smtClean="0"/>
              <a:t> procedure, the applicant is checked upon his/her credentials that he/she is defaulter or not.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sz="2000" dirty="0" smtClean="0"/>
              <a:t>The defaulter percentage is displayed accordingly in the progress bar and the further processing is carried upon only when the applicant can be considered to be fair or not.</a:t>
            </a:r>
            <a:endParaRPr lang="en-US" sz="2000" dirty="0"/>
          </a:p>
        </p:txBody>
      </p:sp>
      <p:pic>
        <p:nvPicPr>
          <p:cNvPr id="3074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119188"/>
            <a:ext cx="8401080" cy="5738812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 rotWithShape="1">
          <a:blip r:embed="rId3"/>
          <a:srcRect r="49437" b="24852"/>
          <a:stretch/>
        </p:blipFill>
        <p:spPr bwMode="auto">
          <a:xfrm>
            <a:off x="285721" y="1119188"/>
            <a:ext cx="8401080" cy="5738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Defaulter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sz="2000" dirty="0" smtClean="0"/>
              <a:t>After processing through the </a:t>
            </a:r>
            <a:r>
              <a:rPr lang="en-US" dirty="0" smtClean="0"/>
              <a:t>QDE</a:t>
            </a:r>
            <a:r>
              <a:rPr lang="en-US" sz="2000" dirty="0" smtClean="0"/>
              <a:t> procedure, the applicant is checked upon his/her credentials that he/she is defaulter or not.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sz="2000" dirty="0" smtClean="0"/>
              <a:t>The defaulter percentage is displayed accordingly in the progress bar and the further processing is carried upon only when the applicant can be considered to be fair or not.</a:t>
            </a:r>
            <a:endParaRPr lang="en-US" sz="2000" dirty="0"/>
          </a:p>
        </p:txBody>
      </p:sp>
      <p:pic>
        <p:nvPicPr>
          <p:cNvPr id="3074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119188"/>
            <a:ext cx="8401080" cy="5738812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 rotWithShape="1">
          <a:blip r:embed="rId3"/>
          <a:srcRect r="49437" b="24852"/>
          <a:stretch/>
        </p:blipFill>
        <p:spPr bwMode="auto">
          <a:xfrm>
            <a:off x="285721" y="1119188"/>
            <a:ext cx="8401080" cy="5738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pic>
        <p:nvPicPr>
          <p:cNvPr id="3075" name="Picture 3" descr="C:\Users\akumar\Desktop\Untitle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1119188"/>
            <a:ext cx="8401079" cy="573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0438"/>
            <a:ext cx="8229600" cy="2563812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Dedupe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Based on the credentials the applicant gets the score which is known as the </a:t>
            </a:r>
            <a:r>
              <a:rPr lang="en-US" dirty="0" err="1" smtClean="0"/>
              <a:t>dedupe</a:t>
            </a:r>
            <a:r>
              <a:rPr lang="en-US" dirty="0" smtClean="0"/>
              <a:t> score and forms the basis of its application status.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Dedupe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Based on the credentials the applicant gets the score which is known as the </a:t>
            </a:r>
            <a:r>
              <a:rPr lang="en-US" dirty="0" err="1" smtClean="0"/>
              <a:t>dedupe</a:t>
            </a:r>
            <a:r>
              <a:rPr lang="en-US" dirty="0" smtClean="0"/>
              <a:t> score and forms the basis of its application status.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4098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7983"/>
            <a:ext cx="8229600" cy="5080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Dedupe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Based on the credentials the applicant gets the score which is known as the </a:t>
            </a:r>
            <a:r>
              <a:rPr lang="en-US" dirty="0" err="1" smtClean="0"/>
              <a:t>dedupe</a:t>
            </a:r>
            <a:r>
              <a:rPr lang="en-US" dirty="0" smtClean="0"/>
              <a:t> score and forms the basis of its application status.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4098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7983"/>
            <a:ext cx="8229600" cy="5080017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320675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Dedupe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Based on the credentials the applicant gets the score which is known as the </a:t>
            </a:r>
            <a:r>
              <a:rPr lang="en-US" dirty="0" err="1" smtClean="0"/>
              <a:t>dedupe</a:t>
            </a:r>
            <a:r>
              <a:rPr lang="en-US" dirty="0" smtClean="0"/>
              <a:t> score and forms the basis of its application status.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applicant can also view the bifurcation of the score (</a:t>
            </a:r>
            <a:r>
              <a:rPr lang="en-US" dirty="0" err="1" smtClean="0"/>
              <a:t>dedupe</a:t>
            </a:r>
            <a:r>
              <a:rPr lang="en-US" dirty="0" smtClean="0"/>
              <a:t> score)  which he/she receives on calculation on the PIE-Chart and thus be able to differently able to see his/her areas of  score and where not.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Dedupe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Based on the credentials the applicant gets the score which is known as the </a:t>
            </a:r>
            <a:r>
              <a:rPr lang="en-US" dirty="0" err="1" smtClean="0"/>
              <a:t>dedupe</a:t>
            </a:r>
            <a:r>
              <a:rPr lang="en-US" dirty="0" smtClean="0"/>
              <a:t> score and forms the basis of its application status.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applicant can also view the bifurcation of the score (</a:t>
            </a:r>
            <a:r>
              <a:rPr lang="en-US" dirty="0" err="1" smtClean="0"/>
              <a:t>dedupe</a:t>
            </a:r>
            <a:r>
              <a:rPr lang="en-US" dirty="0" smtClean="0"/>
              <a:t> score)  which he/she receives on calculation on the PIE-Chart and thus be able to differently able to see his/her areas of  score and where not.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6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1744"/>
            <a:ext cx="8472518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err="1" smtClean="0"/>
              <a:t>Dedupe</a:t>
            </a:r>
            <a:r>
              <a:rPr lang="en-US" dirty="0" smtClean="0"/>
              <a:t>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Based on the credentials the applicant gets the score which is known as the </a:t>
            </a:r>
            <a:r>
              <a:rPr lang="en-US" dirty="0" err="1" smtClean="0"/>
              <a:t>dedupe</a:t>
            </a:r>
            <a:r>
              <a:rPr lang="en-US" dirty="0" smtClean="0"/>
              <a:t> score and forms the basis of its application status.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applicant can also view the bifurcation of the score (</a:t>
            </a:r>
            <a:r>
              <a:rPr lang="en-US" dirty="0" err="1" smtClean="0"/>
              <a:t>dedupe</a:t>
            </a:r>
            <a:r>
              <a:rPr lang="en-US" dirty="0" smtClean="0"/>
              <a:t> score)  which he/she receives on calculation on the PIE-Chart and thus be able to differently able to see his/her areas of  score and where not.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6" name="Picture 2" descr="C:\Users\akumar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1744"/>
            <a:ext cx="8472518" cy="4071942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700339"/>
            <a:ext cx="6629400" cy="394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77983"/>
            <a:ext cx="8715436" cy="4579975"/>
          </a:xfrm>
          <a:ln/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b="1" dirty="0" smtClean="0"/>
              <a:t>Loan origination</a:t>
            </a:r>
            <a:r>
              <a:rPr lang="en-IN" dirty="0" smtClean="0"/>
              <a:t> is the process by which a borrower applies for a new loan, and a lender processes that application.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Origination generally includes all the steps from taking a loan application up to disbursal of funds (or declining the application).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Loan servicing covers everything after disbursing the funds until the loan is fully paid off.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LOS is a Loan Workflow software designed to assist a bank or financial institution in automating the lending process from origination to pre-disbursement verification and includes sanctioning.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0372"/>
            <a:ext cx="8229600" cy="3063878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EMI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EMI screen displays the applicant’s  credentials  and his/her  monthly installment plan and to the duration he/she has to pay the amount along with the interest based on his/her credentials.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EMI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EMI screen displays the applicant’s  credentials  and his/her  monthly installment plan and to the duration he/she has to pay the amount along with the interest based on his/her credentials.</a:t>
            </a:r>
            <a:endParaRPr lang="en-IN" dirty="0" smtClean="0"/>
          </a:p>
          <a:p>
            <a:pPr marL="800100" lvl="1" indent="-342900" algn="l"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56589" b="31361"/>
          <a:stretch/>
        </p:blipFill>
        <p:spPr bwMode="auto">
          <a:xfrm>
            <a:off x="1214414" y="2786058"/>
            <a:ext cx="6643734" cy="3857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PDF Generation	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A </a:t>
            </a:r>
            <a:r>
              <a:rPr lang="en-US" dirty="0" err="1" smtClean="0"/>
              <a:t>pdf</a:t>
            </a:r>
            <a:r>
              <a:rPr lang="en-US" dirty="0" smtClean="0"/>
              <a:t> will be generated after the completion of the </a:t>
            </a:r>
            <a:r>
              <a:rPr lang="en-US" dirty="0" err="1" smtClean="0"/>
              <a:t>emi</a:t>
            </a:r>
            <a:r>
              <a:rPr lang="en-US" dirty="0" smtClean="0"/>
              <a:t> procedure containing the details of the amount and </a:t>
            </a:r>
            <a:r>
              <a:rPr lang="en-US" dirty="0" err="1" smtClean="0"/>
              <a:t>emi</a:t>
            </a:r>
            <a:r>
              <a:rPr lang="en-US" dirty="0" smtClean="0"/>
              <a:t> to be paid.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</a:t>
            </a:r>
            <a:r>
              <a:rPr lang="en-US" dirty="0" err="1" smtClean="0"/>
              <a:t>pdf</a:t>
            </a:r>
            <a:r>
              <a:rPr lang="en-US" dirty="0" smtClean="0"/>
              <a:t> can be used by the customer to check his balance and due amount to be paid by the due date.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Further advancements can be made in this </a:t>
            </a:r>
            <a:r>
              <a:rPr lang="en-US" dirty="0" err="1" smtClean="0"/>
              <a:t>pdf</a:t>
            </a:r>
            <a:r>
              <a:rPr lang="en-US" dirty="0" smtClean="0"/>
              <a:t> generation to alarm the user of his due dates by reading the </a:t>
            </a:r>
            <a:r>
              <a:rPr lang="en-US" dirty="0" err="1" smtClean="0"/>
              <a:t>pdf</a:t>
            </a:r>
            <a:r>
              <a:rPr lang="en-US" dirty="0" smtClean="0"/>
              <a:t> and setting alarms accordingly.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PDF Generation	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A </a:t>
            </a:r>
            <a:r>
              <a:rPr lang="en-US" dirty="0" err="1" smtClean="0"/>
              <a:t>pdf</a:t>
            </a:r>
            <a:r>
              <a:rPr lang="en-US" dirty="0" smtClean="0"/>
              <a:t> will be generated after the completion of the </a:t>
            </a:r>
            <a:r>
              <a:rPr lang="en-US" dirty="0" err="1" smtClean="0"/>
              <a:t>emi</a:t>
            </a:r>
            <a:r>
              <a:rPr lang="en-US" dirty="0" smtClean="0"/>
              <a:t> procedure containing the details of the amount and </a:t>
            </a:r>
            <a:r>
              <a:rPr lang="en-US" dirty="0" err="1" smtClean="0"/>
              <a:t>emi</a:t>
            </a:r>
            <a:r>
              <a:rPr lang="en-US" dirty="0" smtClean="0"/>
              <a:t> to be paid.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</a:t>
            </a:r>
            <a:r>
              <a:rPr lang="en-US" dirty="0" err="1" smtClean="0"/>
              <a:t>pdf</a:t>
            </a:r>
            <a:r>
              <a:rPr lang="en-US" dirty="0" smtClean="0"/>
              <a:t> can be used by the customer to check his balance and due amount to be paid by the due date.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Further advancements can be made in this </a:t>
            </a:r>
            <a:r>
              <a:rPr lang="en-US" dirty="0" err="1" smtClean="0"/>
              <a:t>pdf</a:t>
            </a:r>
            <a:r>
              <a:rPr lang="en-US" dirty="0" smtClean="0"/>
              <a:t> generation to alarm the user of his due dates by reading the </a:t>
            </a:r>
            <a:r>
              <a:rPr lang="en-US" dirty="0" err="1" smtClean="0"/>
              <a:t>pdf</a:t>
            </a:r>
            <a:r>
              <a:rPr lang="en-US" dirty="0" smtClean="0"/>
              <a:t> and setting alarms accordingly.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66916"/>
            <a:ext cx="8775582" cy="479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SCOPE OF THE POJECT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During further development of the application, some more banks can be included and their way of giving loan can be implemented.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With further integrations we can send the scores and graphs directly to the banks accounting for loan borrower’s candidature.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Project can be molded into an application which can be remotely used by the user and the banker to check the candidature of the borrower.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SCOPE OF THE POJECT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IN" dirty="0" smtClean="0"/>
              <a:t>We can save the progress of the customer on the files and using the user id we can resume from the place last left over. </a:t>
            </a:r>
            <a:endParaRPr lang="en-IN" dirty="0" smtClean="0"/>
          </a:p>
          <a:p>
            <a:pPr marL="342900" indent="-342900" algn="l">
              <a:buFont typeface="Wingdings" pitchFamily="2" charset="2"/>
              <a:buChar char="n"/>
            </a:pPr>
            <a:r>
              <a:rPr lang="en-IN" dirty="0" smtClean="0"/>
              <a:t>File handling use and online databases can be integrated and an online system can be generated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496"/>
            <a:ext cx="9144000" cy="128588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THANK YOU!!!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BENEFITS AND 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4429156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The software automatically calculates the EMI to be paid according to the plan chosen by the Borrower.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NOTE:			  ( The plan provides the minimum amount that can be borrowed as a loan and the duration for which the EMI has to be Paid and it may vary from bank to bank).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The software generates a unique user id based on the details of the borrower.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It uses a Defaulter List provided by various banks to check for any Fraudulence.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BENEFITS AND 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4429156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The defaulter list consist of list of Defaulters with their respective IDS, documents and details to check whether the borrower has already a pending loan in the same or different bank.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It calculates the Fraud percentage based on the defaulters list.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It calculates a score and checks whether a person is eligible for the loan or not.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The information can be viewed in PIE Charts and BAR charts also.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BENEFITS AND 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4429156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It gives the final information about the EMI to be paid and the duration. (EMI is strictly according to the interest percentage a particular Lender charges)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7496"/>
            <a:ext cx="8229600" cy="320675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Splash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splash screen is the initial screen and makes the other processes ready for the execution and also displays a Progress Bar.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3116"/>
            <a:ext cx="8229600" cy="3921134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Splash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The splash screen is the initial screen (frame) and makes the other processes ready for the execution and also displays a Progress Bar.</a:t>
            </a:r>
            <a:endParaRPr lang="en-US" dirty="0"/>
          </a:p>
        </p:txBody>
      </p:sp>
      <p:pic>
        <p:nvPicPr>
          <p:cNvPr id="1026" name="Picture 2" descr="G:\1 spal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77983"/>
            <a:ext cx="7643865" cy="4643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08"/>
            <a:ext cx="8229600" cy="777875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MODULES AND MAIN SCREENS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71810"/>
            <a:ext cx="8229600" cy="2992440"/>
          </a:xfrm>
          <a:ln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Register/login screen</a:t>
            </a:r>
          </a:p>
          <a:p>
            <a:pPr marL="800100" lvl="1" indent="-342900" algn="l">
              <a:buFont typeface="Wingdings" pitchFamily="2" charset="2"/>
              <a:buChar char="n"/>
            </a:pPr>
            <a:r>
              <a:rPr lang="en-US" dirty="0" smtClean="0"/>
              <a:t>Register screen enables the user to get registered for the same and with the help of password can login into the same so that he/she has access of the ongoing processes.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Pages>0</Pages>
  <Words>1354</Words>
  <Characters>0</Characters>
  <Application>Microsoft Office PowerPoint</Application>
  <DocSecurity>0</DocSecurity>
  <PresentationFormat>On-screen Show (4:3)</PresentationFormat>
  <Lines>0</Lines>
  <Paragraphs>138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默认设计模板</vt:lpstr>
      <vt:lpstr>SUBMITTED BY :</vt:lpstr>
      <vt:lpstr>CONTENTS</vt:lpstr>
      <vt:lpstr>ABSTRACT</vt:lpstr>
      <vt:lpstr>BENEFITS AND ADVANTAGES</vt:lpstr>
      <vt:lpstr>BENEFITS AND ADVANTAGES</vt:lpstr>
      <vt:lpstr>BENEFITS AND ADVANTAGES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MODULES AND MAIN SCREENS</vt:lpstr>
      <vt:lpstr>SCOPE OF THE POJECT</vt:lpstr>
      <vt:lpstr>SCOPE OF THE POJECT</vt:lpstr>
      <vt:lpstr>THANK YOU!!!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TP-通用纹理</dc:subject>
  <dc:creator>果因PPT工作室</dc:creator>
  <cp:keywords>XS-普屏 4：3;SC-淡黄色;BG-浅色;DH-静态</cp:keywords>
  <cp:lastModifiedBy>akumar</cp:lastModifiedBy>
  <cp:revision>28</cp:revision>
  <dcterms:created xsi:type="dcterms:W3CDTF">2012-01-17T13:48:00Z</dcterms:created>
  <dcterms:modified xsi:type="dcterms:W3CDTF">2015-11-05T05:55:00Z</dcterms:modified>
  <cp:category>UDi-主题模板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1033-8.1.0.3357</vt:lpwstr>
  </property>
</Properties>
</file>