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5435-F0BC-4A5A-9B9A-273F6B813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53B49-FCF8-401D-A0AF-CFB441AF1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A5107-323D-4ECB-AC43-79D86BA1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99EF-7DE4-4218-854B-5668E041D39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4FFDB-79FB-420C-B417-16426E59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48E9C-FD7F-4805-A398-44D1ABD9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8FCF-912A-43C9-8020-44AC389FF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6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1D25-31FE-4F95-AB84-087771E5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F8560-27C9-4604-B503-9FA6AAA60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DC391-7513-4738-A941-46303ACE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99EF-7DE4-4218-854B-5668E041D39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871D8-94DB-4555-8F90-FDD8B24EF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E915-D26A-4415-82AB-ADBE1E19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8FCF-912A-43C9-8020-44AC389FF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2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4222BE-0E51-4569-BA94-55D1900B6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C6EE0-DFAD-4A74-A284-AED3D0DDE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D4967-F176-4124-BFC2-955FE778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99EF-7DE4-4218-854B-5668E041D39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60129-5341-4D69-97CE-8F317DEE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DD95D-6BA4-4612-9DC3-DB9F5D71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8FCF-912A-43C9-8020-44AC389FF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4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211A-B7EC-4EF9-98DA-2D948197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C3EC-B3AA-411E-9EDD-927C0F00A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09F98-2D20-4602-BA62-909D763F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99EF-7DE4-4218-854B-5668E041D39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A90F9-DB83-448F-87B3-5F6F4B20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E9FD-97A7-4E1B-ACA1-7A41780E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8FCF-912A-43C9-8020-44AC389FF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2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43CB-E281-4265-AB18-10AAC809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7B0F9-7BF2-4606-A0B1-427C50760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74451-7978-4B60-B7D1-7B7DB7E2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99EF-7DE4-4218-854B-5668E041D39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8CCC7-1D51-48D0-8126-E7B5C673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738C0-AE43-4A3E-A0BA-76471939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8FCF-912A-43C9-8020-44AC389FF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073B-6571-4A0A-B825-3B72150D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60C13-458B-4164-B099-8C40D825C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5F1FD-8E4B-4862-9B99-101D3FDF5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ECE1B-B99C-4121-833B-D2BA064EC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99EF-7DE4-4218-854B-5668E041D39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4047-9E17-4515-A4E7-4D510566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0C6C4-4D98-48F9-B694-CEE4E6F9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8FCF-912A-43C9-8020-44AC389FF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6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B2DC-9CEC-434F-9081-C3217166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D36D1-CF42-441F-A3D4-C0133CCBA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525F6-5FFA-4173-A33B-50ED1D9DA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F602C-4F3B-4D04-BE9C-77193C5C8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30DEF-1F84-4EDF-8E3D-4F02A134E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8D005-E691-4B09-B747-9E82CCCA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99EF-7DE4-4218-854B-5668E041D39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DBFEC-32FD-49A1-807B-C366DC45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82967-AE3A-439F-AECF-749C4D1F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8FCF-912A-43C9-8020-44AC389FF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3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134B-876B-4E79-AC0D-FC6434FE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8F6F9-3549-46D1-AC4D-637C535E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99EF-7DE4-4218-854B-5668E041D39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DBF91-BFF7-4A76-B95D-BAD60C6C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704E3-77A0-40D2-AEBE-A597047A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8FCF-912A-43C9-8020-44AC389FF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9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6355D0-68B7-4A80-9D2E-DDAFD60BD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99EF-7DE4-4218-854B-5668E041D39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F2DE0-C2FA-48A9-805F-C6FAAC33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8E5DD-7AD6-404D-B0AE-1CF762FB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8FCF-912A-43C9-8020-44AC389FF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5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F60A-3858-4610-80C1-68966953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FA42F-17CF-4FBA-B604-06AA0E8F4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790CB-86C6-495F-A5F2-5E5CF24E7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ABEAB-F9C4-4290-A5F7-13FF5CE6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99EF-7DE4-4218-854B-5668E041D39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693CF-75BE-4987-B85E-862ADAD7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F2457-9940-49D4-B6E8-F2690026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8FCF-912A-43C9-8020-44AC389FF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2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78BE-6881-46AE-80CA-83CBC52F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E5202-7019-4B5E-BB01-225F31A73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78970-8F5C-4B9A-B6D1-3F515DB81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D8570-53E1-42A3-9954-A5B3FF60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99EF-7DE4-4218-854B-5668E041D39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8E4D4-C5F6-4317-8DFF-0F9CEAA3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A6216-79D7-4D25-8CD9-B9C66C94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8FCF-912A-43C9-8020-44AC389FF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4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027F8-3A9C-4E6F-BAF5-67AD8E64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2D401-89FA-4F4C-BC63-76A243F0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05371-9DA1-4FB2-9583-8D11925BE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399EF-7DE4-4218-854B-5668E041D396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1184E-EC98-4645-A452-5B949A6B7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33E93-529E-4E2F-95A1-D684AAFBD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18FCF-912A-43C9-8020-44AC389FF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7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F8FCA646-C94E-4791-8409-67564505E409}"/>
              </a:ext>
            </a:extLst>
          </p:cNvPr>
          <p:cNvGrpSpPr/>
          <p:nvPr/>
        </p:nvGrpSpPr>
        <p:grpSpPr>
          <a:xfrm>
            <a:off x="6572128" y="2450256"/>
            <a:ext cx="1087184" cy="516657"/>
            <a:chOff x="3672831" y="1182983"/>
            <a:chExt cx="1329505" cy="650277"/>
          </a:xfrm>
        </p:grpSpPr>
        <p:sp>
          <p:nvSpPr>
            <p:cNvPr id="122" name="Speech Bubble: Oval 121">
              <a:extLst>
                <a:ext uri="{FF2B5EF4-FFF2-40B4-BE49-F238E27FC236}">
                  <a16:creationId xmlns:a16="http://schemas.microsoft.com/office/drawing/2014/main" id="{15EC7B47-42D3-42C5-B818-5EFD99DA1516}"/>
                </a:ext>
              </a:extLst>
            </p:cNvPr>
            <p:cNvSpPr/>
            <p:nvPr/>
          </p:nvSpPr>
          <p:spPr>
            <a:xfrm>
              <a:off x="3672831" y="1182983"/>
              <a:ext cx="1329505" cy="650277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7476FA0-0AA2-42CC-8F85-B7F79787A6E1}"/>
                </a:ext>
              </a:extLst>
            </p:cNvPr>
            <p:cNvSpPr txBox="1"/>
            <p:nvPr/>
          </p:nvSpPr>
          <p:spPr>
            <a:xfrm>
              <a:off x="3807427" y="1302607"/>
              <a:ext cx="1060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Assign to testing team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931C696-F81C-4F36-8530-CB0044664F5B}"/>
              </a:ext>
            </a:extLst>
          </p:cNvPr>
          <p:cNvSpPr txBox="1"/>
          <p:nvPr/>
        </p:nvSpPr>
        <p:spPr>
          <a:xfrm>
            <a:off x="4350163" y="342733"/>
            <a:ext cx="450573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 – DR Workflow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32F83-CB97-4594-8617-D32FFA9C11DE}"/>
              </a:ext>
            </a:extLst>
          </p:cNvPr>
          <p:cNvSpPr txBox="1"/>
          <p:nvPr/>
        </p:nvSpPr>
        <p:spPr>
          <a:xfrm>
            <a:off x="813725" y="3495847"/>
            <a:ext cx="721466" cy="276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shade val="50000"/>
              </a:schemeClr>
            </a:solidFill>
            <a:beve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Open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EB6AD5-11BD-459C-8DE2-CB0C7B6961AF}"/>
              </a:ext>
            </a:extLst>
          </p:cNvPr>
          <p:cNvSpPr txBox="1"/>
          <p:nvPr/>
        </p:nvSpPr>
        <p:spPr>
          <a:xfrm>
            <a:off x="1860136" y="3311179"/>
            <a:ext cx="1108545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Approve to Check-in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4FF0E8-C177-4E6D-AA08-4370442B3D8E}"/>
              </a:ext>
            </a:extLst>
          </p:cNvPr>
          <p:cNvSpPr txBox="1"/>
          <p:nvPr/>
        </p:nvSpPr>
        <p:spPr>
          <a:xfrm>
            <a:off x="3293626" y="3315991"/>
            <a:ext cx="808729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Check-in Approved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D47A89-AA22-488D-B265-68197B4037ED}"/>
              </a:ext>
            </a:extLst>
          </p:cNvPr>
          <p:cNvSpPr txBox="1"/>
          <p:nvPr/>
        </p:nvSpPr>
        <p:spPr>
          <a:xfrm>
            <a:off x="4525269" y="3311179"/>
            <a:ext cx="954134" cy="4598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Check-in Completed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1CFC92-714D-4F87-A174-28240B7B63DC}"/>
              </a:ext>
            </a:extLst>
          </p:cNvPr>
          <p:cNvSpPr txBox="1"/>
          <p:nvPr/>
        </p:nvSpPr>
        <p:spPr>
          <a:xfrm>
            <a:off x="7538846" y="3301924"/>
            <a:ext cx="1377048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Deployment Approved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1E3777-B80F-4D62-82B0-D47FC498812E}"/>
              </a:ext>
            </a:extLst>
          </p:cNvPr>
          <p:cNvSpPr txBox="1"/>
          <p:nvPr/>
        </p:nvSpPr>
        <p:spPr>
          <a:xfrm>
            <a:off x="9298706" y="3482235"/>
            <a:ext cx="1000128" cy="28135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Deployed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5ACBF9-C6F7-4E68-B49C-358B28D8A85E}"/>
              </a:ext>
            </a:extLst>
          </p:cNvPr>
          <p:cNvSpPr txBox="1"/>
          <p:nvPr/>
        </p:nvSpPr>
        <p:spPr>
          <a:xfrm>
            <a:off x="10650692" y="3480633"/>
            <a:ext cx="971648" cy="2769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Closed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467BBA6-F2F0-4665-8BF9-6426E93446C2}"/>
              </a:ext>
            </a:extLst>
          </p:cNvPr>
          <p:cNvCxnSpPr>
            <a:cxnSpLocks/>
            <a:stCxn id="6" idx="0"/>
            <a:endCxn id="12" idx="0"/>
          </p:cNvCxnSpPr>
          <p:nvPr/>
        </p:nvCxnSpPr>
        <p:spPr>
          <a:xfrm rot="5400000" flipH="1" flipV="1">
            <a:off x="1702099" y="2783538"/>
            <a:ext cx="184668" cy="1239951"/>
          </a:xfrm>
          <a:prstGeom prst="bentConnector3">
            <a:avLst>
              <a:gd name="adj1" fmla="val 2237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3349AEC-B578-4A69-8BD7-8CAAB2040B89}"/>
              </a:ext>
            </a:extLst>
          </p:cNvPr>
          <p:cNvCxnSpPr>
            <a:cxnSpLocks/>
            <a:stCxn id="12" idx="2"/>
            <a:endCxn id="14" idx="2"/>
          </p:cNvCxnSpPr>
          <p:nvPr/>
        </p:nvCxnSpPr>
        <p:spPr>
          <a:xfrm rot="16200000" flipH="1">
            <a:off x="3053794" y="3133459"/>
            <a:ext cx="4812" cy="1283582"/>
          </a:xfrm>
          <a:prstGeom prst="bentConnector3">
            <a:avLst>
              <a:gd name="adj1" fmla="val 48506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665DFDA-4A5E-48ED-9355-42E2D3D595A1}"/>
              </a:ext>
            </a:extLst>
          </p:cNvPr>
          <p:cNvCxnSpPr>
            <a:cxnSpLocks/>
            <a:stCxn id="14" idx="0"/>
            <a:endCxn id="16" idx="0"/>
          </p:cNvCxnSpPr>
          <p:nvPr/>
        </p:nvCxnSpPr>
        <p:spPr>
          <a:xfrm rot="5400000" flipH="1" flipV="1">
            <a:off x="4347757" y="2661413"/>
            <a:ext cx="4812" cy="1304345"/>
          </a:xfrm>
          <a:prstGeom prst="bentConnector3">
            <a:avLst>
              <a:gd name="adj1" fmla="val 48506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FF610A22-D811-49C2-A3CB-5C9C8D571C45}"/>
              </a:ext>
            </a:extLst>
          </p:cNvPr>
          <p:cNvCxnSpPr>
            <a:stCxn id="19" idx="2"/>
            <a:endCxn id="20" idx="2"/>
          </p:cNvCxnSpPr>
          <p:nvPr/>
        </p:nvCxnSpPr>
        <p:spPr>
          <a:xfrm rot="16200000" flipH="1">
            <a:off x="9013070" y="2977889"/>
            <a:ext cx="12700" cy="15714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3E6ACD3F-3079-45B1-84FA-35E48057972F}"/>
              </a:ext>
            </a:extLst>
          </p:cNvPr>
          <p:cNvCxnSpPr>
            <a:stCxn id="20" idx="0"/>
            <a:endCxn id="21" idx="0"/>
          </p:cNvCxnSpPr>
          <p:nvPr/>
        </p:nvCxnSpPr>
        <p:spPr>
          <a:xfrm rot="5400000" flipH="1" flipV="1">
            <a:off x="10466842" y="2812561"/>
            <a:ext cx="1602" cy="1337746"/>
          </a:xfrm>
          <a:prstGeom prst="bentConnector3">
            <a:avLst>
              <a:gd name="adj1" fmla="val 1436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B47FA03-8FB0-47D9-A810-7D48AE9F93F0}"/>
              </a:ext>
            </a:extLst>
          </p:cNvPr>
          <p:cNvGrpSpPr/>
          <p:nvPr/>
        </p:nvGrpSpPr>
        <p:grpSpPr>
          <a:xfrm>
            <a:off x="2135562" y="2432476"/>
            <a:ext cx="1329505" cy="650277"/>
            <a:chOff x="2135562" y="2432476"/>
            <a:chExt cx="1329505" cy="650277"/>
          </a:xfrm>
        </p:grpSpPr>
        <p:sp>
          <p:nvSpPr>
            <p:cNvPr id="117" name="Speech Bubble: Oval 116">
              <a:extLst>
                <a:ext uri="{FF2B5EF4-FFF2-40B4-BE49-F238E27FC236}">
                  <a16:creationId xmlns:a16="http://schemas.microsoft.com/office/drawing/2014/main" id="{C60C6923-C163-46E8-A30C-520AAF8EF4B7}"/>
                </a:ext>
              </a:extLst>
            </p:cNvPr>
            <p:cNvSpPr/>
            <p:nvPr/>
          </p:nvSpPr>
          <p:spPr>
            <a:xfrm>
              <a:off x="2135562" y="2432476"/>
              <a:ext cx="1329505" cy="650277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598D9A3-0C4A-42A6-A5F3-98647AE5C61E}"/>
                </a:ext>
              </a:extLst>
            </p:cNvPr>
            <p:cNvSpPr txBox="1"/>
            <p:nvPr/>
          </p:nvSpPr>
          <p:spPr>
            <a:xfrm>
              <a:off x="2279236" y="2543620"/>
              <a:ext cx="1060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Assign ticket to approver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8C83420-7080-46ED-B438-36D2640BB1AE}"/>
              </a:ext>
            </a:extLst>
          </p:cNvPr>
          <p:cNvGrpSpPr/>
          <p:nvPr/>
        </p:nvGrpSpPr>
        <p:grpSpPr>
          <a:xfrm>
            <a:off x="3300840" y="4399610"/>
            <a:ext cx="1329505" cy="650277"/>
            <a:chOff x="3300840" y="4399610"/>
            <a:chExt cx="1329505" cy="650277"/>
          </a:xfrm>
        </p:grpSpPr>
        <p:sp>
          <p:nvSpPr>
            <p:cNvPr id="120" name="Speech Bubble: Oval 119">
              <a:extLst>
                <a:ext uri="{FF2B5EF4-FFF2-40B4-BE49-F238E27FC236}">
                  <a16:creationId xmlns:a16="http://schemas.microsoft.com/office/drawing/2014/main" id="{835566E5-EE23-48BC-8A05-6448217DC08E}"/>
                </a:ext>
              </a:extLst>
            </p:cNvPr>
            <p:cNvSpPr/>
            <p:nvPr/>
          </p:nvSpPr>
          <p:spPr>
            <a:xfrm>
              <a:off x="3300840" y="4399610"/>
              <a:ext cx="1329505" cy="650277"/>
            </a:xfrm>
            <a:prstGeom prst="wedgeEllipseCallout">
              <a:avLst>
                <a:gd name="adj1" fmla="val -11310"/>
                <a:gd name="adj2" fmla="val -867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BA03892-AEE1-40FD-B228-9AD17D6C42AD}"/>
                </a:ext>
              </a:extLst>
            </p:cNvPr>
            <p:cNvSpPr txBox="1"/>
            <p:nvPr/>
          </p:nvSpPr>
          <p:spPr>
            <a:xfrm>
              <a:off x="3444514" y="4510754"/>
              <a:ext cx="1060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Assign back to Developer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B21559-AF04-418C-8CF8-BC8D5942F100}"/>
              </a:ext>
            </a:extLst>
          </p:cNvPr>
          <p:cNvGrpSpPr/>
          <p:nvPr/>
        </p:nvGrpSpPr>
        <p:grpSpPr>
          <a:xfrm>
            <a:off x="7898632" y="4397262"/>
            <a:ext cx="1329505" cy="650277"/>
            <a:chOff x="7898632" y="4397262"/>
            <a:chExt cx="1329505" cy="650277"/>
          </a:xfrm>
        </p:grpSpPr>
        <p:sp>
          <p:nvSpPr>
            <p:cNvPr id="124" name="Speech Bubble: Oval 123">
              <a:extLst>
                <a:ext uri="{FF2B5EF4-FFF2-40B4-BE49-F238E27FC236}">
                  <a16:creationId xmlns:a16="http://schemas.microsoft.com/office/drawing/2014/main" id="{DA318A12-BD0E-485A-96FB-6B99284C3E94}"/>
                </a:ext>
              </a:extLst>
            </p:cNvPr>
            <p:cNvSpPr/>
            <p:nvPr/>
          </p:nvSpPr>
          <p:spPr>
            <a:xfrm>
              <a:off x="7898632" y="4397262"/>
              <a:ext cx="1329505" cy="650277"/>
            </a:xfrm>
            <a:prstGeom prst="wedgeEllipseCallout">
              <a:avLst>
                <a:gd name="adj1" fmla="val -11310"/>
                <a:gd name="adj2" fmla="val -867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E5CFACA-AE1F-4264-8148-3A917B5703C2}"/>
                </a:ext>
              </a:extLst>
            </p:cNvPr>
            <p:cNvSpPr txBox="1"/>
            <p:nvPr/>
          </p:nvSpPr>
          <p:spPr>
            <a:xfrm>
              <a:off x="8042306" y="4508406"/>
              <a:ext cx="1060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Assign to TA team</a:t>
              </a:r>
            </a:p>
          </p:txBody>
        </p:sp>
      </p:grpSp>
      <p:sp>
        <p:nvSpPr>
          <p:cNvPr id="7" name="Diamond 6">
            <a:extLst>
              <a:ext uri="{FF2B5EF4-FFF2-40B4-BE49-F238E27FC236}">
                <a16:creationId xmlns:a16="http://schemas.microsoft.com/office/drawing/2014/main" id="{D82282A5-5723-42FF-8199-8F15FF9B2E0E}"/>
              </a:ext>
            </a:extLst>
          </p:cNvPr>
          <p:cNvSpPr/>
          <p:nvPr/>
        </p:nvSpPr>
        <p:spPr>
          <a:xfrm>
            <a:off x="5715367" y="2994909"/>
            <a:ext cx="1559379" cy="1079630"/>
          </a:xfrm>
          <a:prstGeom prst="diamon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Awaiting Approval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D68B5A-9463-45ED-86C3-06CACE683A0A}"/>
              </a:ext>
            </a:extLst>
          </p:cNvPr>
          <p:cNvCxnSpPr>
            <a:stCxn id="16" idx="3"/>
            <a:endCxn id="7" idx="1"/>
          </p:cNvCxnSpPr>
          <p:nvPr/>
        </p:nvCxnSpPr>
        <p:spPr>
          <a:xfrm flipV="1">
            <a:off x="5479403" y="3534724"/>
            <a:ext cx="235964" cy="6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E40DBE-6577-45FA-B6E5-2A5A8EE5C74E}"/>
              </a:ext>
            </a:extLst>
          </p:cNvPr>
          <p:cNvCxnSpPr>
            <a:stCxn id="7" idx="3"/>
            <a:endCxn id="19" idx="1"/>
          </p:cNvCxnSpPr>
          <p:nvPr/>
        </p:nvCxnSpPr>
        <p:spPr>
          <a:xfrm flipV="1">
            <a:off x="7274746" y="3532757"/>
            <a:ext cx="264100" cy="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72F49EE-A077-44C5-8932-F33665552E0B}"/>
              </a:ext>
            </a:extLst>
          </p:cNvPr>
          <p:cNvSpPr/>
          <p:nvPr/>
        </p:nvSpPr>
        <p:spPr>
          <a:xfrm>
            <a:off x="5882237" y="4501083"/>
            <a:ext cx="1225638" cy="53913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C6DBE7-A176-4FB7-A1D4-019F0E968355}"/>
              </a:ext>
            </a:extLst>
          </p:cNvPr>
          <p:cNvSpPr txBox="1"/>
          <p:nvPr/>
        </p:nvSpPr>
        <p:spPr>
          <a:xfrm>
            <a:off x="6077835" y="4616732"/>
            <a:ext cx="728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Rejected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02A26E-D179-45C3-B992-CBCE755F3024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6495056" y="4074539"/>
            <a:ext cx="1" cy="42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D4FD60A-DDA1-4A9F-B298-B33BE90E64C7}"/>
              </a:ext>
            </a:extLst>
          </p:cNvPr>
          <p:cNvSpPr/>
          <p:nvPr/>
        </p:nvSpPr>
        <p:spPr>
          <a:xfrm>
            <a:off x="5882237" y="1978355"/>
            <a:ext cx="1225638" cy="53913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On Hold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8454B9-91B8-4C9F-9154-D604428B416A}"/>
              </a:ext>
            </a:extLst>
          </p:cNvPr>
          <p:cNvCxnSpPr>
            <a:stCxn id="7" idx="0"/>
            <a:endCxn id="38" idx="2"/>
          </p:cNvCxnSpPr>
          <p:nvPr/>
        </p:nvCxnSpPr>
        <p:spPr>
          <a:xfrm flipH="1" flipV="1">
            <a:off x="6495056" y="2517488"/>
            <a:ext cx="1" cy="47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6CECE7D-8ABB-4861-8ED5-9EA71BECFAF0}"/>
              </a:ext>
            </a:extLst>
          </p:cNvPr>
          <p:cNvCxnSpPr>
            <a:stCxn id="38" idx="3"/>
            <a:endCxn id="19" idx="0"/>
          </p:cNvCxnSpPr>
          <p:nvPr/>
        </p:nvCxnSpPr>
        <p:spPr>
          <a:xfrm>
            <a:off x="7107875" y="2247922"/>
            <a:ext cx="1119495" cy="10540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2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Meshram, Tushar U.</dc:creator>
  <cp:lastModifiedBy>Meshram, Tushar U.</cp:lastModifiedBy>
  <cp:revision>6</cp:revision>
  <dcterms:created xsi:type="dcterms:W3CDTF">2018-05-24T04:54:42Z</dcterms:created>
  <dcterms:modified xsi:type="dcterms:W3CDTF">2018-05-24T14:38:30Z</dcterms:modified>
</cp:coreProperties>
</file>