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06"/>
    <p:restoredTop sz="94757"/>
  </p:normalViewPr>
  <p:slideViewPr>
    <p:cSldViewPr snapToGrid="0" snapToObjects="1">
      <p:cViewPr varScale="1">
        <p:scale>
          <a:sx n="110" d="100"/>
          <a:sy n="110" d="100"/>
        </p:scale>
        <p:origin x="208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225498-CE37-7B41-B05F-74E406426F65}" type="datetimeFigureOut">
              <a:rPr lang="en-US" smtClean="0"/>
              <a:t>12/27/19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47FB0E-A61F-7045-AAD1-74D71BE47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33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47FB0E-A61F-7045-AAD1-74D71BE4794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235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CE4BD-1460-3848-9743-CD1FB797EE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C1A31-193D-404A-B691-4A55A48E94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EB2C74-CCEE-2D42-A58A-5CB45855E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2E208-3EAA-2F4E-822B-2805AFEED734}" type="datetimeFigureOut">
              <a:rPr lang="en-US" smtClean="0"/>
              <a:t>12/27/19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C3308B-232D-4B4E-B5C6-448F9F589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CF6077-5776-ED40-9425-6BF368E4D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E8306-EB12-CD42-98D3-DB18C3405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138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131D2-1692-B04A-9E23-368E18352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B0C7E6-45CE-7F47-8FCF-8EAB2A1495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16F5E2-CED7-E04B-B858-004EFE5C3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2E208-3EAA-2F4E-822B-2805AFEED734}" type="datetimeFigureOut">
              <a:rPr lang="en-US" smtClean="0"/>
              <a:t>12/27/19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D3C2D-9296-E745-A9BD-0226247ED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9B9A8C-EBC9-FC40-BEF3-FA83F4674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E8306-EB12-CD42-98D3-DB18C3405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682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83527B-45E5-6F40-B98C-1CB096A363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B3DD58-0AA9-174B-9324-A3871EACE9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2B5B65-E3A7-D74B-BC93-B72FA59DE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2E208-3EAA-2F4E-822B-2805AFEED734}" type="datetimeFigureOut">
              <a:rPr lang="en-US" smtClean="0"/>
              <a:t>12/27/19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78BE28-6110-B442-A0BA-2CC26A035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125D9-9EFE-7249-8C04-C9BB71EB1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E8306-EB12-CD42-98D3-DB18C3405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560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71198-A497-FC48-A924-F153A1B64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71838-8B77-5244-B04D-2B9FB6B39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E10E3-24BD-7F40-94B5-CC7E2D06B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2E208-3EAA-2F4E-822B-2805AFEED734}" type="datetimeFigureOut">
              <a:rPr lang="en-US" smtClean="0"/>
              <a:t>12/27/19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5CB396-1114-1640-B345-C4586164C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1C91F-F279-204A-A6E3-37C8F8A43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E8306-EB12-CD42-98D3-DB18C3405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975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7B174-01CF-BD40-9F5A-5A3241A74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6584E4-FD7E-8A42-AE72-20E7E8ADB0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5BCEDB-6A2A-0F40-B47E-FC35BEB8E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2E208-3EAA-2F4E-822B-2805AFEED734}" type="datetimeFigureOut">
              <a:rPr lang="en-US" smtClean="0"/>
              <a:t>12/27/19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6E0658-E1B5-3042-A70E-CC4F18A88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49E7F-BF0B-804F-95E0-A319341B7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E8306-EB12-CD42-98D3-DB18C3405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698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78475-5324-D344-B1B0-B925A348D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44B1C-7D3B-F345-9D10-EE52679DEA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26AB9C-6D84-DD4F-BDE0-3D69F008FC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FEA88E-33F0-D74B-969A-EDAA7071B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2E208-3EAA-2F4E-822B-2805AFEED734}" type="datetimeFigureOut">
              <a:rPr lang="en-US" smtClean="0"/>
              <a:t>12/27/19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BFC3B2-E8E6-F044-8B31-558AA2948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942AA9-9B05-3B4B-8CD3-2CAD61366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E8306-EB12-CD42-98D3-DB18C3405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654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843C4-B0CB-2C49-9F7B-6C8B10DC7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90F717-E4D6-5349-8A46-B073AC5E17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5B2052-724C-B54F-9141-7E8ED41AD8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7A643D-045A-F24F-A9D6-153B269FD0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DCAF5F-274A-524A-AC62-D23B3049E8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85C465-F26D-F24F-A150-379720E1E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2E208-3EAA-2F4E-822B-2805AFEED734}" type="datetimeFigureOut">
              <a:rPr lang="en-US" smtClean="0"/>
              <a:t>12/27/19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BC8794-C008-D44E-A432-025418122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FD7AAF-2BFE-FB4E-84E7-D40D3BFB7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E8306-EB12-CD42-98D3-DB18C3405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772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C7D2B-263D-3543-AFFC-72FC3DBC5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95C142-CEAF-8A4E-90CF-23B40528D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2E208-3EAA-2F4E-822B-2805AFEED734}" type="datetimeFigureOut">
              <a:rPr lang="en-US" smtClean="0"/>
              <a:t>12/27/19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532A61-4818-B147-84A0-85D5850EB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3FAE31-06D4-2E42-8695-973AD3863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E8306-EB12-CD42-98D3-DB18C3405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521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4E6571-6AC2-AB4E-9CFD-47000ED84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2E208-3EAA-2F4E-822B-2805AFEED734}" type="datetimeFigureOut">
              <a:rPr lang="en-US" smtClean="0"/>
              <a:t>12/27/19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D0D70A-46A2-6849-8A09-DEE46137A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EEB2D9-63ED-654A-A59A-9A4FFD03E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E8306-EB12-CD42-98D3-DB18C3405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990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0100F-F63E-0945-B19C-ADC1A348A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7B1F7E-97B3-F343-9D13-7D138FD35F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A68E18-4D03-E84F-9D6D-F0D067F078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FC7EF9-DDDA-9E41-A268-74D5E2C37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2E208-3EAA-2F4E-822B-2805AFEED734}" type="datetimeFigureOut">
              <a:rPr lang="en-US" smtClean="0"/>
              <a:t>12/27/19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97DF37-38B7-8F4E-8E01-F7E51D43C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F4CBD5-EEFD-1D4A-A0B3-177CD4117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E8306-EB12-CD42-98D3-DB18C3405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527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53442-CFF5-3D4E-A229-87859B5E4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381CAC-427B-9740-AB27-DD54DFC419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035F80-9092-8C4A-9D63-E52D66892B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885A1E-716D-3946-B524-576C43949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2E208-3EAA-2F4E-822B-2805AFEED734}" type="datetimeFigureOut">
              <a:rPr lang="en-US" smtClean="0"/>
              <a:t>12/27/19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A35B57-9788-E045-84BF-6FA40F750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A9DEED-6D0D-F24A-9C18-574F49190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E8306-EB12-CD42-98D3-DB18C3405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446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B90A2D-E82E-6449-9A40-5C2D5A938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9EDF0-2523-B64D-A30B-30C2CD6688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6F8598-9DEC-B044-8808-F05B0CCF2D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B2E208-3EAA-2F4E-822B-2805AFEED734}" type="datetimeFigureOut">
              <a:rPr lang="en-US" smtClean="0"/>
              <a:t>12/27/19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02415A-9851-644F-94CC-16EA3C3AA7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B7B6A-66FA-BE48-86C2-CF06DC1517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0E8306-EB12-CD42-98D3-DB18C3405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889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emf"/><Relationship Id="rId18" Type="http://schemas.openxmlformats.org/officeDocument/2006/relationships/image" Target="../media/image16.emf"/><Relationship Id="rId26" Type="http://schemas.openxmlformats.org/officeDocument/2006/relationships/image" Target="../media/image24.emf"/><Relationship Id="rId21" Type="http://schemas.openxmlformats.org/officeDocument/2006/relationships/image" Target="../media/image19.emf"/><Relationship Id="rId34" Type="http://schemas.openxmlformats.org/officeDocument/2006/relationships/image" Target="../media/image32.emf"/><Relationship Id="rId7" Type="http://schemas.openxmlformats.org/officeDocument/2006/relationships/image" Target="../media/image5.emf"/><Relationship Id="rId12" Type="http://schemas.openxmlformats.org/officeDocument/2006/relationships/image" Target="../media/image10.emf"/><Relationship Id="rId17" Type="http://schemas.openxmlformats.org/officeDocument/2006/relationships/image" Target="../media/image15.emf"/><Relationship Id="rId25" Type="http://schemas.openxmlformats.org/officeDocument/2006/relationships/image" Target="../media/image23.emf"/><Relationship Id="rId33" Type="http://schemas.openxmlformats.org/officeDocument/2006/relationships/image" Target="../media/image31.emf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emf"/><Relationship Id="rId20" Type="http://schemas.openxmlformats.org/officeDocument/2006/relationships/image" Target="../media/image18.emf"/><Relationship Id="rId29" Type="http://schemas.openxmlformats.org/officeDocument/2006/relationships/image" Target="../media/image27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11" Type="http://schemas.openxmlformats.org/officeDocument/2006/relationships/image" Target="../media/image9.emf"/><Relationship Id="rId24" Type="http://schemas.openxmlformats.org/officeDocument/2006/relationships/image" Target="../media/image22.emf"/><Relationship Id="rId32" Type="http://schemas.openxmlformats.org/officeDocument/2006/relationships/image" Target="../media/image30.png"/><Relationship Id="rId37" Type="http://schemas.openxmlformats.org/officeDocument/2006/relationships/image" Target="../media/image35.emf"/><Relationship Id="rId5" Type="http://schemas.openxmlformats.org/officeDocument/2006/relationships/image" Target="../media/image3.emf"/><Relationship Id="rId15" Type="http://schemas.openxmlformats.org/officeDocument/2006/relationships/image" Target="../media/image13.emf"/><Relationship Id="rId23" Type="http://schemas.openxmlformats.org/officeDocument/2006/relationships/image" Target="../media/image21.emf"/><Relationship Id="rId28" Type="http://schemas.openxmlformats.org/officeDocument/2006/relationships/image" Target="../media/image26.emf"/><Relationship Id="rId36" Type="http://schemas.openxmlformats.org/officeDocument/2006/relationships/image" Target="../media/image34.emf"/><Relationship Id="rId10" Type="http://schemas.openxmlformats.org/officeDocument/2006/relationships/image" Target="../media/image8.emf"/><Relationship Id="rId19" Type="http://schemas.openxmlformats.org/officeDocument/2006/relationships/image" Target="../media/image17.emf"/><Relationship Id="rId31" Type="http://schemas.openxmlformats.org/officeDocument/2006/relationships/image" Target="../media/image29.emf"/><Relationship Id="rId4" Type="http://schemas.openxmlformats.org/officeDocument/2006/relationships/image" Target="../media/image2.emf"/><Relationship Id="rId9" Type="http://schemas.openxmlformats.org/officeDocument/2006/relationships/image" Target="../media/image7.emf"/><Relationship Id="rId14" Type="http://schemas.openxmlformats.org/officeDocument/2006/relationships/image" Target="../media/image12.emf"/><Relationship Id="rId22" Type="http://schemas.openxmlformats.org/officeDocument/2006/relationships/image" Target="../media/image20.emf"/><Relationship Id="rId27" Type="http://schemas.openxmlformats.org/officeDocument/2006/relationships/image" Target="../media/image25.emf"/><Relationship Id="rId30" Type="http://schemas.openxmlformats.org/officeDocument/2006/relationships/image" Target="../media/image28.emf"/><Relationship Id="rId35" Type="http://schemas.openxmlformats.org/officeDocument/2006/relationships/image" Target="../media/image33.emf"/><Relationship Id="rId8" Type="http://schemas.openxmlformats.org/officeDocument/2006/relationships/image" Target="../media/image6.emf"/><Relationship Id="rId3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6C8C266-08FB-E247-9B5C-2C3A83DC84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8912" y="235527"/>
            <a:ext cx="6454176" cy="638694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3880607-000E-AE4E-8458-F62B9CD549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4236" y="1404421"/>
            <a:ext cx="743527" cy="74352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67D3662-B9E7-8041-BE74-CC7904DAD8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54348" y="2230636"/>
            <a:ext cx="1483304" cy="15497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8E1DA0AC-ED84-4D47-A260-4F8106EB41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16272" y="2931232"/>
            <a:ext cx="1168400" cy="508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97ECF2F2-42DE-164C-8AA2-3D74C3F64FE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03113" y="2899565"/>
            <a:ext cx="1471732" cy="38789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3A5345A-FFA8-B442-AB37-49F6CC8DE26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03113" y="3074460"/>
            <a:ext cx="1104889" cy="756609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CC9E5949-309A-7E4D-833A-5B88CAB676F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09982" y="3918397"/>
            <a:ext cx="2892082" cy="456645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DE50EC76-DE63-7149-85F3-0FEE86F69A9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316313" y="4810689"/>
            <a:ext cx="737792" cy="539848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D76C81E5-5F35-0E46-90B5-307046C4E16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210010" y="4219889"/>
            <a:ext cx="636676" cy="1130648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518DE028-43E9-B54A-87F2-EDAEE4E2ED9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927963" y="2739217"/>
            <a:ext cx="642932" cy="670486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05370693-64F0-C644-9DD1-6359663BF32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723312" y="2739217"/>
            <a:ext cx="642932" cy="670486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9222E52D-AA93-BB47-A3B3-8BFAF119D6E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553379" y="3483425"/>
            <a:ext cx="642932" cy="670486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84EA112F-0E50-6C47-A9B5-EF7D81857C0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927963" y="4105732"/>
            <a:ext cx="642932" cy="670486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023E86C3-42DE-844C-B8B0-8F51B438A25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772058" y="4478823"/>
            <a:ext cx="1612638" cy="439810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559B0515-CBAF-1547-B0C9-E26510D4114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107434" y="4635491"/>
            <a:ext cx="466983" cy="126475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766B4F26-2EA3-F94C-87DD-F2107F5BD64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772058" y="1737578"/>
            <a:ext cx="1709430" cy="463728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BAF209F6-3272-DC40-87C9-C9D9C4A1A4C6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012499" y="1845134"/>
            <a:ext cx="709165" cy="280164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7876AD29-B4F2-3443-88AD-BD24E741C132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191804" y="134050"/>
            <a:ext cx="1684204" cy="459328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B81A5070-BEB8-574E-83D8-0EA06EF7EEB4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871558" y="226383"/>
            <a:ext cx="855903" cy="288304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A6A85517-637E-FE4D-8EEB-BEF4B3434CD8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505884" y="1689338"/>
            <a:ext cx="1681569" cy="458610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5E6498D4-9F25-D445-AA56-CDE41A45DF01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9135696" y="1844125"/>
            <a:ext cx="904416" cy="133607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40512867-D5F7-384B-BA8A-E8A9E2F41DF3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8785198" y="4346888"/>
            <a:ext cx="1700603" cy="463801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256AA743-16EA-B349-9443-5E14467D5713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9582019" y="4539427"/>
            <a:ext cx="605434" cy="122979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A3EBB3E2-885C-274F-9F1D-41D33C9C13B4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729635" y="5311407"/>
            <a:ext cx="4466675" cy="101688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D08DB1B-10C6-9C42-8384-234209064401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5030353" y="5826437"/>
            <a:ext cx="1925205" cy="12653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825798A-08BF-114A-9E03-D2A186874E5C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235365" y="6073054"/>
            <a:ext cx="379045" cy="33392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F7B6FF4-0A49-4046-8F53-7EA3889AFD02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5724523" y="6178254"/>
            <a:ext cx="556204" cy="32717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EB76765-7657-864C-8816-529705C8CD82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6413575" y="6077159"/>
            <a:ext cx="379045" cy="351970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7385703C-35D5-B148-8518-2C59B61AEAEE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815308" y="634703"/>
            <a:ext cx="4447067" cy="105179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D8E0F5C-EFC0-8C42-B5BD-C32DB9294547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4683989" y="1052605"/>
            <a:ext cx="2639238" cy="126538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801ECE1E-29B0-9C40-ADD1-1BE4EDA5BDF9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4826837" y="4570390"/>
            <a:ext cx="2428638" cy="928016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5D9BB339-09F7-5D44-A1D2-EBADA7DDF98C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5215931" y="5168893"/>
            <a:ext cx="1614286" cy="211875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BAEEB46-A60F-0149-8BE7-2EF724930485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5054184" y="4721431"/>
            <a:ext cx="265727" cy="276356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41E34B88-DFFB-FD40-8029-BB5EA1C57C5B}"/>
              </a:ext>
            </a:extLst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5396432" y="4743407"/>
            <a:ext cx="179176" cy="216897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9EEE8DC4-CF82-FB40-ADAF-F9805D43F274}"/>
              </a:ext>
            </a:extLst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667369" y="4732302"/>
            <a:ext cx="218502" cy="228002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19E8B80B-97AA-9D4F-A4C7-75E95C0CAED4}"/>
              </a:ext>
            </a:extLst>
      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5958412" y="4691143"/>
            <a:ext cx="226758" cy="256335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53725C3F-A99A-DB49-81E3-8D90EBA8DDAD}"/>
              </a:ext>
            </a:extLst>
      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6282658" y="4718167"/>
            <a:ext cx="338362" cy="256335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1070DEE5-4F06-3544-BDB4-EA820D44F06B}"/>
              </a:ext>
            </a:extLst>
      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6698152" y="4718167"/>
            <a:ext cx="307355" cy="27442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B0A42A9-2BE5-EE47-98FB-E9F13F5A4B7D}"/>
              </a:ext>
            </a:extLst>
          </p:cNvPr>
          <p:cNvSpPr txBox="1"/>
          <p:nvPr/>
        </p:nvSpPr>
        <p:spPr>
          <a:xfrm>
            <a:off x="4988857" y="3313797"/>
            <a:ext cx="137738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Reference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Data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39CC253-B49D-F446-9096-BB97DC686C47}"/>
              </a:ext>
            </a:extLst>
          </p:cNvPr>
          <p:cNvSpPr txBox="1"/>
          <p:nvPr/>
        </p:nvSpPr>
        <p:spPr>
          <a:xfrm>
            <a:off x="3553796" y="3780458"/>
            <a:ext cx="168156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Demographics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Data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2FE27F7-5DDB-0A4E-836E-17177362C3F9}"/>
              </a:ext>
            </a:extLst>
          </p:cNvPr>
          <p:cNvSpPr txBox="1"/>
          <p:nvPr/>
        </p:nvSpPr>
        <p:spPr>
          <a:xfrm>
            <a:off x="3196946" y="3352531"/>
            <a:ext cx="151853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Transactions Data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2B8D89F-D04E-CE4D-997A-F78BECDE0BC9}"/>
              </a:ext>
            </a:extLst>
          </p:cNvPr>
          <p:cNvSpPr txBox="1"/>
          <p:nvPr/>
        </p:nvSpPr>
        <p:spPr>
          <a:xfrm>
            <a:off x="7099400" y="3187972"/>
            <a:ext cx="168156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Self Service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Data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2124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1722</TotalTime>
  <Words>10</Words>
  <Application>Microsoft Macintosh PowerPoint</Application>
  <PresentationFormat>Widescreen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Ganesh Bhat</dc:creator>
  <cp:keywords/>
  <dc:description/>
  <cp:lastModifiedBy>Ganesh Bhat</cp:lastModifiedBy>
  <cp:revision>9</cp:revision>
  <dcterms:created xsi:type="dcterms:W3CDTF">2019-12-25T12:27:52Z</dcterms:created>
  <dcterms:modified xsi:type="dcterms:W3CDTF">2019-12-27T08:23:50Z</dcterms:modified>
  <cp:category/>
</cp:coreProperties>
</file>