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/>
    <p:restoredTop sz="94757"/>
  </p:normalViewPr>
  <p:slideViewPr>
    <p:cSldViewPr snapToGrid="0" snapToObjects="1">
      <p:cViewPr varScale="1">
        <p:scale>
          <a:sx n="110" d="100"/>
          <a:sy n="110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5498-CE37-7B41-B05F-74E406426F65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B0E-A61F-7045-AAD1-74D71BE4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FB0E-A61F-7045-AAD1-74D71BE47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E4BD-1460-3848-9743-CD1FB797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1A31-193D-404A-B691-4A55A48E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C74-CCEE-2D42-A58A-5CB45855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308B-232D-4B4E-B5C6-448F9F58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6077-5776-ED40-9425-6BF368E4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31D2-1692-B04A-9E23-368E1835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0C7E6-45CE-7F47-8FCF-8EAB2A14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F5E2-CED7-E04B-B858-004EFE5C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3C2D-9296-E745-A9BD-0226247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9A8C-EBC9-FC40-BEF3-FA83F467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3527B-45E5-6F40-B98C-1CB096A36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3DD58-0AA9-174B-9324-A3871EAC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B65-E3A7-D74B-BC93-B72FA59D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E28-6110-B442-A0BA-2CC26A0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25D9-9EFE-7249-8C04-C9BB71EB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198-A497-FC48-A924-F153A1B6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1838-8B77-5244-B04D-2B9FB6B3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10E3-24BD-7F40-94B5-CC7E2D0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B396-1114-1640-B345-C458616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91F-F279-204A-A6E3-37C8F8A4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B174-01CF-BD40-9F5A-5A3241A7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84E4-FD7E-8A42-AE72-20E7E8AD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CEDB-6A2A-0F40-B47E-FC35BEB8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0658-E1B5-3042-A70E-CC4F18A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9E7F-BF0B-804F-95E0-A319341B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8475-5324-D344-B1B0-B925A34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B1C-7D3B-F345-9D10-EE52679DE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AB9C-6D84-DD4F-BDE0-3D69F008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A88E-33F0-D74B-969A-EDAA7071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C3B2-E8E6-F044-8B31-558AA29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2AA9-9B05-3B4B-8CD3-2CAD6136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3C4-B0CB-2C49-9F7B-6C8B10D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F717-E4D6-5349-8A46-B073AC5E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2052-724C-B54F-9141-7E8ED41A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643D-045A-F24F-A9D6-153B269FD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AF5F-274A-524A-AC62-D23B3049E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5C465-F26D-F24F-A150-379720E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C8794-C008-D44E-A432-02541812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D7AAF-2BFE-FB4E-84E7-D40D3BF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7D2B-263D-3543-AFFC-72FC3DB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C142-CEAF-8A4E-90CF-23B4052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2A61-4818-B147-84A0-85D5850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AE31-06D4-2E42-8695-973AD38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E6571-6AC2-AB4E-9CFD-47000ED8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0D70A-46A2-6849-8A09-DEE46137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B2D9-63ED-654A-A59A-9A4FFD0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100F-F63E-0945-B19C-ADC1A348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1F7E-97B3-F343-9D13-7D138FD3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E18-4D03-E84F-9D6D-F0D067F0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7EF9-DDDA-9E41-A268-74D5E2C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DF37-38B7-8F4E-8E01-F7E51D4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CBD5-EEFD-1D4A-A0B3-177CD41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3442-CFF5-3D4E-A229-87859B5E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81CAC-427B-9740-AB27-DD54DFC41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5F80-9092-8C4A-9D63-E52D6689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5A1E-716D-3946-B524-576C439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35B57-9788-E045-84BF-6FA40F75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DEED-6D0D-F24A-9C18-574F4919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0A2D-E82E-6449-9A40-5C2D5A93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EDF0-2523-B64D-A30B-30C2CD66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8598-9DEC-B044-8808-F05B0CCF2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208-3EAA-2F4E-822B-2805AFEED734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415A-9851-644F-94CC-16EA3C3A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B6A-66FA-BE48-86C2-CF06DC15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8306-EB12-CD42-98D3-DB18C340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8C266-08FB-E247-9B5C-2C3A83DC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12" y="235527"/>
            <a:ext cx="6454176" cy="63869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880607-000E-AE4E-8458-F62B9CD5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36" y="1404421"/>
            <a:ext cx="743527" cy="743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7D3662-B9E7-8041-BE74-CC7904DAD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348" y="2230636"/>
            <a:ext cx="1483304" cy="154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1DA0AC-ED84-4D47-A260-4F8106EB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72" y="2931232"/>
            <a:ext cx="1168400" cy="5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CF2F2-42DE-164C-8AA2-3D74C3F64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113" y="2899565"/>
            <a:ext cx="1471732" cy="3878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A5345A-FFA8-B442-AB37-49F6CC8DE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113" y="3074460"/>
            <a:ext cx="1104889" cy="756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9E5949-309A-7E4D-833A-5B88CAB67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9982" y="3918397"/>
            <a:ext cx="2892082" cy="456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50EC76-DE63-7149-85F3-0FEE86F69A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313" y="4810689"/>
            <a:ext cx="737792" cy="5398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6C81E5-5F35-0E46-90B5-307046C4E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0010" y="4219889"/>
            <a:ext cx="636676" cy="11306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8DE028-43E9-B54A-87F2-EDAEE4E2E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2739217"/>
            <a:ext cx="642932" cy="670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370693-64F0-C644-9DD1-6359663BF3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3312" y="2739217"/>
            <a:ext cx="642932" cy="6704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22E52D-AA93-BB47-A3B3-8BFAF119D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3379" y="3483425"/>
            <a:ext cx="642932" cy="6704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EA112F-0E50-6C47-A9B5-EF7D81857C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7963" y="4105732"/>
            <a:ext cx="642932" cy="6704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23E86C3-42DE-844C-B8B0-8F51B438A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2058" y="4478823"/>
            <a:ext cx="1612638" cy="439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9B0515-CBAF-1547-B0C9-E26510D411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7434" y="4635491"/>
            <a:ext cx="466983" cy="1264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66B4F26-2EA3-F94C-87DD-F2107F5BD6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2058" y="1737578"/>
            <a:ext cx="1709430" cy="46372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F209F6-3272-DC40-87C9-C9D9C4A1A4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2499" y="1845134"/>
            <a:ext cx="709165" cy="28016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76AD29-B4F2-3443-88AD-BD24E741C1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91804" y="134050"/>
            <a:ext cx="1684204" cy="4593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81A5070-BEB8-574E-83D8-0EA06EF7EE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1558" y="226383"/>
            <a:ext cx="855903" cy="28830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6A85517-637E-FE4D-8EEB-BEF4B3434C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5884" y="1689338"/>
            <a:ext cx="1681569" cy="4586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6498D4-9F25-D445-AA56-CDE41A45DF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5696" y="1844125"/>
            <a:ext cx="904416" cy="1336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0512867-D5F7-384B-BA8A-E8A9E2F41D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5198" y="4346888"/>
            <a:ext cx="1700603" cy="4638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56AA743-16EA-B349-9443-5E14467D57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82019" y="4539427"/>
            <a:ext cx="605434" cy="122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3EBB3E2-885C-274F-9F1D-41D33C9C13B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29635" y="5311407"/>
            <a:ext cx="4466675" cy="1016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08DB1B-10C6-9C42-8384-2342090644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30353" y="5826437"/>
            <a:ext cx="1925205" cy="126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5798A-08BF-114A-9E03-D2A186874E5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35365" y="6073054"/>
            <a:ext cx="379045" cy="333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7B6FF4-0A49-4046-8F53-7EA3889AFD0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24523" y="6178254"/>
            <a:ext cx="556204" cy="327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76765-7657-864C-8816-529705C8CD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13575" y="6077159"/>
            <a:ext cx="379045" cy="35197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385703C-35D5-B148-8518-2C59B61AEAE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15308" y="634703"/>
            <a:ext cx="4447067" cy="1051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E0F5C-EFC0-8C42-B5BD-C32DB929454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83989" y="1052605"/>
            <a:ext cx="2639238" cy="12653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01ECE1E-29B0-9C40-ADD1-1BE4EDA5BD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26837" y="4570390"/>
            <a:ext cx="2428638" cy="9280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9BB339-09F7-5D44-A1D2-EBADA7DDF98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15931" y="5168893"/>
            <a:ext cx="1614286" cy="2118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BAEEB46-A60F-0149-8BE7-2EF72493048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54184" y="4721431"/>
            <a:ext cx="265727" cy="276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1E34B88-DFFB-FD40-8029-BB5EA1C57C5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96432" y="4743407"/>
            <a:ext cx="179176" cy="2168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EEE8DC4-CF82-FB40-ADAF-F9805D43F27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667369" y="4732302"/>
            <a:ext cx="218502" cy="22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9E8B80B-97AA-9D4F-A4C7-75E95C0CAED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58412" y="4691143"/>
            <a:ext cx="226758" cy="2563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725C3F-A99A-DB49-81E3-8D90EBA8DDA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282658" y="4718167"/>
            <a:ext cx="338362" cy="2563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70DEE5-4F06-3544-BDB4-EA820D44F06B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8152" y="4718167"/>
            <a:ext cx="307355" cy="274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0A42A9-2BE5-EE47-98FB-E9F13F5A4B7D}"/>
              </a:ext>
            </a:extLst>
          </p:cNvPr>
          <p:cNvSpPr txBox="1"/>
          <p:nvPr/>
        </p:nvSpPr>
        <p:spPr>
          <a:xfrm>
            <a:off x="4988857" y="3313797"/>
            <a:ext cx="13773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CC253-B49D-F446-9096-BB97DC686C47}"/>
              </a:ext>
            </a:extLst>
          </p:cNvPr>
          <p:cNvSpPr txBox="1"/>
          <p:nvPr/>
        </p:nvSpPr>
        <p:spPr>
          <a:xfrm>
            <a:off x="3553796" y="3780458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Demographics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FE27F7-5DDB-0A4E-836E-17177362C3F9}"/>
              </a:ext>
            </a:extLst>
          </p:cNvPr>
          <p:cNvSpPr txBox="1"/>
          <p:nvPr/>
        </p:nvSpPr>
        <p:spPr>
          <a:xfrm>
            <a:off x="3196946" y="3352531"/>
            <a:ext cx="15185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Transactions 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8D89F-D04E-CE4D-997A-F78BECDE0BC9}"/>
              </a:ext>
            </a:extLst>
          </p:cNvPr>
          <p:cNvSpPr txBox="1"/>
          <p:nvPr/>
        </p:nvSpPr>
        <p:spPr>
          <a:xfrm>
            <a:off x="7099400" y="3187972"/>
            <a:ext cx="168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Self Service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10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Ganesh Bhat</dc:creator>
  <cp:keywords/>
  <dc:description/>
  <cp:lastModifiedBy>Ganesh Bhat</cp:lastModifiedBy>
  <cp:revision>9</cp:revision>
  <dcterms:created xsi:type="dcterms:W3CDTF">2019-12-25T12:27:52Z</dcterms:created>
  <dcterms:modified xsi:type="dcterms:W3CDTF">2019-12-27T08:21:03Z</dcterms:modified>
  <cp:category/>
</cp:coreProperties>
</file>