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4" r:id="rId2"/>
    <p:sldId id="365" r:id="rId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6D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2950" autoAdjust="0"/>
  </p:normalViewPr>
  <p:slideViewPr>
    <p:cSldViewPr showGuides="1">
      <p:cViewPr varScale="1">
        <p:scale>
          <a:sx n="90" d="100"/>
          <a:sy n="90" d="100"/>
        </p:scale>
        <p:origin x="81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3F35E-BE0E-4516-8689-7B6BEB329D14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E7AA-454B-4C02-B8B0-64009CEDFF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8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E7AA-454B-4C02-B8B0-64009CEDFF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E7AA-454B-4C02-B8B0-64009CEDFF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900" y="-869950"/>
            <a:ext cx="8001000" cy="600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14437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4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276225" y="252413"/>
            <a:ext cx="8567738" cy="503238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3" descr="健客logo--健康到家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8675" y="368300"/>
            <a:ext cx="1370013" cy="27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252413"/>
            <a:ext cx="8567738" cy="503238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图片 2" descr="健客logo--健康到家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8675" y="368300"/>
            <a:ext cx="1370013" cy="27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4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900" y="-869950"/>
            <a:ext cx="8001000" cy="600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2" descr="椭圆-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5925" y="4643438"/>
            <a:ext cx="928688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3" descr="椭圆-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4550" y="4643438"/>
            <a:ext cx="928688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4" descr="椭圆-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42150" y="4786313"/>
            <a:ext cx="288925" cy="2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5" descr="椭圆-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6650" y="4791075"/>
            <a:ext cx="287338" cy="2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6" descr="单独logo.png"/>
          <p:cNvPicPr>
            <a:picLocks noChangeAspect="1"/>
          </p:cNvPicPr>
          <p:nvPr userDrawn="1"/>
        </p:nvPicPr>
        <p:blipFill>
          <a:blip r:embed="rId6">
            <a:lum bright="4001"/>
          </a:blip>
          <a:stretch>
            <a:fillRect/>
          </a:stretch>
        </p:blipFill>
        <p:spPr>
          <a:xfrm>
            <a:off x="6224588" y="2135188"/>
            <a:ext cx="2051050" cy="2665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467544" y="1283090"/>
            <a:ext cx="8643998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  <a:defRPr/>
            </a:pPr>
            <a:endParaRPr lang="en-US" altLang="zh-CN" sz="2000" b="1" spc="50" dirty="0">
              <a:ln w="11430"/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altLang="zh-CN" sz="2000" b="1" spc="50" dirty="0">
              <a:ln w="11430"/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5CB7B1-8558-49B1-9054-ADD40F818AC7}"/>
              </a:ext>
            </a:extLst>
          </p:cNvPr>
          <p:cNvGrpSpPr/>
          <p:nvPr/>
        </p:nvGrpSpPr>
        <p:grpSpPr>
          <a:xfrm>
            <a:off x="711277" y="863045"/>
            <a:ext cx="7389115" cy="2603185"/>
            <a:chOff x="665163" y="2276474"/>
            <a:chExt cx="8331243" cy="4295776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11B14E18-BB4D-4B0B-BCD7-527DC9E8E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63754" y="2786058"/>
              <a:ext cx="3244715" cy="2928958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653B4EA1-ECD9-4118-BB57-632CB5BA57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90700" y="3214688"/>
              <a:ext cx="2052638" cy="2071687"/>
            </a:xfrm>
            <a:prstGeom prst="ellipse">
              <a:avLst/>
            </a:prstGeom>
            <a:solidFill>
              <a:srgbClr val="0070C0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75CDD0D-FDCE-47C8-976C-0223034EB8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86013" y="3714750"/>
              <a:ext cx="1258887" cy="1285875"/>
            </a:xfrm>
            <a:prstGeom prst="ellipse">
              <a:avLst/>
            </a:prstGeom>
            <a:solidFill>
              <a:srgbClr val="0070C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580">
              <a:extLst>
                <a:ext uri="{FF2B5EF4-FFF2-40B4-BE49-F238E27FC236}">
                  <a16:creationId xmlns:a16="http://schemas.microsoft.com/office/drawing/2014/main" id="{DBC01C8C-E259-4B6E-B4C9-F121E5F7BDF7}"/>
                </a:ext>
              </a:extLst>
            </p:cNvPr>
            <p:cNvGrpSpPr/>
            <p:nvPr/>
          </p:nvGrpSpPr>
          <p:grpSpPr bwMode="auto">
            <a:xfrm>
              <a:off x="3976688" y="3929063"/>
              <a:ext cx="860425" cy="1071562"/>
              <a:chOff x="6932626" y="5072074"/>
              <a:chExt cx="1146175" cy="1361680"/>
            </a:xfrm>
          </p:grpSpPr>
          <p:sp>
            <p:nvSpPr>
              <p:cNvPr id="215" name="Oval 70">
                <a:extLst>
                  <a:ext uri="{FF2B5EF4-FFF2-40B4-BE49-F238E27FC236}">
                    <a16:creationId xmlns:a16="http://schemas.microsoft.com/office/drawing/2014/main" id="{9F41D572-D27F-4265-B569-EBCCBE17B2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32626" y="5072074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16" name="Picture 72" descr="circuler_1">
                <a:extLst>
                  <a:ext uri="{FF2B5EF4-FFF2-40B4-BE49-F238E27FC236}">
                    <a16:creationId xmlns:a16="http://schemas.microsoft.com/office/drawing/2014/main" id="{19C36FB4-0AAE-48A4-9D31-8FC38CBDD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67551" y="5102237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7" name="Oval 73">
                <a:extLst>
                  <a:ext uri="{FF2B5EF4-FFF2-40B4-BE49-F238E27FC236}">
                    <a16:creationId xmlns:a16="http://schemas.microsoft.com/office/drawing/2014/main" id="{B43808C2-EF3C-439B-A08A-27EA9F3AFE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67551" y="5102237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18" name="Picture 74" descr="light_shadow1">
                <a:extLst>
                  <a:ext uri="{FF2B5EF4-FFF2-40B4-BE49-F238E27FC236}">
                    <a16:creationId xmlns:a16="http://schemas.microsoft.com/office/drawing/2014/main" id="{9970DD46-4ECA-494C-8D1C-9F23CE0BA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6977987" y="5147250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9" name="Group 75">
                <a:extLst>
                  <a:ext uri="{FF2B5EF4-FFF2-40B4-BE49-F238E27FC236}">
                    <a16:creationId xmlns:a16="http://schemas.microsoft.com/office/drawing/2014/main" id="{B8005B9B-7E6A-4550-9CFE-1F4DF5C87D15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7288074" y="5845665"/>
                <a:ext cx="955081" cy="221466"/>
                <a:chOff x="2520" y="1060"/>
                <a:chExt cx="902" cy="236"/>
              </a:xfrm>
            </p:grpSpPr>
            <p:grpSp>
              <p:nvGrpSpPr>
                <p:cNvPr id="231" name="Group 76">
                  <a:extLst>
                    <a:ext uri="{FF2B5EF4-FFF2-40B4-BE49-F238E27FC236}">
                      <a16:creationId xmlns:a16="http://schemas.microsoft.com/office/drawing/2014/main" id="{572F5261-7434-460E-A68E-40A2E5E79FA1}"/>
                    </a:ext>
                  </a:extLst>
                </p:cNvPr>
                <p:cNvGrpSpPr/>
                <p:nvPr/>
              </p:nvGrpSpPr>
              <p:grpSpPr bwMode="auto">
                <a:xfrm>
                  <a:off x="2520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237" name="AutoShape 77">
                    <a:extLst>
                      <a:ext uri="{FF2B5EF4-FFF2-40B4-BE49-F238E27FC236}">
                        <a16:creationId xmlns:a16="http://schemas.microsoft.com/office/drawing/2014/main" id="{876ACBC4-DDF0-41D8-936E-27CFE9BF77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" name="AutoShape 78">
                    <a:extLst>
                      <a:ext uri="{FF2B5EF4-FFF2-40B4-BE49-F238E27FC236}">
                        <a16:creationId xmlns:a16="http://schemas.microsoft.com/office/drawing/2014/main" id="{DA2C9B6B-3498-4B04-9054-783CD0AC9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" name="AutoShape 79">
                    <a:extLst>
                      <a:ext uri="{FF2B5EF4-FFF2-40B4-BE49-F238E27FC236}">
                        <a16:creationId xmlns:a16="http://schemas.microsoft.com/office/drawing/2014/main" id="{B28866A0-FFE7-491C-BE5E-074C706EA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" name="AutoShape 80">
                    <a:extLst>
                      <a:ext uri="{FF2B5EF4-FFF2-40B4-BE49-F238E27FC236}">
                        <a16:creationId xmlns:a16="http://schemas.microsoft.com/office/drawing/2014/main" id="{D7CA0D4B-9626-4848-B428-3481D2848F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2" name="Group 81">
                  <a:extLst>
                    <a:ext uri="{FF2B5EF4-FFF2-40B4-BE49-F238E27FC236}">
                      <a16:creationId xmlns:a16="http://schemas.microsoft.com/office/drawing/2014/main" id="{D067D8C5-2791-4107-B453-F64A572C5707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233" name="AutoShape 82">
                    <a:extLst>
                      <a:ext uri="{FF2B5EF4-FFF2-40B4-BE49-F238E27FC236}">
                        <a16:creationId xmlns:a16="http://schemas.microsoft.com/office/drawing/2014/main" id="{1A85832D-4103-43A8-BBAE-F5626DC888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" name="AutoShape 83">
                    <a:extLst>
                      <a:ext uri="{FF2B5EF4-FFF2-40B4-BE49-F238E27FC236}">
                        <a16:creationId xmlns:a16="http://schemas.microsoft.com/office/drawing/2014/main" id="{33AF060A-3C24-480F-AD8B-03C359C356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" name="AutoShape 84">
                    <a:extLst>
                      <a:ext uri="{FF2B5EF4-FFF2-40B4-BE49-F238E27FC236}">
                        <a16:creationId xmlns:a16="http://schemas.microsoft.com/office/drawing/2014/main" id="{F84FBA40-303B-43F5-BFA3-DD8B8A16DA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" name="AutoShape 85">
                    <a:extLst>
                      <a:ext uri="{FF2B5EF4-FFF2-40B4-BE49-F238E27FC236}">
                        <a16:creationId xmlns:a16="http://schemas.microsoft.com/office/drawing/2014/main" id="{848F7EA2-E5E2-45F0-914D-E72ED1639E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20" name="Group 86">
                <a:extLst>
                  <a:ext uri="{FF2B5EF4-FFF2-40B4-BE49-F238E27FC236}">
                    <a16:creationId xmlns:a16="http://schemas.microsoft.com/office/drawing/2014/main" id="{B2CC8059-2C6F-4363-B09A-574B137A5D51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7404212" y="5860159"/>
                <a:ext cx="845408" cy="193673"/>
                <a:chOff x="2520" y="1060"/>
                <a:chExt cx="902" cy="236"/>
              </a:xfrm>
            </p:grpSpPr>
            <p:grpSp>
              <p:nvGrpSpPr>
                <p:cNvPr id="221" name="Group 87">
                  <a:extLst>
                    <a:ext uri="{FF2B5EF4-FFF2-40B4-BE49-F238E27FC236}">
                      <a16:creationId xmlns:a16="http://schemas.microsoft.com/office/drawing/2014/main" id="{CC9B3BEB-D010-4E27-9877-477C5B3718D0}"/>
                    </a:ext>
                  </a:extLst>
                </p:cNvPr>
                <p:cNvGrpSpPr/>
                <p:nvPr/>
              </p:nvGrpSpPr>
              <p:grpSpPr bwMode="auto">
                <a:xfrm>
                  <a:off x="2520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227" name="AutoShape 88">
                    <a:extLst>
                      <a:ext uri="{FF2B5EF4-FFF2-40B4-BE49-F238E27FC236}">
                        <a16:creationId xmlns:a16="http://schemas.microsoft.com/office/drawing/2014/main" id="{061F204C-FCA4-4258-8B3E-39B3627F88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" name="AutoShape 89">
                    <a:extLst>
                      <a:ext uri="{FF2B5EF4-FFF2-40B4-BE49-F238E27FC236}">
                        <a16:creationId xmlns:a16="http://schemas.microsoft.com/office/drawing/2014/main" id="{04808AFA-8AFE-4EB1-AFBA-1B37C3E269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" name="AutoShape 90">
                    <a:extLst>
                      <a:ext uri="{FF2B5EF4-FFF2-40B4-BE49-F238E27FC236}">
                        <a16:creationId xmlns:a16="http://schemas.microsoft.com/office/drawing/2014/main" id="{D8FE0539-B9DC-473C-B63A-CD6355945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" name="AutoShape 91">
                    <a:extLst>
                      <a:ext uri="{FF2B5EF4-FFF2-40B4-BE49-F238E27FC236}">
                        <a16:creationId xmlns:a16="http://schemas.microsoft.com/office/drawing/2014/main" id="{E1A91AE9-0A8A-45C6-BF09-7C42936E1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22" name="Group 92">
                  <a:extLst>
                    <a:ext uri="{FF2B5EF4-FFF2-40B4-BE49-F238E27FC236}">
                      <a16:creationId xmlns:a16="http://schemas.microsoft.com/office/drawing/2014/main" id="{BF100EA7-AEFE-4036-8A8C-F037447E4185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223" name="AutoShape 93">
                    <a:extLst>
                      <a:ext uri="{FF2B5EF4-FFF2-40B4-BE49-F238E27FC236}">
                        <a16:creationId xmlns:a16="http://schemas.microsoft.com/office/drawing/2014/main" id="{1AE00B54-31F5-4409-B4F3-B2E2E3D821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" name="AutoShape 94">
                    <a:extLst>
                      <a:ext uri="{FF2B5EF4-FFF2-40B4-BE49-F238E27FC236}">
                        <a16:creationId xmlns:a16="http://schemas.microsoft.com/office/drawing/2014/main" id="{43B8106C-A49C-4C73-B70E-B655F6776E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" name="AutoShape 95">
                    <a:extLst>
                      <a:ext uri="{FF2B5EF4-FFF2-40B4-BE49-F238E27FC236}">
                        <a16:creationId xmlns:a16="http://schemas.microsoft.com/office/drawing/2014/main" id="{0A4A81A8-361D-4441-A13C-835B64559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" name="AutoShape 96">
                    <a:extLst>
                      <a:ext uri="{FF2B5EF4-FFF2-40B4-BE49-F238E27FC236}">
                        <a16:creationId xmlns:a16="http://schemas.microsoft.com/office/drawing/2014/main" id="{9034D7DD-6AEE-4726-AAFE-1702E23C3F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0" name="组合 445">
              <a:extLst>
                <a:ext uri="{FF2B5EF4-FFF2-40B4-BE49-F238E27FC236}">
                  <a16:creationId xmlns:a16="http://schemas.microsoft.com/office/drawing/2014/main" id="{7F9A877A-9CC9-4B66-973A-104B4BA56F08}"/>
                </a:ext>
              </a:extLst>
            </p:cNvPr>
            <p:cNvGrpSpPr/>
            <p:nvPr/>
          </p:nvGrpSpPr>
          <p:grpSpPr bwMode="auto">
            <a:xfrm>
              <a:off x="3644901" y="2360493"/>
              <a:ext cx="1099523" cy="1425933"/>
              <a:chOff x="8316025" y="617858"/>
              <a:chExt cx="1464678" cy="1811753"/>
            </a:xfrm>
          </p:grpSpPr>
          <p:sp>
            <p:nvSpPr>
              <p:cNvPr id="189" name="Oval 70">
                <a:extLst>
                  <a:ext uri="{FF2B5EF4-FFF2-40B4-BE49-F238E27FC236}">
                    <a16:creationId xmlns:a16="http://schemas.microsoft.com/office/drawing/2014/main" id="{D6F4207F-B78C-4FD9-93B2-0E45ABB918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16025" y="1067808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90" name="Picture 72" descr="circuler_1">
                <a:extLst>
                  <a:ext uri="{FF2B5EF4-FFF2-40B4-BE49-F238E27FC236}">
                    <a16:creationId xmlns:a16="http://schemas.microsoft.com/office/drawing/2014/main" id="{CE591A18-6DB5-436C-93B7-47F47A10F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350950" y="1097971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1" name="Oval 73">
                <a:extLst>
                  <a:ext uri="{FF2B5EF4-FFF2-40B4-BE49-F238E27FC236}">
                    <a16:creationId xmlns:a16="http://schemas.microsoft.com/office/drawing/2014/main" id="{773B6AB2-06AA-43F0-8E97-0E09448F54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63345" y="1084346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92" name="Picture 74" descr="light_shadow1">
                <a:extLst>
                  <a:ext uri="{FF2B5EF4-FFF2-40B4-BE49-F238E27FC236}">
                    <a16:creationId xmlns:a16="http://schemas.microsoft.com/office/drawing/2014/main" id="{FCE3AFFF-075D-4D7D-8462-D82899B92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8989921" y="617858"/>
                <a:ext cx="790782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3" name="Group 75">
                <a:extLst>
                  <a:ext uri="{FF2B5EF4-FFF2-40B4-BE49-F238E27FC236}">
                    <a16:creationId xmlns:a16="http://schemas.microsoft.com/office/drawing/2014/main" id="{F751E0A6-9921-4A7D-AC03-F58BCE0CA2B2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671755" y="1841867"/>
                <a:ext cx="954022" cy="221466"/>
                <a:chOff x="2521" y="1060"/>
                <a:chExt cx="901" cy="236"/>
              </a:xfrm>
            </p:grpSpPr>
            <p:grpSp>
              <p:nvGrpSpPr>
                <p:cNvPr id="205" name="Group 76">
                  <a:extLst>
                    <a:ext uri="{FF2B5EF4-FFF2-40B4-BE49-F238E27FC236}">
                      <a16:creationId xmlns:a16="http://schemas.microsoft.com/office/drawing/2014/main" id="{849AA4D2-28A3-45A0-8D96-561C850F0334}"/>
                    </a:ext>
                  </a:extLst>
                </p:cNvPr>
                <p:cNvGrpSpPr/>
                <p:nvPr/>
              </p:nvGrpSpPr>
              <p:grpSpPr bwMode="auto">
                <a:xfrm>
                  <a:off x="2521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211" name="AutoShape 77">
                    <a:extLst>
                      <a:ext uri="{FF2B5EF4-FFF2-40B4-BE49-F238E27FC236}">
                        <a16:creationId xmlns:a16="http://schemas.microsoft.com/office/drawing/2014/main" id="{6B23F7F4-FECB-4646-A5BE-8F1CB51BD2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" name="AutoShape 78">
                    <a:extLst>
                      <a:ext uri="{FF2B5EF4-FFF2-40B4-BE49-F238E27FC236}">
                        <a16:creationId xmlns:a16="http://schemas.microsoft.com/office/drawing/2014/main" id="{1121405C-6A38-4274-9824-D8D0B92F36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" name="AutoShape 79">
                    <a:extLst>
                      <a:ext uri="{FF2B5EF4-FFF2-40B4-BE49-F238E27FC236}">
                        <a16:creationId xmlns:a16="http://schemas.microsoft.com/office/drawing/2014/main" id="{FFD67D41-E657-4198-9B8B-4E3D55BC98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" name="AutoShape 80">
                    <a:extLst>
                      <a:ext uri="{FF2B5EF4-FFF2-40B4-BE49-F238E27FC236}">
                        <a16:creationId xmlns:a16="http://schemas.microsoft.com/office/drawing/2014/main" id="{A2CF79C9-AF8F-42CD-B698-1229D716E3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6" name="Group 81">
                  <a:extLst>
                    <a:ext uri="{FF2B5EF4-FFF2-40B4-BE49-F238E27FC236}">
                      <a16:creationId xmlns:a16="http://schemas.microsoft.com/office/drawing/2014/main" id="{32538AA2-AB14-4CC6-A493-76DC9F42E706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207" name="AutoShape 82">
                    <a:extLst>
                      <a:ext uri="{FF2B5EF4-FFF2-40B4-BE49-F238E27FC236}">
                        <a16:creationId xmlns:a16="http://schemas.microsoft.com/office/drawing/2014/main" id="{15BE08F5-1260-40D9-A572-792288EFE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" name="AutoShape 83">
                    <a:extLst>
                      <a:ext uri="{FF2B5EF4-FFF2-40B4-BE49-F238E27FC236}">
                        <a16:creationId xmlns:a16="http://schemas.microsoft.com/office/drawing/2014/main" id="{2E490534-42C5-41D6-BF78-4C5C4E50C8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" name="AutoShape 84">
                    <a:extLst>
                      <a:ext uri="{FF2B5EF4-FFF2-40B4-BE49-F238E27FC236}">
                        <a16:creationId xmlns:a16="http://schemas.microsoft.com/office/drawing/2014/main" id="{330233A4-855D-4A2A-AF1C-7A6F2EF750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" name="AutoShape 85">
                    <a:extLst>
                      <a:ext uri="{FF2B5EF4-FFF2-40B4-BE49-F238E27FC236}">
                        <a16:creationId xmlns:a16="http://schemas.microsoft.com/office/drawing/2014/main" id="{CD0E2732-78DD-4580-BE97-4F8D9AB05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94" name="Group 86">
                <a:extLst>
                  <a:ext uri="{FF2B5EF4-FFF2-40B4-BE49-F238E27FC236}">
                    <a16:creationId xmlns:a16="http://schemas.microsoft.com/office/drawing/2014/main" id="{C567784F-E7F7-493A-A9F8-166CC66F34C4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787861" y="1856308"/>
                <a:ext cx="844471" cy="193673"/>
                <a:chOff x="2521" y="1060"/>
                <a:chExt cx="901" cy="236"/>
              </a:xfrm>
            </p:grpSpPr>
            <p:grpSp>
              <p:nvGrpSpPr>
                <p:cNvPr id="195" name="Group 87">
                  <a:extLst>
                    <a:ext uri="{FF2B5EF4-FFF2-40B4-BE49-F238E27FC236}">
                      <a16:creationId xmlns:a16="http://schemas.microsoft.com/office/drawing/2014/main" id="{E40A6F62-FEBE-4222-82EA-B77C12364794}"/>
                    </a:ext>
                  </a:extLst>
                </p:cNvPr>
                <p:cNvGrpSpPr/>
                <p:nvPr/>
              </p:nvGrpSpPr>
              <p:grpSpPr bwMode="auto">
                <a:xfrm>
                  <a:off x="2521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201" name="AutoShape 88">
                    <a:extLst>
                      <a:ext uri="{FF2B5EF4-FFF2-40B4-BE49-F238E27FC236}">
                        <a16:creationId xmlns:a16="http://schemas.microsoft.com/office/drawing/2014/main" id="{C7C78997-2661-45CD-9A9E-36C0A36F02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2" name="AutoShape 89">
                    <a:extLst>
                      <a:ext uri="{FF2B5EF4-FFF2-40B4-BE49-F238E27FC236}">
                        <a16:creationId xmlns:a16="http://schemas.microsoft.com/office/drawing/2014/main" id="{F1A28F25-8461-4690-8715-9B47D5DAA3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3" name="AutoShape 90">
                    <a:extLst>
                      <a:ext uri="{FF2B5EF4-FFF2-40B4-BE49-F238E27FC236}">
                        <a16:creationId xmlns:a16="http://schemas.microsoft.com/office/drawing/2014/main" id="{8A29D3BC-336E-43C4-9407-F77BD7907F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4" name="AutoShape 91">
                    <a:extLst>
                      <a:ext uri="{FF2B5EF4-FFF2-40B4-BE49-F238E27FC236}">
                        <a16:creationId xmlns:a16="http://schemas.microsoft.com/office/drawing/2014/main" id="{2410504B-9EE7-4AC0-89C1-AD54EBC2F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6" name="Group 92">
                  <a:extLst>
                    <a:ext uri="{FF2B5EF4-FFF2-40B4-BE49-F238E27FC236}">
                      <a16:creationId xmlns:a16="http://schemas.microsoft.com/office/drawing/2014/main" id="{DC6D2FC6-D5AD-4883-9E1E-2DF2917142BB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97" name="AutoShape 93">
                    <a:extLst>
                      <a:ext uri="{FF2B5EF4-FFF2-40B4-BE49-F238E27FC236}">
                        <a16:creationId xmlns:a16="http://schemas.microsoft.com/office/drawing/2014/main" id="{22A0F260-402A-4BAC-825F-A07CFD56F5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8" name="AutoShape 94">
                    <a:extLst>
                      <a:ext uri="{FF2B5EF4-FFF2-40B4-BE49-F238E27FC236}">
                        <a16:creationId xmlns:a16="http://schemas.microsoft.com/office/drawing/2014/main" id="{5C98D12A-E1E3-4693-BBB9-396CBDA864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9" name="AutoShape 95">
                    <a:extLst>
                      <a:ext uri="{FF2B5EF4-FFF2-40B4-BE49-F238E27FC236}">
                        <a16:creationId xmlns:a16="http://schemas.microsoft.com/office/drawing/2014/main" id="{0C0EB171-E4F4-44E6-9780-D5695ECEDE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0" name="AutoShape 96">
                    <a:extLst>
                      <a:ext uri="{FF2B5EF4-FFF2-40B4-BE49-F238E27FC236}">
                        <a16:creationId xmlns:a16="http://schemas.microsoft.com/office/drawing/2014/main" id="{C0A29605-363F-454F-8FFD-ED25DF1BAB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1" name="Line 4">
              <a:extLst>
                <a:ext uri="{FF2B5EF4-FFF2-40B4-BE49-F238E27FC236}">
                  <a16:creationId xmlns:a16="http://schemas.microsoft.com/office/drawing/2014/main" id="{62F9C32C-9A37-43ED-AA43-9A70E920434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327150" y="4071938"/>
              <a:ext cx="1390650" cy="142875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D959177B-3C94-4AB9-9A6E-D8D304C3FF0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935342" y="3114383"/>
              <a:ext cx="980897" cy="957554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65BA1236-9348-47C1-BEE6-D25F57428A50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2586038" y="4643438"/>
              <a:ext cx="463550" cy="1071562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6B030A3D-F384-4A7B-B379-B027701FD07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313113" y="4714875"/>
              <a:ext cx="463550" cy="571500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47E284F0-23EB-434D-B00C-9FB7D1F0C5DE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313113" y="3357563"/>
              <a:ext cx="596900" cy="785812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E8B1BC4B-F8CF-4EA7-80F2-F02B38345D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327150" y="4572000"/>
              <a:ext cx="1457325" cy="785813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418">
              <a:extLst>
                <a:ext uri="{FF2B5EF4-FFF2-40B4-BE49-F238E27FC236}">
                  <a16:creationId xmlns:a16="http://schemas.microsoft.com/office/drawing/2014/main" id="{0AC5E9E5-6616-41B3-86BB-36DC2AC3CDB1}"/>
                </a:ext>
              </a:extLst>
            </p:cNvPr>
            <p:cNvGrpSpPr/>
            <p:nvPr/>
          </p:nvGrpSpPr>
          <p:grpSpPr bwMode="auto">
            <a:xfrm>
              <a:off x="665163" y="3505200"/>
              <a:ext cx="860425" cy="1071563"/>
              <a:chOff x="8316025" y="1067808"/>
              <a:chExt cx="1146175" cy="1361499"/>
            </a:xfrm>
          </p:grpSpPr>
          <p:sp>
            <p:nvSpPr>
              <p:cNvPr id="163" name="Oval 70">
                <a:extLst>
                  <a:ext uri="{FF2B5EF4-FFF2-40B4-BE49-F238E27FC236}">
                    <a16:creationId xmlns:a16="http://schemas.microsoft.com/office/drawing/2014/main" id="{40658CD8-F1AD-49D4-BBA8-968A1280B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16025" y="1067808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64" name="Picture 72" descr="circuler_1">
                <a:extLst>
                  <a:ext uri="{FF2B5EF4-FFF2-40B4-BE49-F238E27FC236}">
                    <a16:creationId xmlns:a16="http://schemas.microsoft.com/office/drawing/2014/main" id="{99E8F51D-05F3-425F-A314-00D96D10E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350950" y="1097971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" name="Oval 73">
                <a:extLst>
                  <a:ext uri="{FF2B5EF4-FFF2-40B4-BE49-F238E27FC236}">
                    <a16:creationId xmlns:a16="http://schemas.microsoft.com/office/drawing/2014/main" id="{6014E11E-88EC-4107-8C5E-2EF1B26022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50950" y="1097971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66" name="Picture 74" descr="light_shadow1">
                <a:extLst>
                  <a:ext uri="{FF2B5EF4-FFF2-40B4-BE49-F238E27FC236}">
                    <a16:creationId xmlns:a16="http://schemas.microsoft.com/office/drawing/2014/main" id="{F50A55F6-2557-4154-A64D-2783027A2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8361386" y="1142984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7" name="Group 75">
                <a:extLst>
                  <a:ext uri="{FF2B5EF4-FFF2-40B4-BE49-F238E27FC236}">
                    <a16:creationId xmlns:a16="http://schemas.microsoft.com/office/drawing/2014/main" id="{E7965029-A049-4874-9AAD-86813B90A3CF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672320" y="1842803"/>
                <a:ext cx="951904" cy="221466"/>
                <a:chOff x="2523" y="1060"/>
                <a:chExt cx="899" cy="236"/>
              </a:xfrm>
            </p:grpSpPr>
            <p:grpSp>
              <p:nvGrpSpPr>
                <p:cNvPr id="179" name="Group 76">
                  <a:extLst>
                    <a:ext uri="{FF2B5EF4-FFF2-40B4-BE49-F238E27FC236}">
                      <a16:creationId xmlns:a16="http://schemas.microsoft.com/office/drawing/2014/main" id="{B5222F48-8E7D-4642-9F52-7F84CD930835}"/>
                    </a:ext>
                  </a:extLst>
                </p:cNvPr>
                <p:cNvGrpSpPr/>
                <p:nvPr/>
              </p:nvGrpSpPr>
              <p:grpSpPr bwMode="auto">
                <a:xfrm>
                  <a:off x="2523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85" name="AutoShape 77">
                    <a:extLst>
                      <a:ext uri="{FF2B5EF4-FFF2-40B4-BE49-F238E27FC236}">
                        <a16:creationId xmlns:a16="http://schemas.microsoft.com/office/drawing/2014/main" id="{6E0C1CDD-A2FD-4DF1-93AF-E1803D4741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6" name="AutoShape 78">
                    <a:extLst>
                      <a:ext uri="{FF2B5EF4-FFF2-40B4-BE49-F238E27FC236}">
                        <a16:creationId xmlns:a16="http://schemas.microsoft.com/office/drawing/2014/main" id="{8A39A30B-D682-4C14-BB43-A1C5563692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7" name="AutoShape 79">
                    <a:extLst>
                      <a:ext uri="{FF2B5EF4-FFF2-40B4-BE49-F238E27FC236}">
                        <a16:creationId xmlns:a16="http://schemas.microsoft.com/office/drawing/2014/main" id="{BDF93765-810A-4CE9-8DD3-DCC0D96DAB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8" name="AutoShape 80">
                    <a:extLst>
                      <a:ext uri="{FF2B5EF4-FFF2-40B4-BE49-F238E27FC236}">
                        <a16:creationId xmlns:a16="http://schemas.microsoft.com/office/drawing/2014/main" id="{910C3E3A-056D-4B44-BFC7-360FA88E04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80" name="Group 81">
                  <a:extLst>
                    <a:ext uri="{FF2B5EF4-FFF2-40B4-BE49-F238E27FC236}">
                      <a16:creationId xmlns:a16="http://schemas.microsoft.com/office/drawing/2014/main" id="{B0A6F4AD-9345-4893-B691-4D55DE6587FC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81" name="AutoShape 82">
                    <a:extLst>
                      <a:ext uri="{FF2B5EF4-FFF2-40B4-BE49-F238E27FC236}">
                        <a16:creationId xmlns:a16="http://schemas.microsoft.com/office/drawing/2014/main" id="{8EA10131-C949-40AB-B806-701F6D92B5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2" name="AutoShape 83">
                    <a:extLst>
                      <a:ext uri="{FF2B5EF4-FFF2-40B4-BE49-F238E27FC236}">
                        <a16:creationId xmlns:a16="http://schemas.microsoft.com/office/drawing/2014/main" id="{9CFAF3DA-12E6-4B11-8174-ECDB60C29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3" name="AutoShape 84">
                    <a:extLst>
                      <a:ext uri="{FF2B5EF4-FFF2-40B4-BE49-F238E27FC236}">
                        <a16:creationId xmlns:a16="http://schemas.microsoft.com/office/drawing/2014/main" id="{94E24CAC-7C2A-4761-B73D-14F8FCCA6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4" name="AutoShape 85">
                    <a:extLst>
                      <a:ext uri="{FF2B5EF4-FFF2-40B4-BE49-F238E27FC236}">
                        <a16:creationId xmlns:a16="http://schemas.microsoft.com/office/drawing/2014/main" id="{80194CBD-C678-41DB-BA74-755C4C8382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68" name="Group 86">
                <a:extLst>
                  <a:ext uri="{FF2B5EF4-FFF2-40B4-BE49-F238E27FC236}">
                    <a16:creationId xmlns:a16="http://schemas.microsoft.com/office/drawing/2014/main" id="{0ADD0732-7D38-4C9F-A479-1A65A453C696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788362" y="1857138"/>
                <a:ext cx="842597" cy="193673"/>
                <a:chOff x="2523" y="1060"/>
                <a:chExt cx="899" cy="236"/>
              </a:xfrm>
            </p:grpSpPr>
            <p:grpSp>
              <p:nvGrpSpPr>
                <p:cNvPr id="169" name="Group 87">
                  <a:extLst>
                    <a:ext uri="{FF2B5EF4-FFF2-40B4-BE49-F238E27FC236}">
                      <a16:creationId xmlns:a16="http://schemas.microsoft.com/office/drawing/2014/main" id="{BBF0248D-84D8-4808-9AA9-E42AF401ABB5}"/>
                    </a:ext>
                  </a:extLst>
                </p:cNvPr>
                <p:cNvGrpSpPr/>
                <p:nvPr/>
              </p:nvGrpSpPr>
              <p:grpSpPr bwMode="auto">
                <a:xfrm>
                  <a:off x="2523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75" name="AutoShape 88">
                    <a:extLst>
                      <a:ext uri="{FF2B5EF4-FFF2-40B4-BE49-F238E27FC236}">
                        <a16:creationId xmlns:a16="http://schemas.microsoft.com/office/drawing/2014/main" id="{FB423259-B0A5-480A-BC28-B8057C7823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6" name="AutoShape 89">
                    <a:extLst>
                      <a:ext uri="{FF2B5EF4-FFF2-40B4-BE49-F238E27FC236}">
                        <a16:creationId xmlns:a16="http://schemas.microsoft.com/office/drawing/2014/main" id="{E253E124-9EA1-4500-AAFC-F0DE854F0F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7" name="AutoShape 90">
                    <a:extLst>
                      <a:ext uri="{FF2B5EF4-FFF2-40B4-BE49-F238E27FC236}">
                        <a16:creationId xmlns:a16="http://schemas.microsoft.com/office/drawing/2014/main" id="{6F9729BB-2936-4CA8-9CBF-FABFD68F7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8" name="AutoShape 91">
                    <a:extLst>
                      <a:ext uri="{FF2B5EF4-FFF2-40B4-BE49-F238E27FC236}">
                        <a16:creationId xmlns:a16="http://schemas.microsoft.com/office/drawing/2014/main" id="{7729039B-E478-432C-A24C-06AF2C5A8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70" name="Group 92">
                  <a:extLst>
                    <a:ext uri="{FF2B5EF4-FFF2-40B4-BE49-F238E27FC236}">
                      <a16:creationId xmlns:a16="http://schemas.microsoft.com/office/drawing/2014/main" id="{9853574D-AD67-4F64-8BC2-29C9F969B059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71" name="AutoShape 93">
                    <a:extLst>
                      <a:ext uri="{FF2B5EF4-FFF2-40B4-BE49-F238E27FC236}">
                        <a16:creationId xmlns:a16="http://schemas.microsoft.com/office/drawing/2014/main" id="{950A1702-08A5-41DD-A372-139FD3D5D4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2" name="AutoShape 94">
                    <a:extLst>
                      <a:ext uri="{FF2B5EF4-FFF2-40B4-BE49-F238E27FC236}">
                        <a16:creationId xmlns:a16="http://schemas.microsoft.com/office/drawing/2014/main" id="{F81ED223-C2A5-4FEB-A6A2-78FFAF2915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3" name="AutoShape 95">
                    <a:extLst>
                      <a:ext uri="{FF2B5EF4-FFF2-40B4-BE49-F238E27FC236}">
                        <a16:creationId xmlns:a16="http://schemas.microsoft.com/office/drawing/2014/main" id="{65152F62-A0C6-40D3-94ED-0D03FE08D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4" name="AutoShape 96">
                    <a:extLst>
                      <a:ext uri="{FF2B5EF4-FFF2-40B4-BE49-F238E27FC236}">
                        <a16:creationId xmlns:a16="http://schemas.microsoft.com/office/drawing/2014/main" id="{0C933D6F-3C56-4CCA-8699-5E5B550D75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0" name="组合 445">
              <a:extLst>
                <a:ext uri="{FF2B5EF4-FFF2-40B4-BE49-F238E27FC236}">
                  <a16:creationId xmlns:a16="http://schemas.microsoft.com/office/drawing/2014/main" id="{04F37E84-CEF1-47D0-ADF0-934CE2A6CEEE}"/>
                </a:ext>
              </a:extLst>
            </p:cNvPr>
            <p:cNvGrpSpPr/>
            <p:nvPr/>
          </p:nvGrpSpPr>
          <p:grpSpPr bwMode="auto">
            <a:xfrm>
              <a:off x="3446463" y="5005388"/>
              <a:ext cx="860425" cy="1071562"/>
              <a:chOff x="8316025" y="1067808"/>
              <a:chExt cx="1146175" cy="1361499"/>
            </a:xfrm>
          </p:grpSpPr>
          <p:sp>
            <p:nvSpPr>
              <p:cNvPr id="137" name="Oval 70">
                <a:extLst>
                  <a:ext uri="{FF2B5EF4-FFF2-40B4-BE49-F238E27FC236}">
                    <a16:creationId xmlns:a16="http://schemas.microsoft.com/office/drawing/2014/main" id="{81E21480-82E7-446C-A08E-B4673BDC0F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16025" y="1067808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8" name="Picture 72" descr="circuler_1">
                <a:extLst>
                  <a:ext uri="{FF2B5EF4-FFF2-40B4-BE49-F238E27FC236}">
                    <a16:creationId xmlns:a16="http://schemas.microsoft.com/office/drawing/2014/main" id="{82F3F818-A51D-4911-92E0-47A38E8D7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350950" y="1097971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Oval 73">
                <a:extLst>
                  <a:ext uri="{FF2B5EF4-FFF2-40B4-BE49-F238E27FC236}">
                    <a16:creationId xmlns:a16="http://schemas.microsoft.com/office/drawing/2014/main" id="{D4BF1501-7BA5-4FC5-A391-79EFB5FC62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50950" y="1097971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0" name="Picture 74" descr="light_shadow1">
                <a:extLst>
                  <a:ext uri="{FF2B5EF4-FFF2-40B4-BE49-F238E27FC236}">
                    <a16:creationId xmlns:a16="http://schemas.microsoft.com/office/drawing/2014/main" id="{E7EB65DB-4EAE-42AA-9A2F-2CA47E4BE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8361386" y="1142984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1" name="Group 75">
                <a:extLst>
                  <a:ext uri="{FF2B5EF4-FFF2-40B4-BE49-F238E27FC236}">
                    <a16:creationId xmlns:a16="http://schemas.microsoft.com/office/drawing/2014/main" id="{17761DD5-DA79-4872-85C6-83D6D0A939D6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672038" y="1842335"/>
                <a:ext cx="952963" cy="221466"/>
                <a:chOff x="2522" y="1060"/>
                <a:chExt cx="900" cy="236"/>
              </a:xfrm>
            </p:grpSpPr>
            <p:grpSp>
              <p:nvGrpSpPr>
                <p:cNvPr id="153" name="Group 76">
                  <a:extLst>
                    <a:ext uri="{FF2B5EF4-FFF2-40B4-BE49-F238E27FC236}">
                      <a16:creationId xmlns:a16="http://schemas.microsoft.com/office/drawing/2014/main" id="{016A95D2-8CAC-41EB-A9EA-66B70CAF1FC0}"/>
                    </a:ext>
                  </a:extLst>
                </p:cNvPr>
                <p:cNvGrpSpPr/>
                <p:nvPr/>
              </p:nvGrpSpPr>
              <p:grpSpPr bwMode="auto">
                <a:xfrm>
                  <a:off x="2522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59" name="AutoShape 77">
                    <a:extLst>
                      <a:ext uri="{FF2B5EF4-FFF2-40B4-BE49-F238E27FC236}">
                        <a16:creationId xmlns:a16="http://schemas.microsoft.com/office/drawing/2014/main" id="{9B193C66-16CB-42F4-84DE-C6C5725E55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0" name="AutoShape 78">
                    <a:extLst>
                      <a:ext uri="{FF2B5EF4-FFF2-40B4-BE49-F238E27FC236}">
                        <a16:creationId xmlns:a16="http://schemas.microsoft.com/office/drawing/2014/main" id="{EA8945E2-C284-4BB5-A29B-ED5DA9CCF1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AutoShape 79">
                    <a:extLst>
                      <a:ext uri="{FF2B5EF4-FFF2-40B4-BE49-F238E27FC236}">
                        <a16:creationId xmlns:a16="http://schemas.microsoft.com/office/drawing/2014/main" id="{096B2A3C-CDF1-4FA8-9D8A-0959FD97BE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AutoShape 80">
                    <a:extLst>
                      <a:ext uri="{FF2B5EF4-FFF2-40B4-BE49-F238E27FC236}">
                        <a16:creationId xmlns:a16="http://schemas.microsoft.com/office/drawing/2014/main" id="{095FD981-D082-4ECE-8889-D01036FEBD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54" name="Group 81">
                  <a:extLst>
                    <a:ext uri="{FF2B5EF4-FFF2-40B4-BE49-F238E27FC236}">
                      <a16:creationId xmlns:a16="http://schemas.microsoft.com/office/drawing/2014/main" id="{35A85710-D04F-4ED9-B399-DE1BEECEFE94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55" name="AutoShape 82">
                    <a:extLst>
                      <a:ext uri="{FF2B5EF4-FFF2-40B4-BE49-F238E27FC236}">
                        <a16:creationId xmlns:a16="http://schemas.microsoft.com/office/drawing/2014/main" id="{E33095A7-2D14-4725-9B2B-09E00A01AD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6" name="AutoShape 83">
                    <a:extLst>
                      <a:ext uri="{FF2B5EF4-FFF2-40B4-BE49-F238E27FC236}">
                        <a16:creationId xmlns:a16="http://schemas.microsoft.com/office/drawing/2014/main" id="{2BA709C6-B49E-45FD-AAF3-15847E760C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7" name="AutoShape 84">
                    <a:extLst>
                      <a:ext uri="{FF2B5EF4-FFF2-40B4-BE49-F238E27FC236}">
                        <a16:creationId xmlns:a16="http://schemas.microsoft.com/office/drawing/2014/main" id="{5F000706-3711-4D1E-856A-0A17843AD1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8" name="AutoShape 85">
                    <a:extLst>
                      <a:ext uri="{FF2B5EF4-FFF2-40B4-BE49-F238E27FC236}">
                        <a16:creationId xmlns:a16="http://schemas.microsoft.com/office/drawing/2014/main" id="{67A09CE2-BB4D-4527-96D9-9D1AC6F08F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2" name="Group 86">
                <a:extLst>
                  <a:ext uri="{FF2B5EF4-FFF2-40B4-BE49-F238E27FC236}">
                    <a16:creationId xmlns:a16="http://schemas.microsoft.com/office/drawing/2014/main" id="{7DB1E4D3-BA0C-4AA0-BD0D-0CC5385EA233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8788111" y="1856723"/>
                <a:ext cx="843534" cy="193673"/>
                <a:chOff x="2522" y="1060"/>
                <a:chExt cx="900" cy="236"/>
              </a:xfrm>
            </p:grpSpPr>
            <p:grpSp>
              <p:nvGrpSpPr>
                <p:cNvPr id="143" name="Group 87">
                  <a:extLst>
                    <a:ext uri="{FF2B5EF4-FFF2-40B4-BE49-F238E27FC236}">
                      <a16:creationId xmlns:a16="http://schemas.microsoft.com/office/drawing/2014/main" id="{4EBFA40B-F546-4C76-99C1-1AF837F5BAA4}"/>
                    </a:ext>
                  </a:extLst>
                </p:cNvPr>
                <p:cNvGrpSpPr/>
                <p:nvPr/>
              </p:nvGrpSpPr>
              <p:grpSpPr bwMode="auto">
                <a:xfrm>
                  <a:off x="2522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49" name="AutoShape 88">
                    <a:extLst>
                      <a:ext uri="{FF2B5EF4-FFF2-40B4-BE49-F238E27FC236}">
                        <a16:creationId xmlns:a16="http://schemas.microsoft.com/office/drawing/2014/main" id="{436BBCE2-3ABC-41F5-8B0F-C3997A43D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0" name="AutoShape 89">
                    <a:extLst>
                      <a:ext uri="{FF2B5EF4-FFF2-40B4-BE49-F238E27FC236}">
                        <a16:creationId xmlns:a16="http://schemas.microsoft.com/office/drawing/2014/main" id="{DEFD3DC1-CFC2-487A-9CD8-2D28E4E0AA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1" name="AutoShape 90">
                    <a:extLst>
                      <a:ext uri="{FF2B5EF4-FFF2-40B4-BE49-F238E27FC236}">
                        <a16:creationId xmlns:a16="http://schemas.microsoft.com/office/drawing/2014/main" id="{CA9F06D6-3EB5-4C95-B7C2-4706E4617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2" name="AutoShape 91">
                    <a:extLst>
                      <a:ext uri="{FF2B5EF4-FFF2-40B4-BE49-F238E27FC236}">
                        <a16:creationId xmlns:a16="http://schemas.microsoft.com/office/drawing/2014/main" id="{BAF35D2D-323F-4B45-A19E-B4289A5B7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44" name="Group 92">
                  <a:extLst>
                    <a:ext uri="{FF2B5EF4-FFF2-40B4-BE49-F238E27FC236}">
                      <a16:creationId xmlns:a16="http://schemas.microsoft.com/office/drawing/2014/main" id="{54A4396F-F981-4278-87A7-57FF4A0591F1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45" name="AutoShape 93">
                    <a:extLst>
                      <a:ext uri="{FF2B5EF4-FFF2-40B4-BE49-F238E27FC236}">
                        <a16:creationId xmlns:a16="http://schemas.microsoft.com/office/drawing/2014/main" id="{FDDE12DD-1906-43D1-B2FC-B5BA7D5B0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AutoShape 94">
                    <a:extLst>
                      <a:ext uri="{FF2B5EF4-FFF2-40B4-BE49-F238E27FC236}">
                        <a16:creationId xmlns:a16="http://schemas.microsoft.com/office/drawing/2014/main" id="{56A356A9-B40D-4F34-AF98-43DF4484F5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7" name="AutoShape 95">
                    <a:extLst>
                      <a:ext uri="{FF2B5EF4-FFF2-40B4-BE49-F238E27FC236}">
                        <a16:creationId xmlns:a16="http://schemas.microsoft.com/office/drawing/2014/main" id="{F0B278C6-DB13-4D97-B235-E42192F8DD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8" name="AutoShape 96">
                    <a:extLst>
                      <a:ext uri="{FF2B5EF4-FFF2-40B4-BE49-F238E27FC236}">
                        <a16:creationId xmlns:a16="http://schemas.microsoft.com/office/drawing/2014/main" id="{B9B3D1A1-9A7C-4547-839F-2CBBCB13CC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1" name="组合 472">
              <a:extLst>
                <a:ext uri="{FF2B5EF4-FFF2-40B4-BE49-F238E27FC236}">
                  <a16:creationId xmlns:a16="http://schemas.microsoft.com/office/drawing/2014/main" id="{FC130EFB-5F1C-4BE4-A216-8BE1DBA2090E}"/>
                </a:ext>
              </a:extLst>
            </p:cNvPr>
            <p:cNvGrpSpPr/>
            <p:nvPr/>
          </p:nvGrpSpPr>
          <p:grpSpPr bwMode="auto">
            <a:xfrm>
              <a:off x="1989138" y="5500688"/>
              <a:ext cx="860425" cy="1071562"/>
              <a:chOff x="957911" y="2353692"/>
              <a:chExt cx="1146175" cy="1361499"/>
            </a:xfrm>
          </p:grpSpPr>
          <p:sp>
            <p:nvSpPr>
              <p:cNvPr id="111" name="Oval 70">
                <a:extLst>
                  <a:ext uri="{FF2B5EF4-FFF2-40B4-BE49-F238E27FC236}">
                    <a16:creationId xmlns:a16="http://schemas.microsoft.com/office/drawing/2014/main" id="{F68F91EA-8683-44EB-8161-9B8B9AD72B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7911" y="2353692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2" name="Picture 72" descr="circuler_1">
                <a:extLst>
                  <a:ext uri="{FF2B5EF4-FFF2-40B4-BE49-F238E27FC236}">
                    <a16:creationId xmlns:a16="http://schemas.microsoft.com/office/drawing/2014/main" id="{8826BF10-3A51-4985-BAAD-21D119842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92836" y="2383855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Oval 73">
                <a:extLst>
                  <a:ext uri="{FF2B5EF4-FFF2-40B4-BE49-F238E27FC236}">
                    <a16:creationId xmlns:a16="http://schemas.microsoft.com/office/drawing/2014/main" id="{6880C7B1-60EC-47F2-88F2-5015D9B930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2836" y="2383855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4" name="Picture 74" descr="light_shadow1">
                <a:extLst>
                  <a:ext uri="{FF2B5EF4-FFF2-40B4-BE49-F238E27FC236}">
                    <a16:creationId xmlns:a16="http://schemas.microsoft.com/office/drawing/2014/main" id="{5736D727-9C9B-4631-9B0C-5AB503B0DF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1003272" y="2428868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5" name="Group 75">
                <a:extLst>
                  <a:ext uri="{FF2B5EF4-FFF2-40B4-BE49-F238E27FC236}">
                    <a16:creationId xmlns:a16="http://schemas.microsoft.com/office/drawing/2014/main" id="{82979910-4BBE-4990-B329-31C1451785B5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1314489" y="3129155"/>
                <a:ext cx="950845" cy="221466"/>
                <a:chOff x="2524" y="1060"/>
                <a:chExt cx="898" cy="236"/>
              </a:xfrm>
            </p:grpSpPr>
            <p:grpSp>
              <p:nvGrpSpPr>
                <p:cNvPr id="127" name="Group 76">
                  <a:extLst>
                    <a:ext uri="{FF2B5EF4-FFF2-40B4-BE49-F238E27FC236}">
                      <a16:creationId xmlns:a16="http://schemas.microsoft.com/office/drawing/2014/main" id="{9B9ED94B-EEAC-4864-A966-5A41B84CA498}"/>
                    </a:ext>
                  </a:extLst>
                </p:cNvPr>
                <p:cNvGrpSpPr/>
                <p:nvPr/>
              </p:nvGrpSpPr>
              <p:grpSpPr bwMode="auto">
                <a:xfrm>
                  <a:off x="2524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33" name="AutoShape 77">
                    <a:extLst>
                      <a:ext uri="{FF2B5EF4-FFF2-40B4-BE49-F238E27FC236}">
                        <a16:creationId xmlns:a16="http://schemas.microsoft.com/office/drawing/2014/main" id="{BFC368DA-C2E0-41B3-9792-239891BCED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AutoShape 78">
                    <a:extLst>
                      <a:ext uri="{FF2B5EF4-FFF2-40B4-BE49-F238E27FC236}">
                        <a16:creationId xmlns:a16="http://schemas.microsoft.com/office/drawing/2014/main" id="{BE8138CF-C6DB-4B51-8ABF-AEF97F4930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5" name="AutoShape 79">
                    <a:extLst>
                      <a:ext uri="{FF2B5EF4-FFF2-40B4-BE49-F238E27FC236}">
                        <a16:creationId xmlns:a16="http://schemas.microsoft.com/office/drawing/2014/main" id="{09D80B10-16DF-47A7-AE64-AF05C3811C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6" name="AutoShape 80">
                    <a:extLst>
                      <a:ext uri="{FF2B5EF4-FFF2-40B4-BE49-F238E27FC236}">
                        <a16:creationId xmlns:a16="http://schemas.microsoft.com/office/drawing/2014/main" id="{A3DBF2ED-ADA4-4427-B0C1-0F48337E39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8" name="Group 81">
                  <a:extLst>
                    <a:ext uri="{FF2B5EF4-FFF2-40B4-BE49-F238E27FC236}">
                      <a16:creationId xmlns:a16="http://schemas.microsoft.com/office/drawing/2014/main" id="{7D21ECE4-996E-4012-A44E-5E5266B19725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29" name="AutoShape 82">
                    <a:extLst>
                      <a:ext uri="{FF2B5EF4-FFF2-40B4-BE49-F238E27FC236}">
                        <a16:creationId xmlns:a16="http://schemas.microsoft.com/office/drawing/2014/main" id="{0CD1FCD3-EDF6-43EF-9253-D334CEC4F4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AutoShape 83">
                    <a:extLst>
                      <a:ext uri="{FF2B5EF4-FFF2-40B4-BE49-F238E27FC236}">
                        <a16:creationId xmlns:a16="http://schemas.microsoft.com/office/drawing/2014/main" id="{FA8E0E8B-C904-4DBB-BF09-EAB79BD05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AutoShape 84">
                    <a:extLst>
                      <a:ext uri="{FF2B5EF4-FFF2-40B4-BE49-F238E27FC236}">
                        <a16:creationId xmlns:a16="http://schemas.microsoft.com/office/drawing/2014/main" id="{8A79056F-3636-4BAE-A4F5-5EC7E80206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AutoShape 85">
                    <a:extLst>
                      <a:ext uri="{FF2B5EF4-FFF2-40B4-BE49-F238E27FC236}">
                        <a16:creationId xmlns:a16="http://schemas.microsoft.com/office/drawing/2014/main" id="{407160CB-EF17-4C85-97B1-36B7B9C974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6" name="Group 86">
                <a:extLst>
                  <a:ext uri="{FF2B5EF4-FFF2-40B4-BE49-F238E27FC236}">
                    <a16:creationId xmlns:a16="http://schemas.microsoft.com/office/drawing/2014/main" id="{0DC49ABF-D15B-4293-88EE-F60E05C0FEBF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1430500" y="3143437"/>
                <a:ext cx="841660" cy="193673"/>
                <a:chOff x="2524" y="1060"/>
                <a:chExt cx="898" cy="236"/>
              </a:xfrm>
            </p:grpSpPr>
            <p:grpSp>
              <p:nvGrpSpPr>
                <p:cNvPr id="117" name="Group 87">
                  <a:extLst>
                    <a:ext uri="{FF2B5EF4-FFF2-40B4-BE49-F238E27FC236}">
                      <a16:creationId xmlns:a16="http://schemas.microsoft.com/office/drawing/2014/main" id="{ABBD62A3-D224-464D-BC90-031D986239BF}"/>
                    </a:ext>
                  </a:extLst>
                </p:cNvPr>
                <p:cNvGrpSpPr/>
                <p:nvPr/>
              </p:nvGrpSpPr>
              <p:grpSpPr bwMode="auto">
                <a:xfrm>
                  <a:off x="2524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23" name="AutoShape 88">
                    <a:extLst>
                      <a:ext uri="{FF2B5EF4-FFF2-40B4-BE49-F238E27FC236}">
                        <a16:creationId xmlns:a16="http://schemas.microsoft.com/office/drawing/2014/main" id="{98B0D549-F6E7-488A-B4F5-9A828D96A7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4" name="AutoShape 89">
                    <a:extLst>
                      <a:ext uri="{FF2B5EF4-FFF2-40B4-BE49-F238E27FC236}">
                        <a16:creationId xmlns:a16="http://schemas.microsoft.com/office/drawing/2014/main" id="{83482FB2-9BC1-4A43-B09B-8B594A578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5" name="AutoShape 90">
                    <a:extLst>
                      <a:ext uri="{FF2B5EF4-FFF2-40B4-BE49-F238E27FC236}">
                        <a16:creationId xmlns:a16="http://schemas.microsoft.com/office/drawing/2014/main" id="{64FED826-B737-46BF-8925-B56D28C2A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AutoShape 91">
                    <a:extLst>
                      <a:ext uri="{FF2B5EF4-FFF2-40B4-BE49-F238E27FC236}">
                        <a16:creationId xmlns:a16="http://schemas.microsoft.com/office/drawing/2014/main" id="{9A318B6B-EE63-45DB-BF3C-2AE2D75828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8" name="Group 92">
                  <a:extLst>
                    <a:ext uri="{FF2B5EF4-FFF2-40B4-BE49-F238E27FC236}">
                      <a16:creationId xmlns:a16="http://schemas.microsoft.com/office/drawing/2014/main" id="{9A0C0ED3-7075-4605-8629-05A906221F31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19" name="AutoShape 93">
                    <a:extLst>
                      <a:ext uri="{FF2B5EF4-FFF2-40B4-BE49-F238E27FC236}">
                        <a16:creationId xmlns:a16="http://schemas.microsoft.com/office/drawing/2014/main" id="{FE0B8E54-E14C-4770-BDE7-CE53D6DC4D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AutoShape 94">
                    <a:extLst>
                      <a:ext uri="{FF2B5EF4-FFF2-40B4-BE49-F238E27FC236}">
                        <a16:creationId xmlns:a16="http://schemas.microsoft.com/office/drawing/2014/main" id="{5A696AD3-9C01-4609-AE9C-7E0A270224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" name="AutoShape 95">
                    <a:extLst>
                      <a:ext uri="{FF2B5EF4-FFF2-40B4-BE49-F238E27FC236}">
                        <a16:creationId xmlns:a16="http://schemas.microsoft.com/office/drawing/2014/main" id="{CC123F0E-1487-4A26-A307-9B734C0B6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AutoShape 96">
                    <a:extLst>
                      <a:ext uri="{FF2B5EF4-FFF2-40B4-BE49-F238E27FC236}">
                        <a16:creationId xmlns:a16="http://schemas.microsoft.com/office/drawing/2014/main" id="{B7FE83F9-598F-4F36-A501-9EA064B52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2" name="组合 613">
              <a:extLst>
                <a:ext uri="{FF2B5EF4-FFF2-40B4-BE49-F238E27FC236}">
                  <a16:creationId xmlns:a16="http://schemas.microsoft.com/office/drawing/2014/main" id="{30DF1778-4C4F-475E-AB42-5A67FE253373}"/>
                </a:ext>
              </a:extLst>
            </p:cNvPr>
            <p:cNvGrpSpPr/>
            <p:nvPr/>
          </p:nvGrpSpPr>
          <p:grpSpPr bwMode="auto">
            <a:xfrm>
              <a:off x="1277503" y="2335634"/>
              <a:ext cx="1124977" cy="1012404"/>
              <a:chOff x="1638170" y="1794421"/>
              <a:chExt cx="1498585" cy="1286504"/>
            </a:xfrm>
          </p:grpSpPr>
          <p:pic>
            <p:nvPicPr>
              <p:cNvPr id="86" name="Picture 72" descr="circuler_1">
                <a:extLst>
                  <a:ext uri="{FF2B5EF4-FFF2-40B4-BE49-F238E27FC236}">
                    <a16:creationId xmlns:a16="http://schemas.microsoft.com/office/drawing/2014/main" id="{FE5A707C-5DBB-401B-BDC4-10C7DA0CD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650598" y="1839037"/>
                <a:ext cx="1072544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Oval 73">
                <a:extLst>
                  <a:ext uri="{FF2B5EF4-FFF2-40B4-BE49-F238E27FC236}">
                    <a16:creationId xmlns:a16="http://schemas.microsoft.com/office/drawing/2014/main" id="{72AD9A2C-E6BD-4995-A4E9-338B077D97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38170" y="1837290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8" name="Picture 74" descr="light_shadow1">
                <a:extLst>
                  <a:ext uri="{FF2B5EF4-FFF2-40B4-BE49-F238E27FC236}">
                    <a16:creationId xmlns:a16="http://schemas.microsoft.com/office/drawing/2014/main" id="{90970BEA-DC4F-4B79-BA95-DB15602A3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2191641" y="1794421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" name="Group 75">
                <a:extLst>
                  <a:ext uri="{FF2B5EF4-FFF2-40B4-BE49-F238E27FC236}">
                    <a16:creationId xmlns:a16="http://schemas.microsoft.com/office/drawing/2014/main" id="{9BF99942-6D44-4CCD-A3FE-24D5F8B668FC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2502575" y="2494240"/>
                <a:ext cx="951904" cy="221466"/>
                <a:chOff x="2523" y="1060"/>
                <a:chExt cx="899" cy="236"/>
              </a:xfrm>
            </p:grpSpPr>
            <p:grpSp>
              <p:nvGrpSpPr>
                <p:cNvPr id="101" name="Group 76">
                  <a:extLst>
                    <a:ext uri="{FF2B5EF4-FFF2-40B4-BE49-F238E27FC236}">
                      <a16:creationId xmlns:a16="http://schemas.microsoft.com/office/drawing/2014/main" id="{4A0228AB-A701-4FBA-97B8-2D28B9E93656}"/>
                    </a:ext>
                  </a:extLst>
                </p:cNvPr>
                <p:cNvGrpSpPr/>
                <p:nvPr/>
              </p:nvGrpSpPr>
              <p:grpSpPr bwMode="auto">
                <a:xfrm>
                  <a:off x="2523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107" name="AutoShape 77">
                    <a:extLst>
                      <a:ext uri="{FF2B5EF4-FFF2-40B4-BE49-F238E27FC236}">
                        <a16:creationId xmlns:a16="http://schemas.microsoft.com/office/drawing/2014/main" id="{366DDD37-2837-4BC4-8F01-E3240099F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8" name="AutoShape 78">
                    <a:extLst>
                      <a:ext uri="{FF2B5EF4-FFF2-40B4-BE49-F238E27FC236}">
                        <a16:creationId xmlns:a16="http://schemas.microsoft.com/office/drawing/2014/main" id="{618CA451-A1F3-48B1-B80D-A3FF6F7206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" name="AutoShape 79">
                    <a:extLst>
                      <a:ext uri="{FF2B5EF4-FFF2-40B4-BE49-F238E27FC236}">
                        <a16:creationId xmlns:a16="http://schemas.microsoft.com/office/drawing/2014/main" id="{F5DDBD38-3E93-4A77-921F-520D136425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" name="AutoShape 80">
                    <a:extLst>
                      <a:ext uri="{FF2B5EF4-FFF2-40B4-BE49-F238E27FC236}">
                        <a16:creationId xmlns:a16="http://schemas.microsoft.com/office/drawing/2014/main" id="{DCA226BE-8BB6-4CA1-B20D-184EE8F216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2" name="Group 81">
                  <a:extLst>
                    <a:ext uri="{FF2B5EF4-FFF2-40B4-BE49-F238E27FC236}">
                      <a16:creationId xmlns:a16="http://schemas.microsoft.com/office/drawing/2014/main" id="{F1DFF3EB-FA03-4017-97C2-BA4FA51C3B2F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103" name="AutoShape 82">
                    <a:extLst>
                      <a:ext uri="{FF2B5EF4-FFF2-40B4-BE49-F238E27FC236}">
                        <a16:creationId xmlns:a16="http://schemas.microsoft.com/office/drawing/2014/main" id="{AEC14272-0A70-4EFB-9C58-0EA1FC36E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AutoShape 83">
                    <a:extLst>
                      <a:ext uri="{FF2B5EF4-FFF2-40B4-BE49-F238E27FC236}">
                        <a16:creationId xmlns:a16="http://schemas.microsoft.com/office/drawing/2014/main" id="{4AA2B7A6-9B6D-472C-95DD-9588A82F1E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5" name="AutoShape 84">
                    <a:extLst>
                      <a:ext uri="{FF2B5EF4-FFF2-40B4-BE49-F238E27FC236}">
                        <a16:creationId xmlns:a16="http://schemas.microsoft.com/office/drawing/2014/main" id="{269D2DE6-3879-4D8D-A4AE-D291719E0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AutoShape 85">
                    <a:extLst>
                      <a:ext uri="{FF2B5EF4-FFF2-40B4-BE49-F238E27FC236}">
                        <a16:creationId xmlns:a16="http://schemas.microsoft.com/office/drawing/2014/main" id="{04A22220-C160-4300-B4CA-5F7AB3E33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90" name="Group 86">
                <a:extLst>
                  <a:ext uri="{FF2B5EF4-FFF2-40B4-BE49-F238E27FC236}">
                    <a16:creationId xmlns:a16="http://schemas.microsoft.com/office/drawing/2014/main" id="{CF2B9452-BC6E-4E03-B465-1AAC6248D2D9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2618621" y="2508572"/>
                <a:ext cx="842596" cy="193673"/>
                <a:chOff x="2523" y="1060"/>
                <a:chExt cx="899" cy="236"/>
              </a:xfrm>
            </p:grpSpPr>
            <p:grpSp>
              <p:nvGrpSpPr>
                <p:cNvPr id="91" name="Group 87">
                  <a:extLst>
                    <a:ext uri="{FF2B5EF4-FFF2-40B4-BE49-F238E27FC236}">
                      <a16:creationId xmlns:a16="http://schemas.microsoft.com/office/drawing/2014/main" id="{5EB4480E-BB68-4F26-A965-68EC94272420}"/>
                    </a:ext>
                  </a:extLst>
                </p:cNvPr>
                <p:cNvGrpSpPr/>
                <p:nvPr/>
              </p:nvGrpSpPr>
              <p:grpSpPr bwMode="auto">
                <a:xfrm>
                  <a:off x="2523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97" name="AutoShape 88">
                    <a:extLst>
                      <a:ext uri="{FF2B5EF4-FFF2-40B4-BE49-F238E27FC236}">
                        <a16:creationId xmlns:a16="http://schemas.microsoft.com/office/drawing/2014/main" id="{86B17378-4451-474F-9A6F-4432837283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8" name="AutoShape 89">
                    <a:extLst>
                      <a:ext uri="{FF2B5EF4-FFF2-40B4-BE49-F238E27FC236}">
                        <a16:creationId xmlns:a16="http://schemas.microsoft.com/office/drawing/2014/main" id="{6D689752-CA75-4031-9263-ED97C2875D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9" name="AutoShape 90">
                    <a:extLst>
                      <a:ext uri="{FF2B5EF4-FFF2-40B4-BE49-F238E27FC236}">
                        <a16:creationId xmlns:a16="http://schemas.microsoft.com/office/drawing/2014/main" id="{BF11B5C1-0568-4B20-91E2-A0AF66F911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0" name="AutoShape 91">
                    <a:extLst>
                      <a:ext uri="{FF2B5EF4-FFF2-40B4-BE49-F238E27FC236}">
                        <a16:creationId xmlns:a16="http://schemas.microsoft.com/office/drawing/2014/main" id="{0C6D0A4D-6BAB-47CD-9EFB-3187D08B57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92" name="Group 92">
                  <a:extLst>
                    <a:ext uri="{FF2B5EF4-FFF2-40B4-BE49-F238E27FC236}">
                      <a16:creationId xmlns:a16="http://schemas.microsoft.com/office/drawing/2014/main" id="{4E743E2E-55AE-4D6F-A28B-204C5C5E8093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93" name="AutoShape 93">
                    <a:extLst>
                      <a:ext uri="{FF2B5EF4-FFF2-40B4-BE49-F238E27FC236}">
                        <a16:creationId xmlns:a16="http://schemas.microsoft.com/office/drawing/2014/main" id="{E05B4F27-3E30-4916-B383-8BD42B9576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AutoShape 94">
                    <a:extLst>
                      <a:ext uri="{FF2B5EF4-FFF2-40B4-BE49-F238E27FC236}">
                        <a16:creationId xmlns:a16="http://schemas.microsoft.com/office/drawing/2014/main" id="{A39090E5-585E-498E-AFE6-98B40DEE3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5" name="AutoShape 95">
                    <a:extLst>
                      <a:ext uri="{FF2B5EF4-FFF2-40B4-BE49-F238E27FC236}">
                        <a16:creationId xmlns:a16="http://schemas.microsoft.com/office/drawing/2014/main" id="{DC804CD4-09BE-45C1-8DA0-206DF5648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" name="AutoShape 96">
                    <a:extLst>
                      <a:ext uri="{FF2B5EF4-FFF2-40B4-BE49-F238E27FC236}">
                        <a16:creationId xmlns:a16="http://schemas.microsoft.com/office/drawing/2014/main" id="{E77DD499-FC65-4DAD-8025-1048C70A8D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3" name="组合 526">
              <a:extLst>
                <a:ext uri="{FF2B5EF4-FFF2-40B4-BE49-F238E27FC236}">
                  <a16:creationId xmlns:a16="http://schemas.microsoft.com/office/drawing/2014/main" id="{7D497F4A-AB7B-404D-939C-92913C3D592B}"/>
                </a:ext>
              </a:extLst>
            </p:cNvPr>
            <p:cNvGrpSpPr/>
            <p:nvPr/>
          </p:nvGrpSpPr>
          <p:grpSpPr bwMode="auto">
            <a:xfrm>
              <a:off x="665163" y="5000625"/>
              <a:ext cx="860425" cy="1071563"/>
              <a:chOff x="6932626" y="5072074"/>
              <a:chExt cx="1146175" cy="1361680"/>
            </a:xfrm>
          </p:grpSpPr>
          <p:sp>
            <p:nvSpPr>
              <p:cNvPr id="60" name="Oval 70">
                <a:extLst>
                  <a:ext uri="{FF2B5EF4-FFF2-40B4-BE49-F238E27FC236}">
                    <a16:creationId xmlns:a16="http://schemas.microsoft.com/office/drawing/2014/main" id="{8A1C5F7D-1C7E-4137-A468-BD6BCF706D1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32626" y="5072074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61" name="Picture 72" descr="circuler_1">
                <a:extLst>
                  <a:ext uri="{FF2B5EF4-FFF2-40B4-BE49-F238E27FC236}">
                    <a16:creationId xmlns:a16="http://schemas.microsoft.com/office/drawing/2014/main" id="{B4BFEB00-03F0-44D8-BF1C-E94E44C71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67551" y="5102237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Oval 73">
                <a:extLst>
                  <a:ext uri="{FF2B5EF4-FFF2-40B4-BE49-F238E27FC236}">
                    <a16:creationId xmlns:a16="http://schemas.microsoft.com/office/drawing/2014/main" id="{F9C939FF-8F9B-4AF8-8383-1E1D97CA96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967551" y="5102237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63" name="Picture 74" descr="light_shadow1">
                <a:extLst>
                  <a:ext uri="{FF2B5EF4-FFF2-40B4-BE49-F238E27FC236}">
                    <a16:creationId xmlns:a16="http://schemas.microsoft.com/office/drawing/2014/main" id="{337067A5-03A7-4C63-B28B-3F2D6EB00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6977987" y="5147250"/>
                <a:ext cx="790783" cy="67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4" name="Group 75">
                <a:extLst>
                  <a:ext uri="{FF2B5EF4-FFF2-40B4-BE49-F238E27FC236}">
                    <a16:creationId xmlns:a16="http://schemas.microsoft.com/office/drawing/2014/main" id="{2BC5E7F9-8FD2-4767-B05C-9A6F078ED2B8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7288356" y="5846133"/>
                <a:ext cx="954022" cy="221466"/>
                <a:chOff x="2521" y="1060"/>
                <a:chExt cx="901" cy="236"/>
              </a:xfrm>
            </p:grpSpPr>
            <p:grpSp>
              <p:nvGrpSpPr>
                <p:cNvPr id="76" name="Group 76">
                  <a:extLst>
                    <a:ext uri="{FF2B5EF4-FFF2-40B4-BE49-F238E27FC236}">
                      <a16:creationId xmlns:a16="http://schemas.microsoft.com/office/drawing/2014/main" id="{8C95E0A0-CC43-4F15-B178-1F092A567773}"/>
                    </a:ext>
                  </a:extLst>
                </p:cNvPr>
                <p:cNvGrpSpPr/>
                <p:nvPr/>
              </p:nvGrpSpPr>
              <p:grpSpPr bwMode="auto">
                <a:xfrm>
                  <a:off x="2521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82" name="AutoShape 77">
                    <a:extLst>
                      <a:ext uri="{FF2B5EF4-FFF2-40B4-BE49-F238E27FC236}">
                        <a16:creationId xmlns:a16="http://schemas.microsoft.com/office/drawing/2014/main" id="{D4D52470-3A85-4C3A-9621-31F14389E5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3" name="AutoShape 78">
                    <a:extLst>
                      <a:ext uri="{FF2B5EF4-FFF2-40B4-BE49-F238E27FC236}">
                        <a16:creationId xmlns:a16="http://schemas.microsoft.com/office/drawing/2014/main" id="{AF3981D8-B11C-4146-8040-9F2A065087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4" name="AutoShape 79">
                    <a:extLst>
                      <a:ext uri="{FF2B5EF4-FFF2-40B4-BE49-F238E27FC236}">
                        <a16:creationId xmlns:a16="http://schemas.microsoft.com/office/drawing/2014/main" id="{A677F258-7427-4E8A-8E54-E3867806C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AutoShape 80">
                    <a:extLst>
                      <a:ext uri="{FF2B5EF4-FFF2-40B4-BE49-F238E27FC236}">
                        <a16:creationId xmlns:a16="http://schemas.microsoft.com/office/drawing/2014/main" id="{D21F66E4-E62F-42C8-AC23-786900BEB5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7" name="Group 81">
                  <a:extLst>
                    <a:ext uri="{FF2B5EF4-FFF2-40B4-BE49-F238E27FC236}">
                      <a16:creationId xmlns:a16="http://schemas.microsoft.com/office/drawing/2014/main" id="{3DA9282C-923E-47B6-A3D2-3E9189CA9445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78" name="AutoShape 82">
                    <a:extLst>
                      <a:ext uri="{FF2B5EF4-FFF2-40B4-BE49-F238E27FC236}">
                        <a16:creationId xmlns:a16="http://schemas.microsoft.com/office/drawing/2014/main" id="{53099626-7EF8-48CC-ACDC-2CBC51842E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AutoShape 83">
                    <a:extLst>
                      <a:ext uri="{FF2B5EF4-FFF2-40B4-BE49-F238E27FC236}">
                        <a16:creationId xmlns:a16="http://schemas.microsoft.com/office/drawing/2014/main" id="{1E708A76-9731-4AD5-A36E-CE19256FCE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AutoShape 84">
                    <a:extLst>
                      <a:ext uri="{FF2B5EF4-FFF2-40B4-BE49-F238E27FC236}">
                        <a16:creationId xmlns:a16="http://schemas.microsoft.com/office/drawing/2014/main" id="{D49DC8F6-D85E-4E19-B16C-5F24BE52A1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AutoShape 85">
                    <a:extLst>
                      <a:ext uri="{FF2B5EF4-FFF2-40B4-BE49-F238E27FC236}">
                        <a16:creationId xmlns:a16="http://schemas.microsoft.com/office/drawing/2014/main" id="{48A34614-2E00-4963-9729-20A4635F23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65" name="Group 86">
                <a:extLst>
                  <a:ext uri="{FF2B5EF4-FFF2-40B4-BE49-F238E27FC236}">
                    <a16:creationId xmlns:a16="http://schemas.microsoft.com/office/drawing/2014/main" id="{3F2F8AAF-2644-4C85-AA40-FDE2FAE5C297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7404462" y="5860574"/>
                <a:ext cx="844471" cy="193673"/>
                <a:chOff x="2521" y="1060"/>
                <a:chExt cx="901" cy="236"/>
              </a:xfrm>
            </p:grpSpPr>
            <p:grpSp>
              <p:nvGrpSpPr>
                <p:cNvPr id="66" name="Group 87">
                  <a:extLst>
                    <a:ext uri="{FF2B5EF4-FFF2-40B4-BE49-F238E27FC236}">
                      <a16:creationId xmlns:a16="http://schemas.microsoft.com/office/drawing/2014/main" id="{ADE3F814-5451-435A-BAA4-F776D6F7E531}"/>
                    </a:ext>
                  </a:extLst>
                </p:cNvPr>
                <p:cNvGrpSpPr/>
                <p:nvPr/>
              </p:nvGrpSpPr>
              <p:grpSpPr bwMode="auto">
                <a:xfrm>
                  <a:off x="2521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72" name="AutoShape 88">
                    <a:extLst>
                      <a:ext uri="{FF2B5EF4-FFF2-40B4-BE49-F238E27FC236}">
                        <a16:creationId xmlns:a16="http://schemas.microsoft.com/office/drawing/2014/main" id="{7FB9638E-B9BA-470C-9487-3D8CBA64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AutoShape 89">
                    <a:extLst>
                      <a:ext uri="{FF2B5EF4-FFF2-40B4-BE49-F238E27FC236}">
                        <a16:creationId xmlns:a16="http://schemas.microsoft.com/office/drawing/2014/main" id="{E9A5E0E5-CFE3-4E1E-B14D-2214D7AF54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AutoShape 90">
                    <a:extLst>
                      <a:ext uri="{FF2B5EF4-FFF2-40B4-BE49-F238E27FC236}">
                        <a16:creationId xmlns:a16="http://schemas.microsoft.com/office/drawing/2014/main" id="{2E9A76CB-1CFE-4D92-842F-9734E5E10E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AutoShape 91">
                    <a:extLst>
                      <a:ext uri="{FF2B5EF4-FFF2-40B4-BE49-F238E27FC236}">
                        <a16:creationId xmlns:a16="http://schemas.microsoft.com/office/drawing/2014/main" id="{33B97657-6D71-43FC-B003-D103E4ECB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7" name="Group 92">
                  <a:extLst>
                    <a:ext uri="{FF2B5EF4-FFF2-40B4-BE49-F238E27FC236}">
                      <a16:creationId xmlns:a16="http://schemas.microsoft.com/office/drawing/2014/main" id="{B38372B4-2873-43B6-B228-E3267EDDA5E5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68" name="AutoShape 93">
                    <a:extLst>
                      <a:ext uri="{FF2B5EF4-FFF2-40B4-BE49-F238E27FC236}">
                        <a16:creationId xmlns:a16="http://schemas.microsoft.com/office/drawing/2014/main" id="{11093F8A-F0B1-42C3-924E-66F891C42C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AutoShape 94">
                    <a:extLst>
                      <a:ext uri="{FF2B5EF4-FFF2-40B4-BE49-F238E27FC236}">
                        <a16:creationId xmlns:a16="http://schemas.microsoft.com/office/drawing/2014/main" id="{6E872876-8911-4413-9D9B-D5F5AD9B03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AutoShape 95">
                    <a:extLst>
                      <a:ext uri="{FF2B5EF4-FFF2-40B4-BE49-F238E27FC236}">
                        <a16:creationId xmlns:a16="http://schemas.microsoft.com/office/drawing/2014/main" id="{88178E46-FD03-42D8-84FF-679A5E4D44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AutoShape 96">
                    <a:extLst>
                      <a:ext uri="{FF2B5EF4-FFF2-40B4-BE49-F238E27FC236}">
                        <a16:creationId xmlns:a16="http://schemas.microsoft.com/office/drawing/2014/main" id="{1F36C8EA-6526-4F95-B3A2-D39AF0FD13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24" name="TextBox 35">
              <a:extLst>
                <a:ext uri="{FF2B5EF4-FFF2-40B4-BE49-F238E27FC236}">
                  <a16:creationId xmlns:a16="http://schemas.microsoft.com/office/drawing/2014/main" id="{B3EDA7C6-377A-452A-9630-5D883BB09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40" y="3655673"/>
              <a:ext cx="689840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  <a:endParaRPr lang="zh-CN" altLang="en-US" sz="1200" dirty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6">
              <a:extLst>
                <a:ext uri="{FF2B5EF4-FFF2-40B4-BE49-F238E27FC236}">
                  <a16:creationId xmlns:a16="http://schemas.microsoft.com/office/drawing/2014/main" id="{E63CB036-FEF6-4F23-AAC2-C520739D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724" y="2490143"/>
              <a:ext cx="871397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b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7">
              <a:extLst>
                <a:ext uri="{FF2B5EF4-FFF2-40B4-BE49-F238E27FC236}">
                  <a16:creationId xmlns:a16="http://schemas.microsoft.com/office/drawing/2014/main" id="{59C0CBAD-7B3A-4583-9E57-32BABC5C1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131" y="2836110"/>
              <a:ext cx="697686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</a:p>
          </p:txBody>
        </p: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D1218D10-B97C-4B25-980E-93391879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023" y="5214858"/>
              <a:ext cx="776752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  <a:endParaRPr lang="zh-CN" altLang="en-US" sz="1200" dirty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362CB591-A943-40E3-8C17-54AB4840E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711" y="4111388"/>
              <a:ext cx="661988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  <a:endParaRPr lang="zh-CN" altLang="en-US" sz="1200" dirty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03B03E44-BEBE-4F8B-A913-2BFB6EAD2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342" y="5667729"/>
              <a:ext cx="738798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  <a:endParaRPr lang="zh-CN" altLang="en-US" sz="1200" dirty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42">
              <a:extLst>
                <a:ext uri="{FF2B5EF4-FFF2-40B4-BE49-F238E27FC236}">
                  <a16:creationId xmlns:a16="http://schemas.microsoft.com/office/drawing/2014/main" id="{31926D85-9DCC-425D-BF41-6568517A3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41" y="5193214"/>
              <a:ext cx="698480" cy="58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r>
                <a:rPr lang="zh-CN" altLang="en-US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en-US" altLang="zh-CN" sz="1200" dirty="0" smtClean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dirty="0">
                  <a:solidFill>
                    <a:srgbClr val="003E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录音</a:t>
              </a: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53F4548E-7A50-47A7-8425-B1D2B82AB7A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446463" y="4357688"/>
              <a:ext cx="728662" cy="71437"/>
            </a:xfrm>
            <a:prstGeom prst="line">
              <a:avLst/>
            </a:prstGeom>
            <a:noFill/>
            <a:ln w="19050">
              <a:solidFill>
                <a:srgbClr val="FFBD5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233">
              <a:extLst>
                <a:ext uri="{FF2B5EF4-FFF2-40B4-BE49-F238E27FC236}">
                  <a16:creationId xmlns:a16="http://schemas.microsoft.com/office/drawing/2014/main" id="{6C47CCF1-8575-4510-8918-F52D5D8DA75C}"/>
                </a:ext>
              </a:extLst>
            </p:cNvPr>
            <p:cNvGrpSpPr/>
            <p:nvPr/>
          </p:nvGrpSpPr>
          <p:grpSpPr bwMode="auto">
            <a:xfrm>
              <a:off x="2586038" y="3857625"/>
              <a:ext cx="927100" cy="1214438"/>
              <a:chOff x="957911" y="2353692"/>
              <a:chExt cx="1146175" cy="1361618"/>
            </a:xfrm>
          </p:grpSpPr>
          <p:sp>
            <p:nvSpPr>
              <p:cNvPr id="36" name="Oval 70">
                <a:extLst>
                  <a:ext uri="{FF2B5EF4-FFF2-40B4-BE49-F238E27FC236}">
                    <a16:creationId xmlns:a16="http://schemas.microsoft.com/office/drawing/2014/main" id="{826F4784-BAB1-4D01-8241-1AAD615847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7911" y="2353692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" name="Picture 72" descr="circuler_1">
                <a:extLst>
                  <a:ext uri="{FF2B5EF4-FFF2-40B4-BE49-F238E27FC236}">
                    <a16:creationId xmlns:a16="http://schemas.microsoft.com/office/drawing/2014/main" id="{CDE121DE-EA21-449A-8477-606B79615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92836" y="2383855"/>
                <a:ext cx="1072543" cy="107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8" name="Group 75">
                <a:extLst>
                  <a:ext uri="{FF2B5EF4-FFF2-40B4-BE49-F238E27FC236}">
                    <a16:creationId xmlns:a16="http://schemas.microsoft.com/office/drawing/2014/main" id="{D0F4401A-68A7-4C2C-BDEF-1C6FB2626F10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1314489" y="3129155"/>
                <a:ext cx="950845" cy="221466"/>
                <a:chOff x="2524" y="1060"/>
                <a:chExt cx="898" cy="236"/>
              </a:xfrm>
            </p:grpSpPr>
            <p:grpSp>
              <p:nvGrpSpPr>
                <p:cNvPr id="50" name="Group 76">
                  <a:extLst>
                    <a:ext uri="{FF2B5EF4-FFF2-40B4-BE49-F238E27FC236}">
                      <a16:creationId xmlns:a16="http://schemas.microsoft.com/office/drawing/2014/main" id="{75A0441B-13E3-4EEA-A7CE-DC9F6CCFCE88}"/>
                    </a:ext>
                  </a:extLst>
                </p:cNvPr>
                <p:cNvGrpSpPr/>
                <p:nvPr/>
              </p:nvGrpSpPr>
              <p:grpSpPr bwMode="auto">
                <a:xfrm>
                  <a:off x="2524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56" name="AutoShape 77">
                    <a:extLst>
                      <a:ext uri="{FF2B5EF4-FFF2-40B4-BE49-F238E27FC236}">
                        <a16:creationId xmlns:a16="http://schemas.microsoft.com/office/drawing/2014/main" id="{E74F244D-99BF-479E-B624-A20B40EA38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AutoShape 78">
                    <a:extLst>
                      <a:ext uri="{FF2B5EF4-FFF2-40B4-BE49-F238E27FC236}">
                        <a16:creationId xmlns:a16="http://schemas.microsoft.com/office/drawing/2014/main" id="{10B9C259-F456-4DD9-810C-2BFC51A9B5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AutoShape 79">
                    <a:extLst>
                      <a:ext uri="{FF2B5EF4-FFF2-40B4-BE49-F238E27FC236}">
                        <a16:creationId xmlns:a16="http://schemas.microsoft.com/office/drawing/2014/main" id="{F743B706-DE09-404D-8376-A75F050F8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AutoShape 80">
                    <a:extLst>
                      <a:ext uri="{FF2B5EF4-FFF2-40B4-BE49-F238E27FC236}">
                        <a16:creationId xmlns:a16="http://schemas.microsoft.com/office/drawing/2014/main" id="{CC318051-3050-4722-9F59-06DF97CCED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51" name="Group 81">
                  <a:extLst>
                    <a:ext uri="{FF2B5EF4-FFF2-40B4-BE49-F238E27FC236}">
                      <a16:creationId xmlns:a16="http://schemas.microsoft.com/office/drawing/2014/main" id="{D7D840F1-85A0-4D24-B862-2BFF7DE509E0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52" name="AutoShape 82">
                    <a:extLst>
                      <a:ext uri="{FF2B5EF4-FFF2-40B4-BE49-F238E27FC236}">
                        <a16:creationId xmlns:a16="http://schemas.microsoft.com/office/drawing/2014/main" id="{E5F015B0-D44D-4B18-92F6-274BF3B042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AutoShape 83">
                    <a:extLst>
                      <a:ext uri="{FF2B5EF4-FFF2-40B4-BE49-F238E27FC236}">
                        <a16:creationId xmlns:a16="http://schemas.microsoft.com/office/drawing/2014/main" id="{89216394-AAA9-4AC1-9C6E-D8BFD97E45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AutoShape 84">
                    <a:extLst>
                      <a:ext uri="{FF2B5EF4-FFF2-40B4-BE49-F238E27FC236}">
                        <a16:creationId xmlns:a16="http://schemas.microsoft.com/office/drawing/2014/main" id="{60C40087-C649-43A3-9F40-366EB4D10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AutoShape 85">
                    <a:extLst>
                      <a:ext uri="{FF2B5EF4-FFF2-40B4-BE49-F238E27FC236}">
                        <a16:creationId xmlns:a16="http://schemas.microsoft.com/office/drawing/2014/main" id="{2D68B4E9-99FA-4CA1-AE6E-F42942CFDE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9" name="Group 86">
                <a:extLst>
                  <a:ext uri="{FF2B5EF4-FFF2-40B4-BE49-F238E27FC236}">
                    <a16:creationId xmlns:a16="http://schemas.microsoft.com/office/drawing/2014/main" id="{370F7112-011F-42EF-A2BF-9C7C4BB779FF}"/>
                  </a:ext>
                </a:extLst>
              </p:cNvPr>
              <p:cNvGrpSpPr/>
              <p:nvPr/>
            </p:nvGrpSpPr>
            <p:grpSpPr bwMode="auto">
              <a:xfrm rot="-3733502" flipH="1" flipV="1">
                <a:off x="1430500" y="3143437"/>
                <a:ext cx="841660" cy="193673"/>
                <a:chOff x="2524" y="1060"/>
                <a:chExt cx="898" cy="236"/>
              </a:xfrm>
            </p:grpSpPr>
            <p:grpSp>
              <p:nvGrpSpPr>
                <p:cNvPr id="40" name="Group 87">
                  <a:extLst>
                    <a:ext uri="{FF2B5EF4-FFF2-40B4-BE49-F238E27FC236}">
                      <a16:creationId xmlns:a16="http://schemas.microsoft.com/office/drawing/2014/main" id="{00639D3B-86BB-472A-8406-6EA27CB5709F}"/>
                    </a:ext>
                  </a:extLst>
                </p:cNvPr>
                <p:cNvGrpSpPr/>
                <p:nvPr/>
              </p:nvGrpSpPr>
              <p:grpSpPr bwMode="auto">
                <a:xfrm>
                  <a:off x="2524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6" name="AutoShape 88">
                    <a:extLst>
                      <a:ext uri="{FF2B5EF4-FFF2-40B4-BE49-F238E27FC236}">
                        <a16:creationId xmlns:a16="http://schemas.microsoft.com/office/drawing/2014/main" id="{F9F84279-6E6F-461C-A22C-27CDC5205C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AutoShape 89">
                    <a:extLst>
                      <a:ext uri="{FF2B5EF4-FFF2-40B4-BE49-F238E27FC236}">
                        <a16:creationId xmlns:a16="http://schemas.microsoft.com/office/drawing/2014/main" id="{86EAF9F9-CA91-452D-8AD9-4AE3E0A17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AutoShape 90">
                    <a:extLst>
                      <a:ext uri="{FF2B5EF4-FFF2-40B4-BE49-F238E27FC236}">
                        <a16:creationId xmlns:a16="http://schemas.microsoft.com/office/drawing/2014/main" id="{AE8BD146-A55B-4F92-8710-C8E32F0602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AutoShape 91">
                    <a:extLst>
                      <a:ext uri="{FF2B5EF4-FFF2-40B4-BE49-F238E27FC236}">
                        <a16:creationId xmlns:a16="http://schemas.microsoft.com/office/drawing/2014/main" id="{46404E69-A0A1-4C1C-B38C-6CE0024230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1" name="Group 92">
                  <a:extLst>
                    <a:ext uri="{FF2B5EF4-FFF2-40B4-BE49-F238E27FC236}">
                      <a16:creationId xmlns:a16="http://schemas.microsoft.com/office/drawing/2014/main" id="{D297BED7-90F4-4200-8902-9106E4D5888A}"/>
                    </a:ext>
                  </a:extLst>
                </p:cNvPr>
                <p:cNvGrpSpPr/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2" name="AutoShape 93">
                    <a:extLst>
                      <a:ext uri="{FF2B5EF4-FFF2-40B4-BE49-F238E27FC236}">
                        <a16:creationId xmlns:a16="http://schemas.microsoft.com/office/drawing/2014/main" id="{A7C65CE5-6F41-412B-9415-39C762040F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" name="AutoShape 94">
                    <a:extLst>
                      <a:ext uri="{FF2B5EF4-FFF2-40B4-BE49-F238E27FC236}">
                        <a16:creationId xmlns:a16="http://schemas.microsoft.com/office/drawing/2014/main" id="{04238DCC-F3BF-4F47-949A-6CF59ABAC6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AutoShape 95">
                    <a:extLst>
                      <a:ext uri="{FF2B5EF4-FFF2-40B4-BE49-F238E27FC236}">
                        <a16:creationId xmlns:a16="http://schemas.microsoft.com/office/drawing/2014/main" id="{BA0A03C7-70C9-4B76-A31E-DAC59BA2E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AutoShape 96">
                    <a:extLst>
                      <a:ext uri="{FF2B5EF4-FFF2-40B4-BE49-F238E27FC236}">
                        <a16:creationId xmlns:a16="http://schemas.microsoft.com/office/drawing/2014/main" id="{D5892536-0499-42BC-8F7D-52CB6EE9E3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2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A0ACF2B1-FD01-4FCE-ADE2-7E90ABC13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3774" y="2276474"/>
              <a:ext cx="88515" cy="4132553"/>
            </a:xfrm>
            <a:prstGeom prst="line">
              <a:avLst/>
            </a:prstGeom>
            <a:noFill/>
            <a:ln w="12700">
              <a:solidFill>
                <a:srgbClr val="808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7336623-B3D6-477E-BDBE-5A4ED917A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847682" y="1398135"/>
              <a:ext cx="6350" cy="3297237"/>
            </a:xfrm>
            <a:prstGeom prst="line">
              <a:avLst/>
            </a:prstGeom>
            <a:noFill/>
            <a:ln w="12700">
              <a:solidFill>
                <a:srgbClr val="808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83252FA-C043-44E6-994E-9852D6FED99C}"/>
                </a:ext>
              </a:extLst>
            </p:cNvPr>
            <p:cNvSpPr/>
            <p:nvPr/>
          </p:nvSpPr>
          <p:spPr>
            <a:xfrm>
              <a:off x="5238980" y="2363144"/>
              <a:ext cx="3757426" cy="2454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客服电话录音量大，只能抽检</a:t>
              </a:r>
              <a:r>
                <a:rPr lang="en-US" altLang="zh-CN" sz="1200" b="1" dirty="0" smtClean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全程需听完整个录音电话</a:t>
              </a:r>
              <a:endParaRPr lang="en-US" altLang="zh-CN" sz="1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耗时且效率低</a:t>
              </a:r>
              <a:endParaRPr lang="en-US" altLang="zh-CN" sz="1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误差大，漏听情况较多</a:t>
              </a:r>
              <a:endParaRPr lang="en-US" altLang="zh-CN" sz="1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sz="1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使用语音质检后，可以实现</a:t>
              </a:r>
              <a:r>
                <a:rPr lang="en-US" altLang="zh-CN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全检</a:t>
              </a:r>
              <a:r>
                <a:rPr lang="en-US" altLang="zh-CN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无需人工听录音，直接转换为纯文本</a:t>
              </a:r>
              <a:endParaRPr lang="en-US" altLang="zh-CN" sz="1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根据设定的模型进行关键词命中</a:t>
              </a:r>
              <a:endParaRPr lang="en-US" altLang="zh-CN" sz="1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耗时</a:t>
              </a: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短效率高</a:t>
              </a:r>
              <a:endParaRPr lang="en-US" altLang="zh-CN" sz="12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200" b="1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排除误差与漏听情况</a:t>
              </a:r>
              <a:endParaRPr lang="zh-CN" altLang="en-US" sz="1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1" name="Line 6">
            <a:extLst>
              <a:ext uri="{FF2B5EF4-FFF2-40B4-BE49-F238E27FC236}">
                <a16:creationId xmlns:a16="http://schemas.microsoft.com/office/drawing/2014/main" id="{ADEBF4AD-EDD7-4CA2-9E21-441084EA64C8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2882223" y="1311174"/>
            <a:ext cx="6550" cy="581818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2" name="Picture 72" descr="circuler_1">
            <a:extLst>
              <a:ext uri="{FF2B5EF4-FFF2-40B4-BE49-F238E27FC236}">
                <a16:creationId xmlns:a16="http://schemas.microsoft.com/office/drawing/2014/main" id="{29619484-3891-4227-A3E9-AC1D7B9B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97789" y="828726"/>
            <a:ext cx="624430" cy="48672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43" name="TextBox 37">
            <a:extLst>
              <a:ext uri="{FF2B5EF4-FFF2-40B4-BE49-F238E27FC236}">
                <a16:creationId xmlns:a16="http://schemas.microsoft.com/office/drawing/2014/main" id="{78F39D9C-BAB4-4EB2-9F74-478EC300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016" y="859204"/>
            <a:ext cx="610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r>
              <a:rPr lang="en-US" altLang="zh-CN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lang="en-US" altLang="zh-CN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</a:t>
            </a:r>
            <a:endParaRPr lang="zh-CN" altLang="en-US" sz="12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Oval 73">
            <a:extLst>
              <a:ext uri="{FF2B5EF4-FFF2-40B4-BE49-F238E27FC236}">
                <a16:creationId xmlns:a16="http://schemas.microsoft.com/office/drawing/2014/main" id="{63C785A9-86EB-44F2-BBE5-ABA07E327F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5284" y="1786265"/>
            <a:ext cx="860572" cy="707215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TextBox 39">
            <a:extLst>
              <a:ext uri="{FF2B5EF4-FFF2-40B4-BE49-F238E27FC236}">
                <a16:creationId xmlns:a16="http://schemas.microsoft.com/office/drawing/2014/main" id="{D1218D10-B97C-4B25-980E-93391879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48" y="2363210"/>
            <a:ext cx="7655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质检员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6" name="图片 2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678" y="1859154"/>
            <a:ext cx="482390" cy="519044"/>
          </a:xfrm>
          <a:prstGeom prst="rect">
            <a:avLst/>
          </a:prstGeom>
        </p:spPr>
      </p:pic>
      <p:cxnSp>
        <p:nvCxnSpPr>
          <p:cNvPr id="247" name="肘形连接符 246"/>
          <p:cNvCxnSpPr>
            <a:stCxn id="111" idx="4"/>
            <a:endCxn id="250" idx="1"/>
          </p:cNvCxnSpPr>
          <p:nvPr/>
        </p:nvCxnSpPr>
        <p:spPr>
          <a:xfrm rot="16200000" flipH="1">
            <a:off x="2579585" y="3054829"/>
            <a:ext cx="938140" cy="1563120"/>
          </a:xfrm>
          <a:prstGeom prst="bentConnector2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37">
            <a:extLst>
              <a:ext uri="{FF2B5EF4-FFF2-40B4-BE49-F238E27FC236}">
                <a16:creationId xmlns:a16="http://schemas.microsoft.com/office/drawing/2014/main" id="{59C0CBAD-7B3A-4583-9E57-32BABC5C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20" y="3694261"/>
            <a:ext cx="113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将录音导入</a:t>
            </a:r>
            <a:r>
              <a:rPr lang="en-US" altLang="zh-CN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语音质检系统</a:t>
            </a:r>
            <a:endParaRPr lang="zh-CN" altLang="en-US" sz="12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流程图: 磁盘 248"/>
          <p:cNvSpPr/>
          <p:nvPr/>
        </p:nvSpPr>
        <p:spPr>
          <a:xfrm>
            <a:off x="3830216" y="3347832"/>
            <a:ext cx="1593273" cy="16455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TextBox 37">
            <a:extLst>
              <a:ext uri="{FF2B5EF4-FFF2-40B4-BE49-F238E27FC236}">
                <a16:creationId xmlns:a16="http://schemas.microsoft.com/office/drawing/2014/main" id="{59C0CBAD-7B3A-4583-9E57-32BABC5C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215" y="4166959"/>
            <a:ext cx="1593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语音质检系统</a:t>
            </a:r>
            <a:endParaRPr lang="zh-CN" altLang="en-US" sz="1200" b="1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1" name="直接箭头连接符 250"/>
          <p:cNvCxnSpPr>
            <a:stCxn id="250" idx="3"/>
            <a:endCxn id="252" idx="1"/>
          </p:cNvCxnSpPr>
          <p:nvPr/>
        </p:nvCxnSpPr>
        <p:spPr>
          <a:xfrm flipV="1">
            <a:off x="5423488" y="4292183"/>
            <a:ext cx="1354695" cy="13276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多文档 251"/>
          <p:cNvSpPr/>
          <p:nvPr/>
        </p:nvSpPr>
        <p:spPr>
          <a:xfrm>
            <a:off x="6778183" y="3507854"/>
            <a:ext cx="1354690" cy="156865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TextBox 37">
            <a:extLst>
              <a:ext uri="{FF2B5EF4-FFF2-40B4-BE49-F238E27FC236}">
                <a16:creationId xmlns:a16="http://schemas.microsoft.com/office/drawing/2014/main" id="{59C0CBAD-7B3A-4583-9E57-32BABC5C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08" y="3939902"/>
            <a:ext cx="1593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输出文本</a:t>
            </a:r>
            <a:endParaRPr lang="zh-CN" altLang="en-US" sz="1200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TextBox 37">
            <a:extLst>
              <a:ext uri="{FF2B5EF4-FFF2-40B4-BE49-F238E27FC236}">
                <a16:creationId xmlns:a16="http://schemas.microsoft.com/office/drawing/2014/main" id="{59C0CBAD-7B3A-4583-9E57-32BABC5C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12" y="4094951"/>
            <a:ext cx="1316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质检报表</a:t>
            </a:r>
            <a:r>
              <a:rPr lang="en-US" altLang="zh-CN" sz="1200" b="1" dirty="0" smtClean="0">
                <a:solidFill>
                  <a:srgbClr val="003E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1……</a:t>
            </a:r>
            <a:endParaRPr lang="zh-CN" altLang="en-US" sz="1200" b="1" dirty="0">
              <a:solidFill>
                <a:srgbClr val="003E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1634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38901"/>
            <a:ext cx="8740622" cy="5809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912491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语音机器人，代替部分客服人工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可通过机器人识别客户属性，精准投放营销策略和提升服务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主要工作集中在按照需求将目标客户号码选出，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设立多种种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场景，每个场景不同的筛选用户维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调取大数据系统筛选用户，同时需要有场景任务审核流程，流程结束后交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供应商系统外呼，同时可以按场景配置语音内容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3035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10842</TotalTime>
  <Words>168</Words>
  <Application>Microsoft Office PowerPoint</Application>
  <PresentationFormat>全屏显示(16:9)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</vt:vector>
  </TitlesOfParts>
  <Manager>黄闽兴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黄闽兴的演讲PPT</dc:title>
  <dc:creator>黄闽兴</dc:creator>
  <cp:lastModifiedBy>Admin</cp:lastModifiedBy>
  <cp:revision>433</cp:revision>
  <dcterms:created xsi:type="dcterms:W3CDTF">2016-10-21T08:19:42Z</dcterms:created>
  <dcterms:modified xsi:type="dcterms:W3CDTF">2019-03-07T10:44:22Z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