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7A3A"/>
    <a:srgbClr val="4B6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文本框 28"/>
          <p:cNvSpPr txBox="1"/>
          <p:nvPr/>
        </p:nvSpPr>
        <p:spPr>
          <a:xfrm>
            <a:off x="2607945" y="2077085"/>
            <a:ext cx="9042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数据预处理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688840" y="2084070"/>
            <a:ext cx="7531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训练数据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877685" y="4595495"/>
            <a:ext cx="1655445" cy="8299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GBDT</a:t>
            </a:r>
            <a:endParaRPr lang="en-US" altLang="zh-CN" sz="16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Random Forest</a:t>
            </a:r>
            <a:endParaRPr lang="en-US" altLang="zh-CN" sz="16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Deep Learning</a:t>
            </a:r>
            <a:endParaRPr lang="zh-CN" altLang="en-US" sz="16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9745" y="960120"/>
            <a:ext cx="8653145" cy="829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数据量很大，大概一千多千万个历史客户；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人工筛选只能根据简单规则判断，很难深入挖掘复杂的潜在规律。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标题 38"/>
          <p:cNvSpPr>
            <a:spLocks noGrp="1"/>
          </p:cNvSpPr>
          <p:nvPr>
            <p:ph type="ctrTitle"/>
          </p:nvPr>
        </p:nvSpPr>
        <p:spPr>
          <a:xfrm>
            <a:off x="479425" y="248920"/>
            <a:ext cx="6774180" cy="608330"/>
          </a:xfrm>
        </p:spPr>
        <p:txBody>
          <a:bodyPr>
            <a:normAutofit fontScale="90000"/>
          </a:bodyPr>
          <a:p>
            <a:pPr algn="l"/>
            <a:r>
              <a:rPr lang="zh-CN" altLang="en-US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客户回访成交潜力智能分层</a:t>
            </a:r>
            <a:endParaRPr lang="zh-CN" altLang="en-US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2679700" y="4753610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4675505" y="4758055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6038215" y="3771265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cogwheels_376015"/>
          <p:cNvSpPr/>
          <p:nvPr/>
        </p:nvSpPr>
        <p:spPr bwMode="auto">
          <a:xfrm>
            <a:off x="6132830" y="3886200"/>
            <a:ext cx="468000" cy="468000"/>
          </a:xfrm>
          <a:custGeom>
            <a:avLst/>
            <a:gdLst>
              <a:gd name="connsiteX0" fmla="*/ 414334 w 607639"/>
              <a:gd name="connsiteY0" fmla="*/ 393413 h 569957"/>
              <a:gd name="connsiteX1" fmla="*/ 375616 w 607639"/>
              <a:gd name="connsiteY1" fmla="*/ 431993 h 569957"/>
              <a:gd name="connsiteX2" fmla="*/ 414334 w 607639"/>
              <a:gd name="connsiteY2" fmla="*/ 470662 h 569957"/>
              <a:gd name="connsiteX3" fmla="*/ 452964 w 607639"/>
              <a:gd name="connsiteY3" fmla="*/ 431993 h 569957"/>
              <a:gd name="connsiteX4" fmla="*/ 414334 w 607639"/>
              <a:gd name="connsiteY4" fmla="*/ 393413 h 569957"/>
              <a:gd name="connsiteX5" fmla="*/ 414334 w 607639"/>
              <a:gd name="connsiteY5" fmla="*/ 294117 h 569957"/>
              <a:gd name="connsiteX6" fmla="*/ 441927 w 607639"/>
              <a:gd name="connsiteY6" fmla="*/ 321675 h 569957"/>
              <a:gd name="connsiteX7" fmla="*/ 441927 w 607639"/>
              <a:gd name="connsiteY7" fmla="*/ 342387 h 569957"/>
              <a:gd name="connsiteX8" fmla="*/ 458215 w 607639"/>
              <a:gd name="connsiteY8" fmla="*/ 349143 h 569957"/>
              <a:gd name="connsiteX9" fmla="*/ 472902 w 607639"/>
              <a:gd name="connsiteY9" fmla="*/ 334475 h 569957"/>
              <a:gd name="connsiteX10" fmla="*/ 511976 w 607639"/>
              <a:gd name="connsiteY10" fmla="*/ 334475 h 569957"/>
              <a:gd name="connsiteX11" fmla="*/ 511976 w 607639"/>
              <a:gd name="connsiteY11" fmla="*/ 373500 h 569957"/>
              <a:gd name="connsiteX12" fmla="*/ 497290 w 607639"/>
              <a:gd name="connsiteY12" fmla="*/ 388168 h 569957"/>
              <a:gd name="connsiteX13" fmla="*/ 504055 w 607639"/>
              <a:gd name="connsiteY13" fmla="*/ 404435 h 569957"/>
              <a:gd name="connsiteX14" fmla="*/ 524794 w 607639"/>
              <a:gd name="connsiteY14" fmla="*/ 404435 h 569957"/>
              <a:gd name="connsiteX15" fmla="*/ 552386 w 607639"/>
              <a:gd name="connsiteY15" fmla="*/ 431993 h 569957"/>
              <a:gd name="connsiteX16" fmla="*/ 524794 w 607639"/>
              <a:gd name="connsiteY16" fmla="*/ 459639 h 569957"/>
              <a:gd name="connsiteX17" fmla="*/ 504055 w 607639"/>
              <a:gd name="connsiteY17" fmla="*/ 459639 h 569957"/>
              <a:gd name="connsiteX18" fmla="*/ 497290 w 607639"/>
              <a:gd name="connsiteY18" fmla="*/ 475907 h 569957"/>
              <a:gd name="connsiteX19" fmla="*/ 511976 w 607639"/>
              <a:gd name="connsiteY19" fmla="*/ 490574 h 569957"/>
              <a:gd name="connsiteX20" fmla="*/ 511976 w 607639"/>
              <a:gd name="connsiteY20" fmla="*/ 529510 h 569957"/>
              <a:gd name="connsiteX21" fmla="*/ 492395 w 607639"/>
              <a:gd name="connsiteY21" fmla="*/ 537600 h 569957"/>
              <a:gd name="connsiteX22" fmla="*/ 472902 w 607639"/>
              <a:gd name="connsiteY22" fmla="*/ 529510 h 569957"/>
              <a:gd name="connsiteX23" fmla="*/ 458215 w 607639"/>
              <a:gd name="connsiteY23" fmla="*/ 514843 h 569957"/>
              <a:gd name="connsiteX24" fmla="*/ 441927 w 607639"/>
              <a:gd name="connsiteY24" fmla="*/ 521687 h 569957"/>
              <a:gd name="connsiteX25" fmla="*/ 441927 w 607639"/>
              <a:gd name="connsiteY25" fmla="*/ 542400 h 569957"/>
              <a:gd name="connsiteX26" fmla="*/ 414334 w 607639"/>
              <a:gd name="connsiteY26" fmla="*/ 569957 h 569957"/>
              <a:gd name="connsiteX27" fmla="*/ 386653 w 607639"/>
              <a:gd name="connsiteY27" fmla="*/ 542400 h 569957"/>
              <a:gd name="connsiteX28" fmla="*/ 386653 w 607639"/>
              <a:gd name="connsiteY28" fmla="*/ 521687 h 569957"/>
              <a:gd name="connsiteX29" fmla="*/ 370364 w 607639"/>
              <a:gd name="connsiteY29" fmla="*/ 514931 h 569957"/>
              <a:gd name="connsiteX30" fmla="*/ 355677 w 607639"/>
              <a:gd name="connsiteY30" fmla="*/ 529510 h 569957"/>
              <a:gd name="connsiteX31" fmla="*/ 336184 w 607639"/>
              <a:gd name="connsiteY31" fmla="*/ 537600 h 569957"/>
              <a:gd name="connsiteX32" fmla="*/ 316603 w 607639"/>
              <a:gd name="connsiteY32" fmla="*/ 529510 h 569957"/>
              <a:gd name="connsiteX33" fmla="*/ 316603 w 607639"/>
              <a:gd name="connsiteY33" fmla="*/ 490574 h 569957"/>
              <a:gd name="connsiteX34" fmla="*/ 331289 w 607639"/>
              <a:gd name="connsiteY34" fmla="*/ 475907 h 569957"/>
              <a:gd name="connsiteX35" fmla="*/ 324524 w 607639"/>
              <a:gd name="connsiteY35" fmla="*/ 459639 h 569957"/>
              <a:gd name="connsiteX36" fmla="*/ 303785 w 607639"/>
              <a:gd name="connsiteY36" fmla="*/ 459639 h 569957"/>
              <a:gd name="connsiteX37" fmla="*/ 276193 w 607639"/>
              <a:gd name="connsiteY37" fmla="*/ 431993 h 569957"/>
              <a:gd name="connsiteX38" fmla="*/ 303785 w 607639"/>
              <a:gd name="connsiteY38" fmla="*/ 404435 h 569957"/>
              <a:gd name="connsiteX39" fmla="*/ 324524 w 607639"/>
              <a:gd name="connsiteY39" fmla="*/ 404435 h 569957"/>
              <a:gd name="connsiteX40" fmla="*/ 331289 w 607639"/>
              <a:gd name="connsiteY40" fmla="*/ 388168 h 569957"/>
              <a:gd name="connsiteX41" fmla="*/ 316603 w 607639"/>
              <a:gd name="connsiteY41" fmla="*/ 373500 h 569957"/>
              <a:gd name="connsiteX42" fmla="*/ 316603 w 607639"/>
              <a:gd name="connsiteY42" fmla="*/ 334475 h 569957"/>
              <a:gd name="connsiteX43" fmla="*/ 355677 w 607639"/>
              <a:gd name="connsiteY43" fmla="*/ 334475 h 569957"/>
              <a:gd name="connsiteX44" fmla="*/ 370364 w 607639"/>
              <a:gd name="connsiteY44" fmla="*/ 349143 h 569957"/>
              <a:gd name="connsiteX45" fmla="*/ 386653 w 607639"/>
              <a:gd name="connsiteY45" fmla="*/ 342387 h 569957"/>
              <a:gd name="connsiteX46" fmla="*/ 386653 w 607639"/>
              <a:gd name="connsiteY46" fmla="*/ 321675 h 569957"/>
              <a:gd name="connsiteX47" fmla="*/ 414334 w 607639"/>
              <a:gd name="connsiteY47" fmla="*/ 294117 h 569957"/>
              <a:gd name="connsiteX48" fmla="*/ 165723 w 607639"/>
              <a:gd name="connsiteY48" fmla="*/ 110288 h 569957"/>
              <a:gd name="connsiteX49" fmla="*/ 110452 w 607639"/>
              <a:gd name="connsiteY49" fmla="*/ 165476 h 569957"/>
              <a:gd name="connsiteX50" fmla="*/ 165723 w 607639"/>
              <a:gd name="connsiteY50" fmla="*/ 220576 h 569957"/>
              <a:gd name="connsiteX51" fmla="*/ 220904 w 607639"/>
              <a:gd name="connsiteY51" fmla="*/ 165476 h 569957"/>
              <a:gd name="connsiteX52" fmla="*/ 165723 w 607639"/>
              <a:gd name="connsiteY52" fmla="*/ 110288 h 569957"/>
              <a:gd name="connsiteX53" fmla="*/ 487925 w 607639"/>
              <a:gd name="connsiteY53" fmla="*/ 91878 h 569957"/>
              <a:gd name="connsiteX54" fmla="*/ 460333 w 607639"/>
              <a:gd name="connsiteY54" fmla="*/ 119512 h 569957"/>
              <a:gd name="connsiteX55" fmla="*/ 487925 w 607639"/>
              <a:gd name="connsiteY55" fmla="*/ 147058 h 569957"/>
              <a:gd name="connsiteX56" fmla="*/ 515517 w 607639"/>
              <a:gd name="connsiteY56" fmla="*/ 119512 h 569957"/>
              <a:gd name="connsiteX57" fmla="*/ 487925 w 607639"/>
              <a:gd name="connsiteY57" fmla="*/ 91878 h 569957"/>
              <a:gd name="connsiteX58" fmla="*/ 487925 w 607639"/>
              <a:gd name="connsiteY58" fmla="*/ 0 h 569957"/>
              <a:gd name="connsiteX59" fmla="*/ 515517 w 607639"/>
              <a:gd name="connsiteY59" fmla="*/ 27546 h 569957"/>
              <a:gd name="connsiteX60" fmla="*/ 515517 w 607639"/>
              <a:gd name="connsiteY60" fmla="*/ 41496 h 569957"/>
              <a:gd name="connsiteX61" fmla="*/ 523617 w 607639"/>
              <a:gd name="connsiteY61" fmla="*/ 44873 h 569957"/>
              <a:gd name="connsiteX62" fmla="*/ 533496 w 607639"/>
              <a:gd name="connsiteY62" fmla="*/ 35010 h 569957"/>
              <a:gd name="connsiteX63" fmla="*/ 572570 w 607639"/>
              <a:gd name="connsiteY63" fmla="*/ 35010 h 569957"/>
              <a:gd name="connsiteX64" fmla="*/ 572570 w 607639"/>
              <a:gd name="connsiteY64" fmla="*/ 74018 h 569957"/>
              <a:gd name="connsiteX65" fmla="*/ 562691 w 607639"/>
              <a:gd name="connsiteY65" fmla="*/ 83792 h 569957"/>
              <a:gd name="connsiteX66" fmla="*/ 566073 w 607639"/>
              <a:gd name="connsiteY66" fmla="*/ 91878 h 569957"/>
              <a:gd name="connsiteX67" fmla="*/ 579958 w 607639"/>
              <a:gd name="connsiteY67" fmla="*/ 91878 h 569957"/>
              <a:gd name="connsiteX68" fmla="*/ 607639 w 607639"/>
              <a:gd name="connsiteY68" fmla="*/ 119512 h 569957"/>
              <a:gd name="connsiteX69" fmla="*/ 579958 w 607639"/>
              <a:gd name="connsiteY69" fmla="*/ 147058 h 569957"/>
              <a:gd name="connsiteX70" fmla="*/ 565984 w 607639"/>
              <a:gd name="connsiteY70" fmla="*/ 147058 h 569957"/>
              <a:gd name="connsiteX71" fmla="*/ 562691 w 607639"/>
              <a:gd name="connsiteY71" fmla="*/ 155144 h 569957"/>
              <a:gd name="connsiteX72" fmla="*/ 572570 w 607639"/>
              <a:gd name="connsiteY72" fmla="*/ 164918 h 569957"/>
              <a:gd name="connsiteX73" fmla="*/ 572570 w 607639"/>
              <a:gd name="connsiteY73" fmla="*/ 203926 h 569957"/>
              <a:gd name="connsiteX74" fmla="*/ 552989 w 607639"/>
              <a:gd name="connsiteY74" fmla="*/ 212012 h 569957"/>
              <a:gd name="connsiteX75" fmla="*/ 533496 w 607639"/>
              <a:gd name="connsiteY75" fmla="*/ 203926 h 569957"/>
              <a:gd name="connsiteX76" fmla="*/ 523617 w 607639"/>
              <a:gd name="connsiteY76" fmla="*/ 194063 h 569957"/>
              <a:gd name="connsiteX77" fmla="*/ 515517 w 607639"/>
              <a:gd name="connsiteY77" fmla="*/ 197439 h 569957"/>
              <a:gd name="connsiteX78" fmla="*/ 515517 w 607639"/>
              <a:gd name="connsiteY78" fmla="*/ 211390 h 569957"/>
              <a:gd name="connsiteX79" fmla="*/ 487925 w 607639"/>
              <a:gd name="connsiteY79" fmla="*/ 238935 h 569957"/>
              <a:gd name="connsiteX80" fmla="*/ 460333 w 607639"/>
              <a:gd name="connsiteY80" fmla="*/ 211390 h 569957"/>
              <a:gd name="connsiteX81" fmla="*/ 460333 w 607639"/>
              <a:gd name="connsiteY81" fmla="*/ 197439 h 569957"/>
              <a:gd name="connsiteX82" fmla="*/ 452233 w 607639"/>
              <a:gd name="connsiteY82" fmla="*/ 194063 h 569957"/>
              <a:gd name="connsiteX83" fmla="*/ 442353 w 607639"/>
              <a:gd name="connsiteY83" fmla="*/ 203926 h 569957"/>
              <a:gd name="connsiteX84" fmla="*/ 422861 w 607639"/>
              <a:gd name="connsiteY84" fmla="*/ 212012 h 569957"/>
              <a:gd name="connsiteX85" fmla="*/ 403279 w 607639"/>
              <a:gd name="connsiteY85" fmla="*/ 203926 h 569957"/>
              <a:gd name="connsiteX86" fmla="*/ 403279 w 607639"/>
              <a:gd name="connsiteY86" fmla="*/ 164918 h 569957"/>
              <a:gd name="connsiteX87" fmla="*/ 413159 w 607639"/>
              <a:gd name="connsiteY87" fmla="*/ 155144 h 569957"/>
              <a:gd name="connsiteX88" fmla="*/ 409777 w 607639"/>
              <a:gd name="connsiteY88" fmla="*/ 147058 h 569957"/>
              <a:gd name="connsiteX89" fmla="*/ 395891 w 607639"/>
              <a:gd name="connsiteY89" fmla="*/ 147058 h 569957"/>
              <a:gd name="connsiteX90" fmla="*/ 368210 w 607639"/>
              <a:gd name="connsiteY90" fmla="*/ 119512 h 569957"/>
              <a:gd name="connsiteX91" fmla="*/ 395891 w 607639"/>
              <a:gd name="connsiteY91" fmla="*/ 91878 h 569957"/>
              <a:gd name="connsiteX92" fmla="*/ 409777 w 607639"/>
              <a:gd name="connsiteY92" fmla="*/ 91878 h 569957"/>
              <a:gd name="connsiteX93" fmla="*/ 413159 w 607639"/>
              <a:gd name="connsiteY93" fmla="*/ 83792 h 569957"/>
              <a:gd name="connsiteX94" fmla="*/ 403279 w 607639"/>
              <a:gd name="connsiteY94" fmla="*/ 74018 h 569957"/>
              <a:gd name="connsiteX95" fmla="*/ 403279 w 607639"/>
              <a:gd name="connsiteY95" fmla="*/ 35010 h 569957"/>
              <a:gd name="connsiteX96" fmla="*/ 442353 w 607639"/>
              <a:gd name="connsiteY96" fmla="*/ 35010 h 569957"/>
              <a:gd name="connsiteX97" fmla="*/ 452233 w 607639"/>
              <a:gd name="connsiteY97" fmla="*/ 44873 h 569957"/>
              <a:gd name="connsiteX98" fmla="*/ 460333 w 607639"/>
              <a:gd name="connsiteY98" fmla="*/ 41496 h 569957"/>
              <a:gd name="connsiteX99" fmla="*/ 460333 w 607639"/>
              <a:gd name="connsiteY99" fmla="*/ 27546 h 569957"/>
              <a:gd name="connsiteX100" fmla="*/ 487925 w 607639"/>
              <a:gd name="connsiteY100" fmla="*/ 0 h 569957"/>
              <a:gd name="connsiteX101" fmla="*/ 165723 w 607639"/>
              <a:gd name="connsiteY101" fmla="*/ 0 h 569957"/>
              <a:gd name="connsiteX102" fmla="*/ 193314 w 607639"/>
              <a:gd name="connsiteY102" fmla="*/ 27550 h 569957"/>
              <a:gd name="connsiteX103" fmla="*/ 193314 w 607639"/>
              <a:gd name="connsiteY103" fmla="*/ 58654 h 569957"/>
              <a:gd name="connsiteX104" fmla="*/ 221794 w 607639"/>
              <a:gd name="connsiteY104" fmla="*/ 70474 h 569957"/>
              <a:gd name="connsiteX105" fmla="*/ 243867 w 607639"/>
              <a:gd name="connsiteY105" fmla="*/ 48434 h 569957"/>
              <a:gd name="connsiteX106" fmla="*/ 282850 w 607639"/>
              <a:gd name="connsiteY106" fmla="*/ 48434 h 569957"/>
              <a:gd name="connsiteX107" fmla="*/ 282850 w 607639"/>
              <a:gd name="connsiteY107" fmla="*/ 87448 h 569957"/>
              <a:gd name="connsiteX108" fmla="*/ 260867 w 607639"/>
              <a:gd name="connsiteY108" fmla="*/ 109488 h 569957"/>
              <a:gd name="connsiteX109" fmla="*/ 272704 w 607639"/>
              <a:gd name="connsiteY109" fmla="*/ 137838 h 569957"/>
              <a:gd name="connsiteX110" fmla="*/ 303766 w 607639"/>
              <a:gd name="connsiteY110" fmla="*/ 137838 h 569957"/>
              <a:gd name="connsiteX111" fmla="*/ 331446 w 607639"/>
              <a:gd name="connsiteY111" fmla="*/ 165476 h 569957"/>
              <a:gd name="connsiteX112" fmla="*/ 303766 w 607639"/>
              <a:gd name="connsiteY112" fmla="*/ 193026 h 569957"/>
              <a:gd name="connsiteX113" fmla="*/ 272704 w 607639"/>
              <a:gd name="connsiteY113" fmla="*/ 193026 h 569957"/>
              <a:gd name="connsiteX114" fmla="*/ 260867 w 607639"/>
              <a:gd name="connsiteY114" fmla="*/ 221464 h 569957"/>
              <a:gd name="connsiteX115" fmla="*/ 282850 w 607639"/>
              <a:gd name="connsiteY115" fmla="*/ 243415 h 569957"/>
              <a:gd name="connsiteX116" fmla="*/ 282850 w 607639"/>
              <a:gd name="connsiteY116" fmla="*/ 282429 h 569957"/>
              <a:gd name="connsiteX117" fmla="*/ 263359 w 607639"/>
              <a:gd name="connsiteY117" fmla="*/ 290516 h 569957"/>
              <a:gd name="connsiteX118" fmla="*/ 243867 w 607639"/>
              <a:gd name="connsiteY118" fmla="*/ 282429 h 569957"/>
              <a:gd name="connsiteX119" fmla="*/ 221794 w 607639"/>
              <a:gd name="connsiteY119" fmla="*/ 260478 h 569957"/>
              <a:gd name="connsiteX120" fmla="*/ 193314 w 607639"/>
              <a:gd name="connsiteY120" fmla="*/ 272298 h 569957"/>
              <a:gd name="connsiteX121" fmla="*/ 193314 w 607639"/>
              <a:gd name="connsiteY121" fmla="*/ 303314 h 569957"/>
              <a:gd name="connsiteX122" fmla="*/ 165723 w 607639"/>
              <a:gd name="connsiteY122" fmla="*/ 330952 h 569957"/>
              <a:gd name="connsiteX123" fmla="*/ 138132 w 607639"/>
              <a:gd name="connsiteY123" fmla="*/ 303314 h 569957"/>
              <a:gd name="connsiteX124" fmla="*/ 138132 w 607639"/>
              <a:gd name="connsiteY124" fmla="*/ 272298 h 569957"/>
              <a:gd name="connsiteX125" fmla="*/ 109651 w 607639"/>
              <a:gd name="connsiteY125" fmla="*/ 260478 h 569957"/>
              <a:gd name="connsiteX126" fmla="*/ 87578 w 607639"/>
              <a:gd name="connsiteY126" fmla="*/ 282429 h 569957"/>
              <a:gd name="connsiteX127" fmla="*/ 68087 w 607639"/>
              <a:gd name="connsiteY127" fmla="*/ 290516 h 569957"/>
              <a:gd name="connsiteX128" fmla="*/ 48506 w 607639"/>
              <a:gd name="connsiteY128" fmla="*/ 282429 h 569957"/>
              <a:gd name="connsiteX129" fmla="*/ 48506 w 607639"/>
              <a:gd name="connsiteY129" fmla="*/ 243415 h 569957"/>
              <a:gd name="connsiteX130" fmla="*/ 70579 w 607639"/>
              <a:gd name="connsiteY130" fmla="*/ 221464 h 569957"/>
              <a:gd name="connsiteX131" fmla="*/ 58742 w 607639"/>
              <a:gd name="connsiteY131" fmla="*/ 193026 h 569957"/>
              <a:gd name="connsiteX132" fmla="*/ 27591 w 607639"/>
              <a:gd name="connsiteY132" fmla="*/ 193026 h 569957"/>
              <a:gd name="connsiteX133" fmla="*/ 0 w 607639"/>
              <a:gd name="connsiteY133" fmla="*/ 165476 h 569957"/>
              <a:gd name="connsiteX134" fmla="*/ 27591 w 607639"/>
              <a:gd name="connsiteY134" fmla="*/ 137838 h 569957"/>
              <a:gd name="connsiteX135" fmla="*/ 58742 w 607639"/>
              <a:gd name="connsiteY135" fmla="*/ 137838 h 569957"/>
              <a:gd name="connsiteX136" fmla="*/ 70579 w 607639"/>
              <a:gd name="connsiteY136" fmla="*/ 109488 h 569957"/>
              <a:gd name="connsiteX137" fmla="*/ 48506 w 607639"/>
              <a:gd name="connsiteY137" fmla="*/ 87448 h 569957"/>
              <a:gd name="connsiteX138" fmla="*/ 48506 w 607639"/>
              <a:gd name="connsiteY138" fmla="*/ 48434 h 569957"/>
              <a:gd name="connsiteX139" fmla="*/ 87578 w 607639"/>
              <a:gd name="connsiteY139" fmla="*/ 48434 h 569957"/>
              <a:gd name="connsiteX140" fmla="*/ 109651 w 607639"/>
              <a:gd name="connsiteY140" fmla="*/ 70474 h 569957"/>
              <a:gd name="connsiteX141" fmla="*/ 138132 w 607639"/>
              <a:gd name="connsiteY141" fmla="*/ 58654 h 569957"/>
              <a:gd name="connsiteX142" fmla="*/ 138132 w 607639"/>
              <a:gd name="connsiteY142" fmla="*/ 27550 h 569957"/>
              <a:gd name="connsiteX143" fmla="*/ 165723 w 607639"/>
              <a:gd name="connsiteY143" fmla="*/ 0 h 56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607639" h="569957">
                <a:moveTo>
                  <a:pt x="414334" y="393413"/>
                </a:moveTo>
                <a:cubicBezTo>
                  <a:pt x="392972" y="393413"/>
                  <a:pt x="375616" y="410747"/>
                  <a:pt x="375616" y="431993"/>
                </a:cubicBezTo>
                <a:cubicBezTo>
                  <a:pt x="375616" y="453328"/>
                  <a:pt x="392972" y="470662"/>
                  <a:pt x="414334" y="470662"/>
                </a:cubicBezTo>
                <a:cubicBezTo>
                  <a:pt x="435607" y="470662"/>
                  <a:pt x="452964" y="453328"/>
                  <a:pt x="452964" y="431993"/>
                </a:cubicBezTo>
                <a:cubicBezTo>
                  <a:pt x="452964" y="410747"/>
                  <a:pt x="435607" y="393413"/>
                  <a:pt x="414334" y="393413"/>
                </a:cubicBezTo>
                <a:close/>
                <a:moveTo>
                  <a:pt x="414334" y="294117"/>
                </a:moveTo>
                <a:cubicBezTo>
                  <a:pt x="429555" y="294117"/>
                  <a:pt x="441927" y="306474"/>
                  <a:pt x="441927" y="321675"/>
                </a:cubicBezTo>
                <a:lnTo>
                  <a:pt x="441927" y="342387"/>
                </a:lnTo>
                <a:cubicBezTo>
                  <a:pt x="447623" y="344165"/>
                  <a:pt x="453053" y="346387"/>
                  <a:pt x="458215" y="349143"/>
                </a:cubicBezTo>
                <a:lnTo>
                  <a:pt x="472902" y="334475"/>
                </a:lnTo>
                <a:cubicBezTo>
                  <a:pt x="483672" y="323719"/>
                  <a:pt x="501117" y="323719"/>
                  <a:pt x="511976" y="334475"/>
                </a:cubicBezTo>
                <a:cubicBezTo>
                  <a:pt x="522746" y="345232"/>
                  <a:pt x="522746" y="362744"/>
                  <a:pt x="511976" y="373500"/>
                </a:cubicBezTo>
                <a:lnTo>
                  <a:pt x="497290" y="388168"/>
                </a:lnTo>
                <a:cubicBezTo>
                  <a:pt x="500049" y="393324"/>
                  <a:pt x="502275" y="398746"/>
                  <a:pt x="504055" y="404435"/>
                </a:cubicBezTo>
                <a:lnTo>
                  <a:pt x="524794" y="404435"/>
                </a:lnTo>
                <a:cubicBezTo>
                  <a:pt x="540014" y="404435"/>
                  <a:pt x="552386" y="416792"/>
                  <a:pt x="552386" y="431993"/>
                </a:cubicBezTo>
                <a:cubicBezTo>
                  <a:pt x="552386" y="447283"/>
                  <a:pt x="540014" y="459639"/>
                  <a:pt x="524794" y="459639"/>
                </a:cubicBezTo>
                <a:lnTo>
                  <a:pt x="504055" y="459639"/>
                </a:lnTo>
                <a:cubicBezTo>
                  <a:pt x="502275" y="465239"/>
                  <a:pt x="500049" y="470751"/>
                  <a:pt x="497290" y="475907"/>
                </a:cubicBezTo>
                <a:lnTo>
                  <a:pt x="511976" y="490574"/>
                </a:lnTo>
                <a:cubicBezTo>
                  <a:pt x="522746" y="501331"/>
                  <a:pt x="522746" y="518754"/>
                  <a:pt x="511976" y="529510"/>
                </a:cubicBezTo>
                <a:cubicBezTo>
                  <a:pt x="506547" y="534933"/>
                  <a:pt x="499515" y="537600"/>
                  <a:pt x="492395" y="537600"/>
                </a:cubicBezTo>
                <a:cubicBezTo>
                  <a:pt x="485363" y="537600"/>
                  <a:pt x="478242" y="534933"/>
                  <a:pt x="472902" y="529510"/>
                </a:cubicBezTo>
                <a:lnTo>
                  <a:pt x="458215" y="514843"/>
                </a:lnTo>
                <a:cubicBezTo>
                  <a:pt x="453053" y="517598"/>
                  <a:pt x="447623" y="519910"/>
                  <a:pt x="441927" y="521687"/>
                </a:cubicBezTo>
                <a:lnTo>
                  <a:pt x="441927" y="542400"/>
                </a:lnTo>
                <a:cubicBezTo>
                  <a:pt x="441927" y="557601"/>
                  <a:pt x="429555" y="569957"/>
                  <a:pt x="414334" y="569957"/>
                </a:cubicBezTo>
                <a:cubicBezTo>
                  <a:pt x="399025" y="569957"/>
                  <a:pt x="386653" y="557601"/>
                  <a:pt x="386653" y="542400"/>
                </a:cubicBezTo>
                <a:lnTo>
                  <a:pt x="386653" y="521687"/>
                </a:lnTo>
                <a:cubicBezTo>
                  <a:pt x="380956" y="519910"/>
                  <a:pt x="375527" y="517598"/>
                  <a:pt x="370364" y="514931"/>
                </a:cubicBezTo>
                <a:lnTo>
                  <a:pt x="355677" y="529510"/>
                </a:lnTo>
                <a:cubicBezTo>
                  <a:pt x="350337" y="534933"/>
                  <a:pt x="343216" y="537600"/>
                  <a:pt x="336184" y="537600"/>
                </a:cubicBezTo>
                <a:cubicBezTo>
                  <a:pt x="329064" y="537600"/>
                  <a:pt x="322032" y="534933"/>
                  <a:pt x="316603" y="529510"/>
                </a:cubicBezTo>
                <a:cubicBezTo>
                  <a:pt x="305833" y="518754"/>
                  <a:pt x="305833" y="501331"/>
                  <a:pt x="316603" y="490574"/>
                </a:cubicBezTo>
                <a:lnTo>
                  <a:pt x="331289" y="475907"/>
                </a:lnTo>
                <a:cubicBezTo>
                  <a:pt x="328619" y="470751"/>
                  <a:pt x="326304" y="465239"/>
                  <a:pt x="324524" y="459639"/>
                </a:cubicBezTo>
                <a:lnTo>
                  <a:pt x="303785" y="459639"/>
                </a:lnTo>
                <a:cubicBezTo>
                  <a:pt x="288565" y="459639"/>
                  <a:pt x="276193" y="447283"/>
                  <a:pt x="276193" y="431993"/>
                </a:cubicBezTo>
                <a:cubicBezTo>
                  <a:pt x="276193" y="416792"/>
                  <a:pt x="288565" y="404435"/>
                  <a:pt x="303785" y="404435"/>
                </a:cubicBezTo>
                <a:lnTo>
                  <a:pt x="324524" y="404435"/>
                </a:lnTo>
                <a:cubicBezTo>
                  <a:pt x="326304" y="398746"/>
                  <a:pt x="328619" y="393324"/>
                  <a:pt x="331289" y="388168"/>
                </a:cubicBezTo>
                <a:lnTo>
                  <a:pt x="316603" y="373500"/>
                </a:lnTo>
                <a:cubicBezTo>
                  <a:pt x="305833" y="362744"/>
                  <a:pt x="305833" y="345232"/>
                  <a:pt x="316603" y="334475"/>
                </a:cubicBezTo>
                <a:cubicBezTo>
                  <a:pt x="327462" y="323719"/>
                  <a:pt x="344907" y="323719"/>
                  <a:pt x="355677" y="334475"/>
                </a:cubicBezTo>
                <a:lnTo>
                  <a:pt x="370364" y="349143"/>
                </a:lnTo>
                <a:cubicBezTo>
                  <a:pt x="375527" y="346387"/>
                  <a:pt x="380956" y="344165"/>
                  <a:pt x="386653" y="342387"/>
                </a:cubicBezTo>
                <a:lnTo>
                  <a:pt x="386653" y="321675"/>
                </a:lnTo>
                <a:cubicBezTo>
                  <a:pt x="386653" y="306474"/>
                  <a:pt x="399025" y="294117"/>
                  <a:pt x="414334" y="294117"/>
                </a:cubicBezTo>
                <a:close/>
                <a:moveTo>
                  <a:pt x="165723" y="110288"/>
                </a:moveTo>
                <a:cubicBezTo>
                  <a:pt x="135284" y="110288"/>
                  <a:pt x="110452" y="134994"/>
                  <a:pt x="110452" y="165476"/>
                </a:cubicBezTo>
                <a:cubicBezTo>
                  <a:pt x="110452" y="195870"/>
                  <a:pt x="135284" y="220576"/>
                  <a:pt x="165723" y="220576"/>
                </a:cubicBezTo>
                <a:cubicBezTo>
                  <a:pt x="196162" y="220576"/>
                  <a:pt x="220904" y="195870"/>
                  <a:pt x="220904" y="165476"/>
                </a:cubicBezTo>
                <a:cubicBezTo>
                  <a:pt x="220904" y="134994"/>
                  <a:pt x="196162" y="110288"/>
                  <a:pt x="165723" y="110288"/>
                </a:cubicBezTo>
                <a:close/>
                <a:moveTo>
                  <a:pt x="487925" y="91878"/>
                </a:moveTo>
                <a:cubicBezTo>
                  <a:pt x="472705" y="91878"/>
                  <a:pt x="460333" y="104229"/>
                  <a:pt x="460333" y="119512"/>
                </a:cubicBezTo>
                <a:cubicBezTo>
                  <a:pt x="460333" y="134707"/>
                  <a:pt x="472705" y="147058"/>
                  <a:pt x="487925" y="147058"/>
                </a:cubicBezTo>
                <a:cubicBezTo>
                  <a:pt x="503145" y="147058"/>
                  <a:pt x="515517" y="134707"/>
                  <a:pt x="515517" y="119512"/>
                </a:cubicBezTo>
                <a:cubicBezTo>
                  <a:pt x="515517" y="104229"/>
                  <a:pt x="503145" y="91878"/>
                  <a:pt x="487925" y="91878"/>
                </a:cubicBezTo>
                <a:close/>
                <a:moveTo>
                  <a:pt x="487925" y="0"/>
                </a:moveTo>
                <a:cubicBezTo>
                  <a:pt x="503145" y="0"/>
                  <a:pt x="515517" y="12351"/>
                  <a:pt x="515517" y="27546"/>
                </a:cubicBezTo>
                <a:lnTo>
                  <a:pt x="515517" y="41496"/>
                </a:lnTo>
                <a:cubicBezTo>
                  <a:pt x="518276" y="42474"/>
                  <a:pt x="521035" y="43540"/>
                  <a:pt x="523617" y="44873"/>
                </a:cubicBezTo>
                <a:lnTo>
                  <a:pt x="533496" y="35010"/>
                </a:lnTo>
                <a:cubicBezTo>
                  <a:pt x="544266" y="24258"/>
                  <a:pt x="561801" y="24258"/>
                  <a:pt x="572570" y="35010"/>
                </a:cubicBezTo>
                <a:cubicBezTo>
                  <a:pt x="583340" y="45761"/>
                  <a:pt x="583340" y="63177"/>
                  <a:pt x="572570" y="74018"/>
                </a:cubicBezTo>
                <a:lnTo>
                  <a:pt x="562691" y="83792"/>
                </a:lnTo>
                <a:cubicBezTo>
                  <a:pt x="563937" y="86458"/>
                  <a:pt x="565094" y="89123"/>
                  <a:pt x="566073" y="91878"/>
                </a:cubicBezTo>
                <a:lnTo>
                  <a:pt x="579958" y="91878"/>
                </a:lnTo>
                <a:cubicBezTo>
                  <a:pt x="595267" y="91878"/>
                  <a:pt x="607639" y="104229"/>
                  <a:pt x="607639" y="119512"/>
                </a:cubicBezTo>
                <a:cubicBezTo>
                  <a:pt x="607639" y="134707"/>
                  <a:pt x="595267" y="147058"/>
                  <a:pt x="579958" y="147058"/>
                </a:cubicBezTo>
                <a:lnTo>
                  <a:pt x="565984" y="147058"/>
                </a:lnTo>
                <a:cubicBezTo>
                  <a:pt x="565005" y="149812"/>
                  <a:pt x="563937" y="152478"/>
                  <a:pt x="562691" y="155144"/>
                </a:cubicBezTo>
                <a:lnTo>
                  <a:pt x="572570" y="164918"/>
                </a:lnTo>
                <a:cubicBezTo>
                  <a:pt x="583340" y="175758"/>
                  <a:pt x="583340" y="193174"/>
                  <a:pt x="572570" y="203926"/>
                </a:cubicBezTo>
                <a:cubicBezTo>
                  <a:pt x="567141" y="209346"/>
                  <a:pt x="560109" y="212012"/>
                  <a:pt x="552989" y="212012"/>
                </a:cubicBezTo>
                <a:cubicBezTo>
                  <a:pt x="545957" y="212012"/>
                  <a:pt x="538926" y="209346"/>
                  <a:pt x="533496" y="203926"/>
                </a:cubicBezTo>
                <a:lnTo>
                  <a:pt x="523617" y="194063"/>
                </a:lnTo>
                <a:cubicBezTo>
                  <a:pt x="521035" y="195396"/>
                  <a:pt x="518276" y="196462"/>
                  <a:pt x="515517" y="197439"/>
                </a:cubicBezTo>
                <a:lnTo>
                  <a:pt x="515517" y="211390"/>
                </a:lnTo>
                <a:cubicBezTo>
                  <a:pt x="515517" y="226584"/>
                  <a:pt x="503145" y="238935"/>
                  <a:pt x="487925" y="238935"/>
                </a:cubicBezTo>
                <a:cubicBezTo>
                  <a:pt x="472705" y="238935"/>
                  <a:pt x="460333" y="226584"/>
                  <a:pt x="460333" y="211390"/>
                </a:cubicBezTo>
                <a:lnTo>
                  <a:pt x="460333" y="197439"/>
                </a:lnTo>
                <a:cubicBezTo>
                  <a:pt x="457573" y="196462"/>
                  <a:pt x="454814" y="195396"/>
                  <a:pt x="452233" y="194063"/>
                </a:cubicBezTo>
                <a:lnTo>
                  <a:pt x="442353" y="203926"/>
                </a:lnTo>
                <a:cubicBezTo>
                  <a:pt x="436924" y="209346"/>
                  <a:pt x="429892" y="212012"/>
                  <a:pt x="422861" y="212012"/>
                </a:cubicBezTo>
                <a:cubicBezTo>
                  <a:pt x="415740" y="212012"/>
                  <a:pt x="408708" y="209346"/>
                  <a:pt x="403279" y="203926"/>
                </a:cubicBezTo>
                <a:cubicBezTo>
                  <a:pt x="392509" y="193174"/>
                  <a:pt x="392509" y="175758"/>
                  <a:pt x="403279" y="164918"/>
                </a:cubicBezTo>
                <a:lnTo>
                  <a:pt x="413159" y="155144"/>
                </a:lnTo>
                <a:cubicBezTo>
                  <a:pt x="411913" y="152478"/>
                  <a:pt x="410756" y="149812"/>
                  <a:pt x="409777" y="147058"/>
                </a:cubicBezTo>
                <a:lnTo>
                  <a:pt x="395891" y="147058"/>
                </a:lnTo>
                <a:cubicBezTo>
                  <a:pt x="380582" y="147058"/>
                  <a:pt x="368210" y="134707"/>
                  <a:pt x="368210" y="119512"/>
                </a:cubicBezTo>
                <a:cubicBezTo>
                  <a:pt x="368210" y="104229"/>
                  <a:pt x="380582" y="91878"/>
                  <a:pt x="395891" y="91878"/>
                </a:cubicBezTo>
                <a:lnTo>
                  <a:pt x="409777" y="91878"/>
                </a:lnTo>
                <a:cubicBezTo>
                  <a:pt x="410756" y="89123"/>
                  <a:pt x="411913" y="86458"/>
                  <a:pt x="413159" y="83792"/>
                </a:cubicBezTo>
                <a:lnTo>
                  <a:pt x="403279" y="74018"/>
                </a:lnTo>
                <a:cubicBezTo>
                  <a:pt x="392509" y="63177"/>
                  <a:pt x="392509" y="45761"/>
                  <a:pt x="403279" y="35010"/>
                </a:cubicBezTo>
                <a:cubicBezTo>
                  <a:pt x="414049" y="24258"/>
                  <a:pt x="431583" y="24258"/>
                  <a:pt x="442353" y="35010"/>
                </a:cubicBezTo>
                <a:lnTo>
                  <a:pt x="452233" y="44873"/>
                </a:lnTo>
                <a:cubicBezTo>
                  <a:pt x="454814" y="43540"/>
                  <a:pt x="457573" y="42474"/>
                  <a:pt x="460333" y="41496"/>
                </a:cubicBezTo>
                <a:lnTo>
                  <a:pt x="460333" y="27546"/>
                </a:lnTo>
                <a:cubicBezTo>
                  <a:pt x="460333" y="12351"/>
                  <a:pt x="472705" y="0"/>
                  <a:pt x="487925" y="0"/>
                </a:cubicBezTo>
                <a:close/>
                <a:moveTo>
                  <a:pt x="165723" y="0"/>
                </a:moveTo>
                <a:cubicBezTo>
                  <a:pt x="180942" y="0"/>
                  <a:pt x="193314" y="12353"/>
                  <a:pt x="193314" y="27550"/>
                </a:cubicBezTo>
                <a:lnTo>
                  <a:pt x="193314" y="58654"/>
                </a:lnTo>
                <a:cubicBezTo>
                  <a:pt x="203460" y="61232"/>
                  <a:pt x="212983" y="65231"/>
                  <a:pt x="221794" y="70474"/>
                </a:cubicBezTo>
                <a:lnTo>
                  <a:pt x="243867" y="48434"/>
                </a:lnTo>
                <a:cubicBezTo>
                  <a:pt x="254636" y="37681"/>
                  <a:pt x="272081" y="37681"/>
                  <a:pt x="282850" y="48434"/>
                </a:cubicBezTo>
                <a:cubicBezTo>
                  <a:pt x="293620" y="59188"/>
                  <a:pt x="293620" y="76695"/>
                  <a:pt x="282850" y="87448"/>
                </a:cubicBezTo>
                <a:lnTo>
                  <a:pt x="260867" y="109488"/>
                </a:lnTo>
                <a:cubicBezTo>
                  <a:pt x="266029" y="118197"/>
                  <a:pt x="270034" y="127795"/>
                  <a:pt x="272704" y="137838"/>
                </a:cubicBezTo>
                <a:lnTo>
                  <a:pt x="303766" y="137838"/>
                </a:lnTo>
                <a:cubicBezTo>
                  <a:pt x="319074" y="137838"/>
                  <a:pt x="331446" y="150191"/>
                  <a:pt x="331446" y="165476"/>
                </a:cubicBezTo>
                <a:cubicBezTo>
                  <a:pt x="331446" y="180673"/>
                  <a:pt x="319074" y="193026"/>
                  <a:pt x="303766" y="193026"/>
                </a:cubicBezTo>
                <a:lnTo>
                  <a:pt x="272704" y="193026"/>
                </a:lnTo>
                <a:cubicBezTo>
                  <a:pt x="270034" y="203157"/>
                  <a:pt x="266029" y="212666"/>
                  <a:pt x="260867" y="221464"/>
                </a:cubicBezTo>
                <a:lnTo>
                  <a:pt x="282850" y="243415"/>
                </a:lnTo>
                <a:cubicBezTo>
                  <a:pt x="293709" y="254257"/>
                  <a:pt x="293709" y="271676"/>
                  <a:pt x="282850" y="282429"/>
                </a:cubicBezTo>
                <a:cubicBezTo>
                  <a:pt x="277510" y="287850"/>
                  <a:pt x="270390" y="290516"/>
                  <a:pt x="263359" y="290516"/>
                </a:cubicBezTo>
                <a:cubicBezTo>
                  <a:pt x="256327" y="290516"/>
                  <a:pt x="249207" y="287850"/>
                  <a:pt x="243867" y="282429"/>
                </a:cubicBezTo>
                <a:lnTo>
                  <a:pt x="221794" y="260478"/>
                </a:lnTo>
                <a:cubicBezTo>
                  <a:pt x="212983" y="265633"/>
                  <a:pt x="203460" y="269632"/>
                  <a:pt x="193314" y="272298"/>
                </a:cubicBezTo>
                <a:lnTo>
                  <a:pt x="193314" y="303314"/>
                </a:lnTo>
                <a:cubicBezTo>
                  <a:pt x="193314" y="318599"/>
                  <a:pt x="180942" y="330952"/>
                  <a:pt x="165723" y="330952"/>
                </a:cubicBezTo>
                <a:cubicBezTo>
                  <a:pt x="150414" y="330952"/>
                  <a:pt x="138132" y="318599"/>
                  <a:pt x="138132" y="303314"/>
                </a:cubicBezTo>
                <a:lnTo>
                  <a:pt x="138132" y="272298"/>
                </a:lnTo>
                <a:cubicBezTo>
                  <a:pt x="127986" y="269632"/>
                  <a:pt x="118462" y="265633"/>
                  <a:pt x="109651" y="260478"/>
                </a:cubicBezTo>
                <a:lnTo>
                  <a:pt x="87578" y="282429"/>
                </a:lnTo>
                <a:cubicBezTo>
                  <a:pt x="82238" y="287850"/>
                  <a:pt x="75118" y="290516"/>
                  <a:pt x="68087" y="290516"/>
                </a:cubicBezTo>
                <a:cubicBezTo>
                  <a:pt x="60967" y="290516"/>
                  <a:pt x="53935" y="287850"/>
                  <a:pt x="48506" y="282429"/>
                </a:cubicBezTo>
                <a:cubicBezTo>
                  <a:pt x="37737" y="271676"/>
                  <a:pt x="37737" y="254257"/>
                  <a:pt x="48506" y="243415"/>
                </a:cubicBezTo>
                <a:lnTo>
                  <a:pt x="70579" y="221464"/>
                </a:lnTo>
                <a:cubicBezTo>
                  <a:pt x="65417" y="212666"/>
                  <a:pt x="61323" y="203157"/>
                  <a:pt x="58742" y="193026"/>
                </a:cubicBezTo>
                <a:lnTo>
                  <a:pt x="27591" y="193026"/>
                </a:lnTo>
                <a:cubicBezTo>
                  <a:pt x="12371" y="193026"/>
                  <a:pt x="0" y="180673"/>
                  <a:pt x="0" y="165476"/>
                </a:cubicBezTo>
                <a:cubicBezTo>
                  <a:pt x="0" y="150191"/>
                  <a:pt x="12371" y="137838"/>
                  <a:pt x="27591" y="137838"/>
                </a:cubicBezTo>
                <a:lnTo>
                  <a:pt x="58742" y="137838"/>
                </a:lnTo>
                <a:cubicBezTo>
                  <a:pt x="61323" y="127795"/>
                  <a:pt x="65417" y="118197"/>
                  <a:pt x="70579" y="109488"/>
                </a:cubicBezTo>
                <a:lnTo>
                  <a:pt x="48506" y="87448"/>
                </a:lnTo>
                <a:cubicBezTo>
                  <a:pt x="37737" y="76695"/>
                  <a:pt x="37737" y="59188"/>
                  <a:pt x="48506" y="48434"/>
                </a:cubicBezTo>
                <a:cubicBezTo>
                  <a:pt x="59276" y="37681"/>
                  <a:pt x="76809" y="37681"/>
                  <a:pt x="87578" y="48434"/>
                </a:cubicBezTo>
                <a:lnTo>
                  <a:pt x="109651" y="70474"/>
                </a:lnTo>
                <a:cubicBezTo>
                  <a:pt x="118462" y="65231"/>
                  <a:pt x="127986" y="61232"/>
                  <a:pt x="138132" y="58654"/>
                </a:cubicBezTo>
                <a:lnTo>
                  <a:pt x="138132" y="27550"/>
                </a:lnTo>
                <a:cubicBezTo>
                  <a:pt x="138132" y="12353"/>
                  <a:pt x="150414" y="0"/>
                  <a:pt x="16572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93" name="assembly-line_157631"/>
          <p:cNvSpPr/>
          <p:nvPr/>
        </p:nvSpPr>
        <p:spPr bwMode="auto">
          <a:xfrm>
            <a:off x="2777490" y="4874895"/>
            <a:ext cx="468000" cy="467995"/>
          </a:xfrm>
          <a:custGeom>
            <a:avLst/>
            <a:gdLst>
              <a:gd name="connsiteX0" fmla="*/ 556268 w 608133"/>
              <a:gd name="connsiteY0" fmla="*/ 358048 h 428896"/>
              <a:gd name="connsiteX1" fmla="*/ 575321 w 608133"/>
              <a:gd name="connsiteY1" fmla="*/ 377030 h 428896"/>
              <a:gd name="connsiteX2" fmla="*/ 556268 w 608133"/>
              <a:gd name="connsiteY2" fmla="*/ 396012 h 428896"/>
              <a:gd name="connsiteX3" fmla="*/ 537215 w 608133"/>
              <a:gd name="connsiteY3" fmla="*/ 377030 h 428896"/>
              <a:gd name="connsiteX4" fmla="*/ 556268 w 608133"/>
              <a:gd name="connsiteY4" fmla="*/ 358048 h 428896"/>
              <a:gd name="connsiteX5" fmla="*/ 493217 w 608133"/>
              <a:gd name="connsiteY5" fmla="*/ 358048 h 428896"/>
              <a:gd name="connsiteX6" fmla="*/ 512305 w 608133"/>
              <a:gd name="connsiteY6" fmla="*/ 377030 h 428896"/>
              <a:gd name="connsiteX7" fmla="*/ 493217 w 608133"/>
              <a:gd name="connsiteY7" fmla="*/ 396012 h 428896"/>
              <a:gd name="connsiteX8" fmla="*/ 474129 w 608133"/>
              <a:gd name="connsiteY8" fmla="*/ 377030 h 428896"/>
              <a:gd name="connsiteX9" fmla="*/ 493217 w 608133"/>
              <a:gd name="connsiteY9" fmla="*/ 358048 h 428896"/>
              <a:gd name="connsiteX10" fmla="*/ 430167 w 608133"/>
              <a:gd name="connsiteY10" fmla="*/ 358048 h 428896"/>
              <a:gd name="connsiteX11" fmla="*/ 449220 w 608133"/>
              <a:gd name="connsiteY11" fmla="*/ 377030 h 428896"/>
              <a:gd name="connsiteX12" fmla="*/ 430167 w 608133"/>
              <a:gd name="connsiteY12" fmla="*/ 396012 h 428896"/>
              <a:gd name="connsiteX13" fmla="*/ 411114 w 608133"/>
              <a:gd name="connsiteY13" fmla="*/ 377030 h 428896"/>
              <a:gd name="connsiteX14" fmla="*/ 430167 w 608133"/>
              <a:gd name="connsiteY14" fmla="*/ 358048 h 428896"/>
              <a:gd name="connsiteX15" fmla="*/ 367117 w 608133"/>
              <a:gd name="connsiteY15" fmla="*/ 358048 h 428896"/>
              <a:gd name="connsiteX16" fmla="*/ 386205 w 608133"/>
              <a:gd name="connsiteY16" fmla="*/ 377030 h 428896"/>
              <a:gd name="connsiteX17" fmla="*/ 367117 w 608133"/>
              <a:gd name="connsiteY17" fmla="*/ 396012 h 428896"/>
              <a:gd name="connsiteX18" fmla="*/ 348029 w 608133"/>
              <a:gd name="connsiteY18" fmla="*/ 377030 h 428896"/>
              <a:gd name="connsiteX19" fmla="*/ 367117 w 608133"/>
              <a:gd name="connsiteY19" fmla="*/ 358048 h 428896"/>
              <a:gd name="connsiteX20" fmla="*/ 304067 w 608133"/>
              <a:gd name="connsiteY20" fmla="*/ 358048 h 428896"/>
              <a:gd name="connsiteX21" fmla="*/ 323120 w 608133"/>
              <a:gd name="connsiteY21" fmla="*/ 377030 h 428896"/>
              <a:gd name="connsiteX22" fmla="*/ 304067 w 608133"/>
              <a:gd name="connsiteY22" fmla="*/ 396012 h 428896"/>
              <a:gd name="connsiteX23" fmla="*/ 285014 w 608133"/>
              <a:gd name="connsiteY23" fmla="*/ 377030 h 428896"/>
              <a:gd name="connsiteX24" fmla="*/ 304067 w 608133"/>
              <a:gd name="connsiteY24" fmla="*/ 358048 h 428896"/>
              <a:gd name="connsiteX25" fmla="*/ 241016 w 608133"/>
              <a:gd name="connsiteY25" fmla="*/ 358048 h 428896"/>
              <a:gd name="connsiteX26" fmla="*/ 260104 w 608133"/>
              <a:gd name="connsiteY26" fmla="*/ 377030 h 428896"/>
              <a:gd name="connsiteX27" fmla="*/ 241016 w 608133"/>
              <a:gd name="connsiteY27" fmla="*/ 396012 h 428896"/>
              <a:gd name="connsiteX28" fmla="*/ 221928 w 608133"/>
              <a:gd name="connsiteY28" fmla="*/ 377030 h 428896"/>
              <a:gd name="connsiteX29" fmla="*/ 241016 w 608133"/>
              <a:gd name="connsiteY29" fmla="*/ 358048 h 428896"/>
              <a:gd name="connsiteX30" fmla="*/ 177966 w 608133"/>
              <a:gd name="connsiteY30" fmla="*/ 358048 h 428896"/>
              <a:gd name="connsiteX31" fmla="*/ 197019 w 608133"/>
              <a:gd name="connsiteY31" fmla="*/ 377030 h 428896"/>
              <a:gd name="connsiteX32" fmla="*/ 177966 w 608133"/>
              <a:gd name="connsiteY32" fmla="*/ 396012 h 428896"/>
              <a:gd name="connsiteX33" fmla="*/ 158913 w 608133"/>
              <a:gd name="connsiteY33" fmla="*/ 377030 h 428896"/>
              <a:gd name="connsiteX34" fmla="*/ 177966 w 608133"/>
              <a:gd name="connsiteY34" fmla="*/ 358048 h 428896"/>
              <a:gd name="connsiteX35" fmla="*/ 114916 w 608133"/>
              <a:gd name="connsiteY35" fmla="*/ 358048 h 428896"/>
              <a:gd name="connsiteX36" fmla="*/ 134004 w 608133"/>
              <a:gd name="connsiteY36" fmla="*/ 377030 h 428896"/>
              <a:gd name="connsiteX37" fmla="*/ 114916 w 608133"/>
              <a:gd name="connsiteY37" fmla="*/ 396012 h 428896"/>
              <a:gd name="connsiteX38" fmla="*/ 95828 w 608133"/>
              <a:gd name="connsiteY38" fmla="*/ 377030 h 428896"/>
              <a:gd name="connsiteX39" fmla="*/ 114916 w 608133"/>
              <a:gd name="connsiteY39" fmla="*/ 358048 h 428896"/>
              <a:gd name="connsiteX40" fmla="*/ 51866 w 608133"/>
              <a:gd name="connsiteY40" fmla="*/ 358048 h 428896"/>
              <a:gd name="connsiteX41" fmla="*/ 70919 w 608133"/>
              <a:gd name="connsiteY41" fmla="*/ 377030 h 428896"/>
              <a:gd name="connsiteX42" fmla="*/ 51866 w 608133"/>
              <a:gd name="connsiteY42" fmla="*/ 396012 h 428896"/>
              <a:gd name="connsiteX43" fmla="*/ 32813 w 608133"/>
              <a:gd name="connsiteY43" fmla="*/ 377030 h 428896"/>
              <a:gd name="connsiteX44" fmla="*/ 51866 w 608133"/>
              <a:gd name="connsiteY44" fmla="*/ 358048 h 428896"/>
              <a:gd name="connsiteX45" fmla="*/ 51917 w 608133"/>
              <a:gd name="connsiteY45" fmla="*/ 344887 h 428896"/>
              <a:gd name="connsiteX46" fmla="*/ 19703 w 608133"/>
              <a:gd name="connsiteY46" fmla="*/ 377055 h 428896"/>
              <a:gd name="connsiteX47" fmla="*/ 51917 w 608133"/>
              <a:gd name="connsiteY47" fmla="*/ 409222 h 428896"/>
              <a:gd name="connsiteX48" fmla="*/ 556314 w 608133"/>
              <a:gd name="connsiteY48" fmla="*/ 409222 h 428896"/>
              <a:gd name="connsiteX49" fmla="*/ 588430 w 608133"/>
              <a:gd name="connsiteY49" fmla="*/ 377055 h 428896"/>
              <a:gd name="connsiteX50" fmla="*/ 556314 w 608133"/>
              <a:gd name="connsiteY50" fmla="*/ 344887 h 428896"/>
              <a:gd name="connsiteX51" fmla="*/ 429525 w 608133"/>
              <a:gd name="connsiteY51" fmla="*/ 302982 h 428896"/>
              <a:gd name="connsiteX52" fmla="*/ 429525 w 608133"/>
              <a:gd name="connsiteY52" fmla="*/ 325213 h 428896"/>
              <a:gd name="connsiteX53" fmla="*/ 535922 w 608133"/>
              <a:gd name="connsiteY53" fmla="*/ 325213 h 428896"/>
              <a:gd name="connsiteX54" fmla="*/ 535922 w 608133"/>
              <a:gd name="connsiteY54" fmla="*/ 302982 h 428896"/>
              <a:gd name="connsiteX55" fmla="*/ 187868 w 608133"/>
              <a:gd name="connsiteY55" fmla="*/ 281930 h 428896"/>
              <a:gd name="connsiteX56" fmla="*/ 187868 w 608133"/>
              <a:gd name="connsiteY56" fmla="*/ 325213 h 428896"/>
              <a:gd name="connsiteX57" fmla="*/ 294264 w 608133"/>
              <a:gd name="connsiteY57" fmla="*/ 325213 h 428896"/>
              <a:gd name="connsiteX58" fmla="*/ 294264 w 608133"/>
              <a:gd name="connsiteY58" fmla="*/ 281930 h 428896"/>
              <a:gd name="connsiteX59" fmla="*/ 388149 w 608133"/>
              <a:gd name="connsiteY59" fmla="*/ 229499 h 428896"/>
              <a:gd name="connsiteX60" fmla="*/ 387459 w 608133"/>
              <a:gd name="connsiteY60" fmla="*/ 230187 h 428896"/>
              <a:gd name="connsiteX61" fmla="*/ 387459 w 608133"/>
              <a:gd name="connsiteY61" fmla="*/ 325213 h 428896"/>
              <a:gd name="connsiteX62" fmla="*/ 409822 w 608133"/>
              <a:gd name="connsiteY62" fmla="*/ 325213 h 428896"/>
              <a:gd name="connsiteX63" fmla="*/ 409822 w 608133"/>
              <a:gd name="connsiteY63" fmla="*/ 293144 h 428896"/>
              <a:gd name="connsiteX64" fmla="*/ 419674 w 608133"/>
              <a:gd name="connsiteY64" fmla="*/ 283307 h 428896"/>
              <a:gd name="connsiteX65" fmla="*/ 472872 w 608133"/>
              <a:gd name="connsiteY65" fmla="*/ 283307 h 428896"/>
              <a:gd name="connsiteX66" fmla="*/ 472872 w 608133"/>
              <a:gd name="connsiteY66" fmla="*/ 230187 h 428896"/>
              <a:gd name="connsiteX67" fmla="*/ 472182 w 608133"/>
              <a:gd name="connsiteY67" fmla="*/ 229499 h 428896"/>
              <a:gd name="connsiteX68" fmla="*/ 135951 w 608133"/>
              <a:gd name="connsiteY68" fmla="*/ 229499 h 428896"/>
              <a:gd name="connsiteX69" fmla="*/ 135261 w 608133"/>
              <a:gd name="connsiteY69" fmla="*/ 230187 h 428896"/>
              <a:gd name="connsiteX70" fmla="*/ 135261 w 608133"/>
              <a:gd name="connsiteY70" fmla="*/ 325213 h 428896"/>
              <a:gd name="connsiteX71" fmla="*/ 168165 w 608133"/>
              <a:gd name="connsiteY71" fmla="*/ 325213 h 428896"/>
              <a:gd name="connsiteX72" fmla="*/ 168165 w 608133"/>
              <a:gd name="connsiteY72" fmla="*/ 272093 h 428896"/>
              <a:gd name="connsiteX73" fmla="*/ 178017 w 608133"/>
              <a:gd name="connsiteY73" fmla="*/ 262256 h 428896"/>
              <a:gd name="connsiteX74" fmla="*/ 220674 w 608133"/>
              <a:gd name="connsiteY74" fmla="*/ 262256 h 428896"/>
              <a:gd name="connsiteX75" fmla="*/ 220674 w 608133"/>
              <a:gd name="connsiteY75" fmla="*/ 230187 h 428896"/>
              <a:gd name="connsiteX76" fmla="*/ 219984 w 608133"/>
              <a:gd name="connsiteY76" fmla="*/ 229499 h 428896"/>
              <a:gd name="connsiteX77" fmla="*/ 398001 w 608133"/>
              <a:gd name="connsiteY77" fmla="*/ 189855 h 428896"/>
              <a:gd name="connsiteX78" fmla="*/ 398001 w 608133"/>
              <a:gd name="connsiteY78" fmla="*/ 209825 h 428896"/>
              <a:gd name="connsiteX79" fmla="*/ 462331 w 608133"/>
              <a:gd name="connsiteY79" fmla="*/ 209825 h 428896"/>
              <a:gd name="connsiteX80" fmla="*/ 462331 w 608133"/>
              <a:gd name="connsiteY80" fmla="*/ 189855 h 428896"/>
              <a:gd name="connsiteX81" fmla="*/ 430215 w 608133"/>
              <a:gd name="connsiteY81" fmla="*/ 198020 h 428896"/>
              <a:gd name="connsiteX82" fmla="*/ 398001 w 608133"/>
              <a:gd name="connsiteY82" fmla="*/ 189855 h 428896"/>
              <a:gd name="connsiteX83" fmla="*/ 145802 w 608133"/>
              <a:gd name="connsiteY83" fmla="*/ 189855 h 428896"/>
              <a:gd name="connsiteX84" fmla="*/ 145802 w 608133"/>
              <a:gd name="connsiteY84" fmla="*/ 209825 h 428896"/>
              <a:gd name="connsiteX85" fmla="*/ 210132 w 608133"/>
              <a:gd name="connsiteY85" fmla="*/ 209825 h 428896"/>
              <a:gd name="connsiteX86" fmla="*/ 210132 w 608133"/>
              <a:gd name="connsiteY86" fmla="*/ 189855 h 428896"/>
              <a:gd name="connsiteX87" fmla="*/ 178017 w 608133"/>
              <a:gd name="connsiteY87" fmla="*/ 198020 h 428896"/>
              <a:gd name="connsiteX88" fmla="*/ 145802 w 608133"/>
              <a:gd name="connsiteY88" fmla="*/ 189855 h 428896"/>
              <a:gd name="connsiteX89" fmla="*/ 482034 w 608133"/>
              <a:gd name="connsiteY89" fmla="*/ 186216 h 428896"/>
              <a:gd name="connsiteX90" fmla="*/ 482034 w 608133"/>
              <a:gd name="connsiteY90" fmla="*/ 212382 h 428896"/>
              <a:gd name="connsiteX91" fmla="*/ 492575 w 608133"/>
              <a:gd name="connsiteY91" fmla="*/ 230187 h 428896"/>
              <a:gd name="connsiteX92" fmla="*/ 492575 w 608133"/>
              <a:gd name="connsiteY92" fmla="*/ 283307 h 428896"/>
              <a:gd name="connsiteX93" fmla="*/ 514938 w 608133"/>
              <a:gd name="connsiteY93" fmla="*/ 283307 h 428896"/>
              <a:gd name="connsiteX94" fmla="*/ 514938 w 608133"/>
              <a:gd name="connsiteY94" fmla="*/ 211890 h 428896"/>
              <a:gd name="connsiteX95" fmla="*/ 499175 w 608133"/>
              <a:gd name="connsiteY95" fmla="*/ 191134 h 428896"/>
              <a:gd name="connsiteX96" fmla="*/ 378298 w 608133"/>
              <a:gd name="connsiteY96" fmla="*/ 186216 h 428896"/>
              <a:gd name="connsiteX97" fmla="*/ 361156 w 608133"/>
              <a:gd name="connsiteY97" fmla="*/ 191134 h 428896"/>
              <a:gd name="connsiteX98" fmla="*/ 345492 w 608133"/>
              <a:gd name="connsiteY98" fmla="*/ 211890 h 428896"/>
              <a:gd name="connsiteX99" fmla="*/ 345492 w 608133"/>
              <a:gd name="connsiteY99" fmla="*/ 325213 h 428896"/>
              <a:gd name="connsiteX100" fmla="*/ 367756 w 608133"/>
              <a:gd name="connsiteY100" fmla="*/ 325213 h 428896"/>
              <a:gd name="connsiteX101" fmla="*/ 367756 w 608133"/>
              <a:gd name="connsiteY101" fmla="*/ 230187 h 428896"/>
              <a:gd name="connsiteX102" fmla="*/ 378298 w 608133"/>
              <a:gd name="connsiteY102" fmla="*/ 212382 h 428896"/>
              <a:gd name="connsiteX103" fmla="*/ 229835 w 608133"/>
              <a:gd name="connsiteY103" fmla="*/ 186216 h 428896"/>
              <a:gd name="connsiteX104" fmla="*/ 229835 w 608133"/>
              <a:gd name="connsiteY104" fmla="*/ 212382 h 428896"/>
              <a:gd name="connsiteX105" fmla="*/ 240377 w 608133"/>
              <a:gd name="connsiteY105" fmla="*/ 230187 h 428896"/>
              <a:gd name="connsiteX106" fmla="*/ 240377 w 608133"/>
              <a:gd name="connsiteY106" fmla="*/ 262256 h 428896"/>
              <a:gd name="connsiteX107" fmla="*/ 262739 w 608133"/>
              <a:gd name="connsiteY107" fmla="*/ 262256 h 428896"/>
              <a:gd name="connsiteX108" fmla="*/ 262739 w 608133"/>
              <a:gd name="connsiteY108" fmla="*/ 211890 h 428896"/>
              <a:gd name="connsiteX109" fmla="*/ 246977 w 608133"/>
              <a:gd name="connsiteY109" fmla="*/ 191134 h 428896"/>
              <a:gd name="connsiteX110" fmla="*/ 126099 w 608133"/>
              <a:gd name="connsiteY110" fmla="*/ 186216 h 428896"/>
              <a:gd name="connsiteX111" fmla="*/ 108958 w 608133"/>
              <a:gd name="connsiteY111" fmla="*/ 191134 h 428896"/>
              <a:gd name="connsiteX112" fmla="*/ 93294 w 608133"/>
              <a:gd name="connsiteY112" fmla="*/ 211890 h 428896"/>
              <a:gd name="connsiteX113" fmla="*/ 93294 w 608133"/>
              <a:gd name="connsiteY113" fmla="*/ 325213 h 428896"/>
              <a:gd name="connsiteX114" fmla="*/ 115558 w 608133"/>
              <a:gd name="connsiteY114" fmla="*/ 325213 h 428896"/>
              <a:gd name="connsiteX115" fmla="*/ 115558 w 608133"/>
              <a:gd name="connsiteY115" fmla="*/ 230187 h 428896"/>
              <a:gd name="connsiteX116" fmla="*/ 126099 w 608133"/>
              <a:gd name="connsiteY116" fmla="*/ 212382 h 428896"/>
              <a:gd name="connsiteX117" fmla="*/ 408542 w 608133"/>
              <a:gd name="connsiteY117" fmla="*/ 161131 h 428896"/>
              <a:gd name="connsiteX118" fmla="*/ 408542 w 608133"/>
              <a:gd name="connsiteY118" fmla="*/ 173132 h 428896"/>
              <a:gd name="connsiteX119" fmla="*/ 430215 w 608133"/>
              <a:gd name="connsiteY119" fmla="*/ 178346 h 428896"/>
              <a:gd name="connsiteX120" fmla="*/ 451888 w 608133"/>
              <a:gd name="connsiteY120" fmla="*/ 173132 h 428896"/>
              <a:gd name="connsiteX121" fmla="*/ 451888 w 608133"/>
              <a:gd name="connsiteY121" fmla="*/ 170476 h 428896"/>
              <a:gd name="connsiteX122" fmla="*/ 451888 w 608133"/>
              <a:gd name="connsiteY122" fmla="*/ 170181 h 428896"/>
              <a:gd name="connsiteX123" fmla="*/ 451888 w 608133"/>
              <a:gd name="connsiteY123" fmla="*/ 161131 h 428896"/>
              <a:gd name="connsiteX124" fmla="*/ 451494 w 608133"/>
              <a:gd name="connsiteY124" fmla="*/ 161328 h 428896"/>
              <a:gd name="connsiteX125" fmla="*/ 434353 w 608133"/>
              <a:gd name="connsiteY125" fmla="*/ 166541 h 428896"/>
              <a:gd name="connsiteX126" fmla="*/ 426077 w 608133"/>
              <a:gd name="connsiteY126" fmla="*/ 166541 h 428896"/>
              <a:gd name="connsiteX127" fmla="*/ 408936 w 608133"/>
              <a:gd name="connsiteY127" fmla="*/ 161328 h 428896"/>
              <a:gd name="connsiteX128" fmla="*/ 156343 w 608133"/>
              <a:gd name="connsiteY128" fmla="*/ 161131 h 428896"/>
              <a:gd name="connsiteX129" fmla="*/ 156343 w 608133"/>
              <a:gd name="connsiteY129" fmla="*/ 173132 h 428896"/>
              <a:gd name="connsiteX130" fmla="*/ 178017 w 608133"/>
              <a:gd name="connsiteY130" fmla="*/ 178346 h 428896"/>
              <a:gd name="connsiteX131" fmla="*/ 199690 w 608133"/>
              <a:gd name="connsiteY131" fmla="*/ 173132 h 428896"/>
              <a:gd name="connsiteX132" fmla="*/ 199690 w 608133"/>
              <a:gd name="connsiteY132" fmla="*/ 170476 h 428896"/>
              <a:gd name="connsiteX133" fmla="*/ 199690 w 608133"/>
              <a:gd name="connsiteY133" fmla="*/ 170181 h 428896"/>
              <a:gd name="connsiteX134" fmla="*/ 199690 w 608133"/>
              <a:gd name="connsiteY134" fmla="*/ 161131 h 428896"/>
              <a:gd name="connsiteX135" fmla="*/ 199296 w 608133"/>
              <a:gd name="connsiteY135" fmla="*/ 161328 h 428896"/>
              <a:gd name="connsiteX136" fmla="*/ 182154 w 608133"/>
              <a:gd name="connsiteY136" fmla="*/ 166541 h 428896"/>
              <a:gd name="connsiteX137" fmla="*/ 173879 w 608133"/>
              <a:gd name="connsiteY137" fmla="*/ 166541 h 428896"/>
              <a:gd name="connsiteX138" fmla="*/ 156737 w 608133"/>
              <a:gd name="connsiteY138" fmla="*/ 161328 h 428896"/>
              <a:gd name="connsiteX139" fmla="*/ 398001 w 608133"/>
              <a:gd name="connsiteY139" fmla="*/ 93059 h 428896"/>
              <a:gd name="connsiteX140" fmla="*/ 398001 w 608133"/>
              <a:gd name="connsiteY140" fmla="*/ 124537 h 428896"/>
              <a:gd name="connsiteX141" fmla="*/ 402926 w 608133"/>
              <a:gd name="connsiteY141" fmla="*/ 133784 h 428896"/>
              <a:gd name="connsiteX142" fmla="*/ 419871 w 608133"/>
              <a:gd name="connsiteY142" fmla="*/ 144998 h 428896"/>
              <a:gd name="connsiteX143" fmla="*/ 426077 w 608133"/>
              <a:gd name="connsiteY143" fmla="*/ 146867 h 428896"/>
              <a:gd name="connsiteX144" fmla="*/ 434353 w 608133"/>
              <a:gd name="connsiteY144" fmla="*/ 146867 h 428896"/>
              <a:gd name="connsiteX145" fmla="*/ 440559 w 608133"/>
              <a:gd name="connsiteY145" fmla="*/ 144998 h 428896"/>
              <a:gd name="connsiteX146" fmla="*/ 457405 w 608133"/>
              <a:gd name="connsiteY146" fmla="*/ 133784 h 428896"/>
              <a:gd name="connsiteX147" fmla="*/ 462331 w 608133"/>
              <a:gd name="connsiteY147" fmla="*/ 124537 h 428896"/>
              <a:gd name="connsiteX148" fmla="*/ 462331 w 608133"/>
              <a:gd name="connsiteY148" fmla="*/ 93059 h 428896"/>
              <a:gd name="connsiteX149" fmla="*/ 145802 w 608133"/>
              <a:gd name="connsiteY149" fmla="*/ 93059 h 428896"/>
              <a:gd name="connsiteX150" fmla="*/ 145802 w 608133"/>
              <a:gd name="connsiteY150" fmla="*/ 124537 h 428896"/>
              <a:gd name="connsiteX151" fmla="*/ 150728 w 608133"/>
              <a:gd name="connsiteY151" fmla="*/ 133784 h 428896"/>
              <a:gd name="connsiteX152" fmla="*/ 167672 w 608133"/>
              <a:gd name="connsiteY152" fmla="*/ 144998 h 428896"/>
              <a:gd name="connsiteX153" fmla="*/ 173879 w 608133"/>
              <a:gd name="connsiteY153" fmla="*/ 146867 h 428896"/>
              <a:gd name="connsiteX154" fmla="*/ 182154 w 608133"/>
              <a:gd name="connsiteY154" fmla="*/ 146867 h 428896"/>
              <a:gd name="connsiteX155" fmla="*/ 188361 w 608133"/>
              <a:gd name="connsiteY155" fmla="*/ 144998 h 428896"/>
              <a:gd name="connsiteX156" fmla="*/ 205207 w 608133"/>
              <a:gd name="connsiteY156" fmla="*/ 133784 h 428896"/>
              <a:gd name="connsiteX157" fmla="*/ 210132 w 608133"/>
              <a:gd name="connsiteY157" fmla="*/ 124537 h 428896"/>
              <a:gd name="connsiteX158" fmla="*/ 210132 w 608133"/>
              <a:gd name="connsiteY158" fmla="*/ 93059 h 428896"/>
              <a:gd name="connsiteX159" fmla="*/ 440066 w 608133"/>
              <a:gd name="connsiteY159" fmla="*/ 31282 h 428896"/>
              <a:gd name="connsiteX160" fmla="*/ 440066 w 608133"/>
              <a:gd name="connsiteY160" fmla="*/ 73384 h 428896"/>
              <a:gd name="connsiteX161" fmla="*/ 472182 w 608133"/>
              <a:gd name="connsiteY161" fmla="*/ 73384 h 428896"/>
              <a:gd name="connsiteX162" fmla="*/ 472872 w 608133"/>
              <a:gd name="connsiteY162" fmla="*/ 73384 h 428896"/>
              <a:gd name="connsiteX163" fmla="*/ 472872 w 608133"/>
              <a:gd name="connsiteY163" fmla="*/ 72794 h 428896"/>
              <a:gd name="connsiteX164" fmla="*/ 440066 w 608133"/>
              <a:gd name="connsiteY164" fmla="*/ 31282 h 428896"/>
              <a:gd name="connsiteX165" fmla="*/ 420363 w 608133"/>
              <a:gd name="connsiteY165" fmla="*/ 31282 h 428896"/>
              <a:gd name="connsiteX166" fmla="*/ 387459 w 608133"/>
              <a:gd name="connsiteY166" fmla="*/ 72794 h 428896"/>
              <a:gd name="connsiteX167" fmla="*/ 387459 w 608133"/>
              <a:gd name="connsiteY167" fmla="*/ 73384 h 428896"/>
              <a:gd name="connsiteX168" fmla="*/ 388149 w 608133"/>
              <a:gd name="connsiteY168" fmla="*/ 73384 h 428896"/>
              <a:gd name="connsiteX169" fmla="*/ 420363 w 608133"/>
              <a:gd name="connsiteY169" fmla="*/ 73384 h 428896"/>
              <a:gd name="connsiteX170" fmla="*/ 187868 w 608133"/>
              <a:gd name="connsiteY170" fmla="*/ 31282 h 428896"/>
              <a:gd name="connsiteX171" fmla="*/ 187868 w 608133"/>
              <a:gd name="connsiteY171" fmla="*/ 73384 h 428896"/>
              <a:gd name="connsiteX172" fmla="*/ 219984 w 608133"/>
              <a:gd name="connsiteY172" fmla="*/ 73384 h 428896"/>
              <a:gd name="connsiteX173" fmla="*/ 220674 w 608133"/>
              <a:gd name="connsiteY173" fmla="*/ 73384 h 428896"/>
              <a:gd name="connsiteX174" fmla="*/ 220674 w 608133"/>
              <a:gd name="connsiteY174" fmla="*/ 72794 h 428896"/>
              <a:gd name="connsiteX175" fmla="*/ 187868 w 608133"/>
              <a:gd name="connsiteY175" fmla="*/ 31282 h 428896"/>
              <a:gd name="connsiteX176" fmla="*/ 168165 w 608133"/>
              <a:gd name="connsiteY176" fmla="*/ 31282 h 428896"/>
              <a:gd name="connsiteX177" fmla="*/ 135261 w 608133"/>
              <a:gd name="connsiteY177" fmla="*/ 72794 h 428896"/>
              <a:gd name="connsiteX178" fmla="*/ 135261 w 608133"/>
              <a:gd name="connsiteY178" fmla="*/ 73384 h 428896"/>
              <a:gd name="connsiteX179" fmla="*/ 135951 w 608133"/>
              <a:gd name="connsiteY179" fmla="*/ 73384 h 428896"/>
              <a:gd name="connsiteX180" fmla="*/ 168165 w 608133"/>
              <a:gd name="connsiteY180" fmla="*/ 73384 h 428896"/>
              <a:gd name="connsiteX181" fmla="*/ 178017 w 608133"/>
              <a:gd name="connsiteY181" fmla="*/ 0 h 428896"/>
              <a:gd name="connsiteX182" fmla="*/ 187868 w 608133"/>
              <a:gd name="connsiteY182" fmla="*/ 9837 h 428896"/>
              <a:gd name="connsiteX183" fmla="*/ 187868 w 608133"/>
              <a:gd name="connsiteY183" fmla="*/ 11214 h 428896"/>
              <a:gd name="connsiteX184" fmla="*/ 240377 w 608133"/>
              <a:gd name="connsiteY184" fmla="*/ 72794 h 428896"/>
              <a:gd name="connsiteX185" fmla="*/ 240377 w 608133"/>
              <a:gd name="connsiteY185" fmla="*/ 73384 h 428896"/>
              <a:gd name="connsiteX186" fmla="*/ 241066 w 608133"/>
              <a:gd name="connsiteY186" fmla="*/ 73384 h 428896"/>
              <a:gd name="connsiteX187" fmla="*/ 250918 w 608133"/>
              <a:gd name="connsiteY187" fmla="*/ 83222 h 428896"/>
              <a:gd name="connsiteX188" fmla="*/ 241066 w 608133"/>
              <a:gd name="connsiteY188" fmla="*/ 93059 h 428896"/>
              <a:gd name="connsiteX189" fmla="*/ 229835 w 608133"/>
              <a:gd name="connsiteY189" fmla="*/ 93059 h 428896"/>
              <a:gd name="connsiteX190" fmla="*/ 229835 w 608133"/>
              <a:gd name="connsiteY190" fmla="*/ 124537 h 428896"/>
              <a:gd name="connsiteX191" fmla="*/ 219393 w 608133"/>
              <a:gd name="connsiteY191" fmla="*/ 147654 h 428896"/>
              <a:gd name="connsiteX192" fmla="*/ 219393 w 608133"/>
              <a:gd name="connsiteY192" fmla="*/ 162803 h 428896"/>
              <a:gd name="connsiteX193" fmla="*/ 252395 w 608133"/>
              <a:gd name="connsiteY193" fmla="*/ 172247 h 428896"/>
              <a:gd name="connsiteX194" fmla="*/ 282442 w 608133"/>
              <a:gd name="connsiteY194" fmla="*/ 211890 h 428896"/>
              <a:gd name="connsiteX195" fmla="*/ 282442 w 608133"/>
              <a:gd name="connsiteY195" fmla="*/ 262256 h 428896"/>
              <a:gd name="connsiteX196" fmla="*/ 304116 w 608133"/>
              <a:gd name="connsiteY196" fmla="*/ 262256 h 428896"/>
              <a:gd name="connsiteX197" fmla="*/ 313967 w 608133"/>
              <a:gd name="connsiteY197" fmla="*/ 272093 h 428896"/>
              <a:gd name="connsiteX198" fmla="*/ 313967 w 608133"/>
              <a:gd name="connsiteY198" fmla="*/ 325213 h 428896"/>
              <a:gd name="connsiteX199" fmla="*/ 325789 w 608133"/>
              <a:gd name="connsiteY199" fmla="*/ 325213 h 428896"/>
              <a:gd name="connsiteX200" fmla="*/ 325789 w 608133"/>
              <a:gd name="connsiteY200" fmla="*/ 211890 h 428896"/>
              <a:gd name="connsiteX201" fmla="*/ 355738 w 608133"/>
              <a:gd name="connsiteY201" fmla="*/ 172247 h 428896"/>
              <a:gd name="connsiteX202" fmla="*/ 388839 w 608133"/>
              <a:gd name="connsiteY202" fmla="*/ 162803 h 428896"/>
              <a:gd name="connsiteX203" fmla="*/ 388839 w 608133"/>
              <a:gd name="connsiteY203" fmla="*/ 147654 h 428896"/>
              <a:gd name="connsiteX204" fmla="*/ 378298 w 608133"/>
              <a:gd name="connsiteY204" fmla="*/ 124439 h 428896"/>
              <a:gd name="connsiteX205" fmla="*/ 378298 w 608133"/>
              <a:gd name="connsiteY205" fmla="*/ 93059 h 428896"/>
              <a:gd name="connsiteX206" fmla="*/ 367165 w 608133"/>
              <a:gd name="connsiteY206" fmla="*/ 93059 h 428896"/>
              <a:gd name="connsiteX207" fmla="*/ 357314 w 608133"/>
              <a:gd name="connsiteY207" fmla="*/ 83222 h 428896"/>
              <a:gd name="connsiteX208" fmla="*/ 367165 w 608133"/>
              <a:gd name="connsiteY208" fmla="*/ 73384 h 428896"/>
              <a:gd name="connsiteX209" fmla="*/ 367756 w 608133"/>
              <a:gd name="connsiteY209" fmla="*/ 73384 h 428896"/>
              <a:gd name="connsiteX210" fmla="*/ 367756 w 608133"/>
              <a:gd name="connsiteY210" fmla="*/ 72794 h 428896"/>
              <a:gd name="connsiteX211" fmla="*/ 420363 w 608133"/>
              <a:gd name="connsiteY211" fmla="*/ 11214 h 428896"/>
              <a:gd name="connsiteX212" fmla="*/ 420363 w 608133"/>
              <a:gd name="connsiteY212" fmla="*/ 9837 h 428896"/>
              <a:gd name="connsiteX213" fmla="*/ 430215 w 608133"/>
              <a:gd name="connsiteY213" fmla="*/ 0 h 428896"/>
              <a:gd name="connsiteX214" fmla="*/ 440066 w 608133"/>
              <a:gd name="connsiteY214" fmla="*/ 9837 h 428896"/>
              <a:gd name="connsiteX215" fmla="*/ 440066 w 608133"/>
              <a:gd name="connsiteY215" fmla="*/ 11214 h 428896"/>
              <a:gd name="connsiteX216" fmla="*/ 492575 w 608133"/>
              <a:gd name="connsiteY216" fmla="*/ 72794 h 428896"/>
              <a:gd name="connsiteX217" fmla="*/ 492575 w 608133"/>
              <a:gd name="connsiteY217" fmla="*/ 73384 h 428896"/>
              <a:gd name="connsiteX218" fmla="*/ 493265 w 608133"/>
              <a:gd name="connsiteY218" fmla="*/ 73384 h 428896"/>
              <a:gd name="connsiteX219" fmla="*/ 503116 w 608133"/>
              <a:gd name="connsiteY219" fmla="*/ 83222 h 428896"/>
              <a:gd name="connsiteX220" fmla="*/ 493265 w 608133"/>
              <a:gd name="connsiteY220" fmla="*/ 93059 h 428896"/>
              <a:gd name="connsiteX221" fmla="*/ 482034 w 608133"/>
              <a:gd name="connsiteY221" fmla="*/ 93059 h 428896"/>
              <a:gd name="connsiteX222" fmla="*/ 482034 w 608133"/>
              <a:gd name="connsiteY222" fmla="*/ 124537 h 428896"/>
              <a:gd name="connsiteX223" fmla="*/ 471591 w 608133"/>
              <a:gd name="connsiteY223" fmla="*/ 147654 h 428896"/>
              <a:gd name="connsiteX224" fmla="*/ 471591 w 608133"/>
              <a:gd name="connsiteY224" fmla="*/ 162803 h 428896"/>
              <a:gd name="connsiteX225" fmla="*/ 504594 w 608133"/>
              <a:gd name="connsiteY225" fmla="*/ 172247 h 428896"/>
              <a:gd name="connsiteX226" fmla="*/ 534641 w 608133"/>
              <a:gd name="connsiteY226" fmla="*/ 211890 h 428896"/>
              <a:gd name="connsiteX227" fmla="*/ 534641 w 608133"/>
              <a:gd name="connsiteY227" fmla="*/ 283307 h 428896"/>
              <a:gd name="connsiteX228" fmla="*/ 545773 w 608133"/>
              <a:gd name="connsiteY228" fmla="*/ 283307 h 428896"/>
              <a:gd name="connsiteX229" fmla="*/ 555624 w 608133"/>
              <a:gd name="connsiteY229" fmla="*/ 293144 h 428896"/>
              <a:gd name="connsiteX230" fmla="*/ 555624 w 608133"/>
              <a:gd name="connsiteY230" fmla="*/ 325213 h 428896"/>
              <a:gd name="connsiteX231" fmla="*/ 556314 w 608133"/>
              <a:gd name="connsiteY231" fmla="*/ 325213 h 428896"/>
              <a:gd name="connsiteX232" fmla="*/ 608133 w 608133"/>
              <a:gd name="connsiteY232" fmla="*/ 377055 h 428896"/>
              <a:gd name="connsiteX233" fmla="*/ 556314 w 608133"/>
              <a:gd name="connsiteY233" fmla="*/ 428896 h 428896"/>
              <a:gd name="connsiteX234" fmla="*/ 51917 w 608133"/>
              <a:gd name="connsiteY234" fmla="*/ 428896 h 428896"/>
              <a:gd name="connsiteX235" fmla="*/ 0 w 608133"/>
              <a:gd name="connsiteY235" fmla="*/ 377055 h 428896"/>
              <a:gd name="connsiteX236" fmla="*/ 51917 w 608133"/>
              <a:gd name="connsiteY236" fmla="*/ 325213 h 428896"/>
              <a:gd name="connsiteX237" fmla="*/ 73591 w 608133"/>
              <a:gd name="connsiteY237" fmla="*/ 325213 h 428896"/>
              <a:gd name="connsiteX238" fmla="*/ 73591 w 608133"/>
              <a:gd name="connsiteY238" fmla="*/ 211890 h 428896"/>
              <a:gd name="connsiteX239" fmla="*/ 103539 w 608133"/>
              <a:gd name="connsiteY239" fmla="*/ 172247 h 428896"/>
              <a:gd name="connsiteX240" fmla="*/ 136640 w 608133"/>
              <a:gd name="connsiteY240" fmla="*/ 162803 h 428896"/>
              <a:gd name="connsiteX241" fmla="*/ 136640 w 608133"/>
              <a:gd name="connsiteY241" fmla="*/ 147654 h 428896"/>
              <a:gd name="connsiteX242" fmla="*/ 126099 w 608133"/>
              <a:gd name="connsiteY242" fmla="*/ 124439 h 428896"/>
              <a:gd name="connsiteX243" fmla="*/ 126099 w 608133"/>
              <a:gd name="connsiteY243" fmla="*/ 93059 h 428896"/>
              <a:gd name="connsiteX244" fmla="*/ 114967 w 608133"/>
              <a:gd name="connsiteY244" fmla="*/ 93059 h 428896"/>
              <a:gd name="connsiteX245" fmla="*/ 105115 w 608133"/>
              <a:gd name="connsiteY245" fmla="*/ 83222 h 428896"/>
              <a:gd name="connsiteX246" fmla="*/ 114967 w 608133"/>
              <a:gd name="connsiteY246" fmla="*/ 73384 h 428896"/>
              <a:gd name="connsiteX247" fmla="*/ 115558 w 608133"/>
              <a:gd name="connsiteY247" fmla="*/ 73384 h 428896"/>
              <a:gd name="connsiteX248" fmla="*/ 115558 w 608133"/>
              <a:gd name="connsiteY248" fmla="*/ 72794 h 428896"/>
              <a:gd name="connsiteX249" fmla="*/ 168165 w 608133"/>
              <a:gd name="connsiteY249" fmla="*/ 11214 h 428896"/>
              <a:gd name="connsiteX250" fmla="*/ 168165 w 608133"/>
              <a:gd name="connsiteY250" fmla="*/ 9837 h 428896"/>
              <a:gd name="connsiteX251" fmla="*/ 178017 w 608133"/>
              <a:gd name="connsiteY251" fmla="*/ 0 h 42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608133" h="428896">
                <a:moveTo>
                  <a:pt x="556268" y="358048"/>
                </a:moveTo>
                <a:cubicBezTo>
                  <a:pt x="566791" y="358048"/>
                  <a:pt x="575321" y="366547"/>
                  <a:pt x="575321" y="377030"/>
                </a:cubicBezTo>
                <a:cubicBezTo>
                  <a:pt x="575321" y="387513"/>
                  <a:pt x="566791" y="396012"/>
                  <a:pt x="556268" y="396012"/>
                </a:cubicBezTo>
                <a:cubicBezTo>
                  <a:pt x="545745" y="396012"/>
                  <a:pt x="537215" y="387513"/>
                  <a:pt x="537215" y="377030"/>
                </a:cubicBezTo>
                <a:cubicBezTo>
                  <a:pt x="537215" y="366547"/>
                  <a:pt x="545745" y="358048"/>
                  <a:pt x="556268" y="358048"/>
                </a:cubicBezTo>
                <a:close/>
                <a:moveTo>
                  <a:pt x="493217" y="358048"/>
                </a:moveTo>
                <a:cubicBezTo>
                  <a:pt x="503759" y="358048"/>
                  <a:pt x="512305" y="366547"/>
                  <a:pt x="512305" y="377030"/>
                </a:cubicBezTo>
                <a:cubicBezTo>
                  <a:pt x="512305" y="387513"/>
                  <a:pt x="503759" y="396012"/>
                  <a:pt x="493217" y="396012"/>
                </a:cubicBezTo>
                <a:cubicBezTo>
                  <a:pt x="482675" y="396012"/>
                  <a:pt x="474129" y="387513"/>
                  <a:pt x="474129" y="377030"/>
                </a:cubicBezTo>
                <a:cubicBezTo>
                  <a:pt x="474129" y="366547"/>
                  <a:pt x="482675" y="358048"/>
                  <a:pt x="493217" y="358048"/>
                </a:cubicBezTo>
                <a:close/>
                <a:moveTo>
                  <a:pt x="430167" y="358048"/>
                </a:moveTo>
                <a:cubicBezTo>
                  <a:pt x="440690" y="358048"/>
                  <a:pt x="449220" y="366547"/>
                  <a:pt x="449220" y="377030"/>
                </a:cubicBezTo>
                <a:cubicBezTo>
                  <a:pt x="449220" y="387513"/>
                  <a:pt x="440690" y="396012"/>
                  <a:pt x="430167" y="396012"/>
                </a:cubicBezTo>
                <a:cubicBezTo>
                  <a:pt x="419644" y="396012"/>
                  <a:pt x="411114" y="387513"/>
                  <a:pt x="411114" y="377030"/>
                </a:cubicBezTo>
                <a:cubicBezTo>
                  <a:pt x="411114" y="366547"/>
                  <a:pt x="419644" y="358048"/>
                  <a:pt x="430167" y="358048"/>
                </a:cubicBezTo>
                <a:close/>
                <a:moveTo>
                  <a:pt x="367117" y="358048"/>
                </a:moveTo>
                <a:cubicBezTo>
                  <a:pt x="377659" y="358048"/>
                  <a:pt x="386205" y="366547"/>
                  <a:pt x="386205" y="377030"/>
                </a:cubicBezTo>
                <a:cubicBezTo>
                  <a:pt x="386205" y="387513"/>
                  <a:pt x="377659" y="396012"/>
                  <a:pt x="367117" y="396012"/>
                </a:cubicBezTo>
                <a:cubicBezTo>
                  <a:pt x="356575" y="396012"/>
                  <a:pt x="348029" y="387513"/>
                  <a:pt x="348029" y="377030"/>
                </a:cubicBezTo>
                <a:cubicBezTo>
                  <a:pt x="348029" y="366547"/>
                  <a:pt x="356575" y="358048"/>
                  <a:pt x="367117" y="358048"/>
                </a:cubicBezTo>
                <a:close/>
                <a:moveTo>
                  <a:pt x="304067" y="358048"/>
                </a:moveTo>
                <a:cubicBezTo>
                  <a:pt x="314590" y="358048"/>
                  <a:pt x="323120" y="366547"/>
                  <a:pt x="323120" y="377030"/>
                </a:cubicBezTo>
                <a:cubicBezTo>
                  <a:pt x="323120" y="387513"/>
                  <a:pt x="314590" y="396012"/>
                  <a:pt x="304067" y="396012"/>
                </a:cubicBezTo>
                <a:cubicBezTo>
                  <a:pt x="293544" y="396012"/>
                  <a:pt x="285014" y="387513"/>
                  <a:pt x="285014" y="377030"/>
                </a:cubicBezTo>
                <a:cubicBezTo>
                  <a:pt x="285014" y="366547"/>
                  <a:pt x="293544" y="358048"/>
                  <a:pt x="304067" y="358048"/>
                </a:cubicBezTo>
                <a:close/>
                <a:moveTo>
                  <a:pt x="241016" y="358048"/>
                </a:moveTo>
                <a:cubicBezTo>
                  <a:pt x="251558" y="358048"/>
                  <a:pt x="260104" y="366547"/>
                  <a:pt x="260104" y="377030"/>
                </a:cubicBezTo>
                <a:cubicBezTo>
                  <a:pt x="260104" y="387513"/>
                  <a:pt x="251558" y="396012"/>
                  <a:pt x="241016" y="396012"/>
                </a:cubicBezTo>
                <a:cubicBezTo>
                  <a:pt x="230474" y="396012"/>
                  <a:pt x="221928" y="387513"/>
                  <a:pt x="221928" y="377030"/>
                </a:cubicBezTo>
                <a:cubicBezTo>
                  <a:pt x="221928" y="366547"/>
                  <a:pt x="230474" y="358048"/>
                  <a:pt x="241016" y="358048"/>
                </a:cubicBezTo>
                <a:close/>
                <a:moveTo>
                  <a:pt x="177966" y="358048"/>
                </a:moveTo>
                <a:cubicBezTo>
                  <a:pt x="188489" y="358048"/>
                  <a:pt x="197019" y="366547"/>
                  <a:pt x="197019" y="377030"/>
                </a:cubicBezTo>
                <a:cubicBezTo>
                  <a:pt x="197019" y="387513"/>
                  <a:pt x="188489" y="396012"/>
                  <a:pt x="177966" y="396012"/>
                </a:cubicBezTo>
                <a:cubicBezTo>
                  <a:pt x="167443" y="396012"/>
                  <a:pt x="158913" y="387513"/>
                  <a:pt x="158913" y="377030"/>
                </a:cubicBezTo>
                <a:cubicBezTo>
                  <a:pt x="158913" y="366547"/>
                  <a:pt x="167443" y="358048"/>
                  <a:pt x="177966" y="358048"/>
                </a:cubicBezTo>
                <a:close/>
                <a:moveTo>
                  <a:pt x="114916" y="358048"/>
                </a:moveTo>
                <a:cubicBezTo>
                  <a:pt x="125458" y="358048"/>
                  <a:pt x="134004" y="366547"/>
                  <a:pt x="134004" y="377030"/>
                </a:cubicBezTo>
                <a:cubicBezTo>
                  <a:pt x="134004" y="387513"/>
                  <a:pt x="125458" y="396012"/>
                  <a:pt x="114916" y="396012"/>
                </a:cubicBezTo>
                <a:cubicBezTo>
                  <a:pt x="104374" y="396012"/>
                  <a:pt x="95828" y="387513"/>
                  <a:pt x="95828" y="377030"/>
                </a:cubicBezTo>
                <a:cubicBezTo>
                  <a:pt x="95828" y="366547"/>
                  <a:pt x="104374" y="358048"/>
                  <a:pt x="114916" y="358048"/>
                </a:cubicBezTo>
                <a:close/>
                <a:moveTo>
                  <a:pt x="51866" y="358048"/>
                </a:moveTo>
                <a:cubicBezTo>
                  <a:pt x="62389" y="358048"/>
                  <a:pt x="70919" y="366547"/>
                  <a:pt x="70919" y="377030"/>
                </a:cubicBezTo>
                <a:cubicBezTo>
                  <a:pt x="70919" y="387513"/>
                  <a:pt x="62389" y="396012"/>
                  <a:pt x="51866" y="396012"/>
                </a:cubicBezTo>
                <a:cubicBezTo>
                  <a:pt x="41343" y="396012"/>
                  <a:pt x="32813" y="387513"/>
                  <a:pt x="32813" y="377030"/>
                </a:cubicBezTo>
                <a:cubicBezTo>
                  <a:pt x="32813" y="366547"/>
                  <a:pt x="41343" y="358048"/>
                  <a:pt x="51866" y="358048"/>
                </a:cubicBezTo>
                <a:close/>
                <a:moveTo>
                  <a:pt x="51917" y="344887"/>
                </a:moveTo>
                <a:cubicBezTo>
                  <a:pt x="34185" y="344887"/>
                  <a:pt x="19703" y="359348"/>
                  <a:pt x="19703" y="377055"/>
                </a:cubicBezTo>
                <a:cubicBezTo>
                  <a:pt x="19703" y="394761"/>
                  <a:pt x="34185" y="409222"/>
                  <a:pt x="51917" y="409222"/>
                </a:cubicBezTo>
                <a:lnTo>
                  <a:pt x="556314" y="409222"/>
                </a:lnTo>
                <a:cubicBezTo>
                  <a:pt x="574047" y="409222"/>
                  <a:pt x="588430" y="394761"/>
                  <a:pt x="588430" y="377055"/>
                </a:cubicBezTo>
                <a:cubicBezTo>
                  <a:pt x="588430" y="359348"/>
                  <a:pt x="574047" y="344887"/>
                  <a:pt x="556314" y="344887"/>
                </a:cubicBezTo>
                <a:close/>
                <a:moveTo>
                  <a:pt x="429525" y="302982"/>
                </a:moveTo>
                <a:lnTo>
                  <a:pt x="429525" y="325213"/>
                </a:lnTo>
                <a:lnTo>
                  <a:pt x="535922" y="325213"/>
                </a:lnTo>
                <a:lnTo>
                  <a:pt x="535922" y="302982"/>
                </a:lnTo>
                <a:close/>
                <a:moveTo>
                  <a:pt x="187868" y="281930"/>
                </a:moveTo>
                <a:lnTo>
                  <a:pt x="187868" y="325213"/>
                </a:lnTo>
                <a:lnTo>
                  <a:pt x="294264" y="325213"/>
                </a:lnTo>
                <a:lnTo>
                  <a:pt x="294264" y="281930"/>
                </a:lnTo>
                <a:close/>
                <a:moveTo>
                  <a:pt x="388149" y="229499"/>
                </a:moveTo>
                <a:cubicBezTo>
                  <a:pt x="387755" y="229499"/>
                  <a:pt x="387459" y="229794"/>
                  <a:pt x="387459" y="230187"/>
                </a:cubicBezTo>
                <a:lnTo>
                  <a:pt x="387459" y="325213"/>
                </a:lnTo>
                <a:lnTo>
                  <a:pt x="409822" y="325213"/>
                </a:lnTo>
                <a:lnTo>
                  <a:pt x="409822" y="293144"/>
                </a:lnTo>
                <a:cubicBezTo>
                  <a:pt x="409822" y="287636"/>
                  <a:pt x="414256" y="283307"/>
                  <a:pt x="419674" y="283307"/>
                </a:cubicBezTo>
                <a:lnTo>
                  <a:pt x="472872" y="283307"/>
                </a:lnTo>
                <a:lnTo>
                  <a:pt x="472872" y="230187"/>
                </a:lnTo>
                <a:cubicBezTo>
                  <a:pt x="472872" y="229794"/>
                  <a:pt x="472576" y="229499"/>
                  <a:pt x="472182" y="229499"/>
                </a:cubicBezTo>
                <a:close/>
                <a:moveTo>
                  <a:pt x="135951" y="229499"/>
                </a:moveTo>
                <a:cubicBezTo>
                  <a:pt x="135557" y="229499"/>
                  <a:pt x="135261" y="229794"/>
                  <a:pt x="135261" y="230187"/>
                </a:cubicBezTo>
                <a:lnTo>
                  <a:pt x="135261" y="325213"/>
                </a:lnTo>
                <a:lnTo>
                  <a:pt x="168165" y="325213"/>
                </a:lnTo>
                <a:lnTo>
                  <a:pt x="168165" y="272093"/>
                </a:lnTo>
                <a:cubicBezTo>
                  <a:pt x="168165" y="266683"/>
                  <a:pt x="172500" y="262256"/>
                  <a:pt x="178017" y="262256"/>
                </a:cubicBezTo>
                <a:lnTo>
                  <a:pt x="220674" y="262256"/>
                </a:lnTo>
                <a:lnTo>
                  <a:pt x="220674" y="230187"/>
                </a:lnTo>
                <a:cubicBezTo>
                  <a:pt x="220674" y="229794"/>
                  <a:pt x="220378" y="229499"/>
                  <a:pt x="219984" y="229499"/>
                </a:cubicBezTo>
                <a:close/>
                <a:moveTo>
                  <a:pt x="398001" y="189855"/>
                </a:moveTo>
                <a:lnTo>
                  <a:pt x="398001" y="209825"/>
                </a:lnTo>
                <a:lnTo>
                  <a:pt x="462331" y="209825"/>
                </a:lnTo>
                <a:lnTo>
                  <a:pt x="462331" y="189855"/>
                </a:lnTo>
                <a:cubicBezTo>
                  <a:pt x="455041" y="194971"/>
                  <a:pt x="443712" y="198020"/>
                  <a:pt x="430215" y="198020"/>
                </a:cubicBezTo>
                <a:cubicBezTo>
                  <a:pt x="416620" y="198020"/>
                  <a:pt x="405389" y="194971"/>
                  <a:pt x="398001" y="189855"/>
                </a:cubicBezTo>
                <a:close/>
                <a:moveTo>
                  <a:pt x="145802" y="189855"/>
                </a:moveTo>
                <a:lnTo>
                  <a:pt x="145802" y="209825"/>
                </a:lnTo>
                <a:lnTo>
                  <a:pt x="210132" y="209825"/>
                </a:lnTo>
                <a:lnTo>
                  <a:pt x="210132" y="189855"/>
                </a:lnTo>
                <a:cubicBezTo>
                  <a:pt x="202842" y="194971"/>
                  <a:pt x="191513" y="198020"/>
                  <a:pt x="178017" y="198020"/>
                </a:cubicBezTo>
                <a:cubicBezTo>
                  <a:pt x="164422" y="198020"/>
                  <a:pt x="153191" y="194971"/>
                  <a:pt x="145802" y="189855"/>
                </a:cubicBezTo>
                <a:close/>
                <a:moveTo>
                  <a:pt x="482034" y="186216"/>
                </a:moveTo>
                <a:lnTo>
                  <a:pt x="482034" y="212382"/>
                </a:lnTo>
                <a:cubicBezTo>
                  <a:pt x="488339" y="215825"/>
                  <a:pt x="492575" y="222514"/>
                  <a:pt x="492575" y="230187"/>
                </a:cubicBezTo>
                <a:lnTo>
                  <a:pt x="492575" y="283307"/>
                </a:lnTo>
                <a:lnTo>
                  <a:pt x="514938" y="283307"/>
                </a:lnTo>
                <a:lnTo>
                  <a:pt x="514938" y="211890"/>
                </a:lnTo>
                <a:cubicBezTo>
                  <a:pt x="514938" y="202348"/>
                  <a:pt x="508436" y="193790"/>
                  <a:pt x="499175" y="191134"/>
                </a:cubicBezTo>
                <a:close/>
                <a:moveTo>
                  <a:pt x="378298" y="186216"/>
                </a:moveTo>
                <a:lnTo>
                  <a:pt x="361156" y="191134"/>
                </a:lnTo>
                <a:cubicBezTo>
                  <a:pt x="351896" y="193790"/>
                  <a:pt x="345492" y="202348"/>
                  <a:pt x="345492" y="211890"/>
                </a:cubicBezTo>
                <a:lnTo>
                  <a:pt x="345492" y="325213"/>
                </a:lnTo>
                <a:lnTo>
                  <a:pt x="367756" y="325213"/>
                </a:lnTo>
                <a:lnTo>
                  <a:pt x="367756" y="230187"/>
                </a:lnTo>
                <a:cubicBezTo>
                  <a:pt x="367756" y="222514"/>
                  <a:pt x="371993" y="215825"/>
                  <a:pt x="378298" y="212382"/>
                </a:cubicBezTo>
                <a:close/>
                <a:moveTo>
                  <a:pt x="229835" y="186216"/>
                </a:moveTo>
                <a:lnTo>
                  <a:pt x="229835" y="212382"/>
                </a:lnTo>
                <a:cubicBezTo>
                  <a:pt x="236140" y="215825"/>
                  <a:pt x="240377" y="222514"/>
                  <a:pt x="240377" y="230187"/>
                </a:cubicBezTo>
                <a:lnTo>
                  <a:pt x="240377" y="262256"/>
                </a:lnTo>
                <a:lnTo>
                  <a:pt x="262739" y="262256"/>
                </a:lnTo>
                <a:lnTo>
                  <a:pt x="262739" y="211890"/>
                </a:lnTo>
                <a:cubicBezTo>
                  <a:pt x="262739" y="202348"/>
                  <a:pt x="256237" y="193790"/>
                  <a:pt x="246977" y="191134"/>
                </a:cubicBezTo>
                <a:close/>
                <a:moveTo>
                  <a:pt x="126099" y="186216"/>
                </a:moveTo>
                <a:lnTo>
                  <a:pt x="108958" y="191134"/>
                </a:lnTo>
                <a:cubicBezTo>
                  <a:pt x="99697" y="193790"/>
                  <a:pt x="93294" y="202348"/>
                  <a:pt x="93294" y="211890"/>
                </a:cubicBezTo>
                <a:lnTo>
                  <a:pt x="93294" y="325213"/>
                </a:lnTo>
                <a:lnTo>
                  <a:pt x="115558" y="325213"/>
                </a:lnTo>
                <a:lnTo>
                  <a:pt x="115558" y="230187"/>
                </a:lnTo>
                <a:cubicBezTo>
                  <a:pt x="115558" y="222514"/>
                  <a:pt x="119794" y="215825"/>
                  <a:pt x="126099" y="212382"/>
                </a:cubicBezTo>
                <a:close/>
                <a:moveTo>
                  <a:pt x="408542" y="161131"/>
                </a:moveTo>
                <a:lnTo>
                  <a:pt x="408542" y="173132"/>
                </a:lnTo>
                <a:cubicBezTo>
                  <a:pt x="410413" y="174805"/>
                  <a:pt x="417704" y="178346"/>
                  <a:pt x="430215" y="178346"/>
                </a:cubicBezTo>
                <a:cubicBezTo>
                  <a:pt x="442726" y="178346"/>
                  <a:pt x="450016" y="174805"/>
                  <a:pt x="451888" y="173132"/>
                </a:cubicBezTo>
                <a:lnTo>
                  <a:pt x="451888" y="170476"/>
                </a:lnTo>
                <a:cubicBezTo>
                  <a:pt x="451888" y="170378"/>
                  <a:pt x="451888" y="170280"/>
                  <a:pt x="451888" y="170181"/>
                </a:cubicBezTo>
                <a:lnTo>
                  <a:pt x="451888" y="161131"/>
                </a:lnTo>
                <a:lnTo>
                  <a:pt x="451494" y="161328"/>
                </a:lnTo>
                <a:cubicBezTo>
                  <a:pt x="446371" y="164771"/>
                  <a:pt x="440460" y="166541"/>
                  <a:pt x="434353" y="166541"/>
                </a:cubicBezTo>
                <a:lnTo>
                  <a:pt x="426077" y="166541"/>
                </a:lnTo>
                <a:cubicBezTo>
                  <a:pt x="419969" y="166541"/>
                  <a:pt x="413960" y="164771"/>
                  <a:pt x="408936" y="161328"/>
                </a:cubicBezTo>
                <a:close/>
                <a:moveTo>
                  <a:pt x="156343" y="161131"/>
                </a:moveTo>
                <a:lnTo>
                  <a:pt x="156343" y="173132"/>
                </a:lnTo>
                <a:cubicBezTo>
                  <a:pt x="158215" y="174805"/>
                  <a:pt x="165505" y="178346"/>
                  <a:pt x="178017" y="178346"/>
                </a:cubicBezTo>
                <a:cubicBezTo>
                  <a:pt x="190528" y="178346"/>
                  <a:pt x="197818" y="174805"/>
                  <a:pt x="199690" y="173132"/>
                </a:cubicBezTo>
                <a:lnTo>
                  <a:pt x="199690" y="170476"/>
                </a:lnTo>
                <a:cubicBezTo>
                  <a:pt x="199690" y="170378"/>
                  <a:pt x="199690" y="170280"/>
                  <a:pt x="199690" y="170181"/>
                </a:cubicBezTo>
                <a:lnTo>
                  <a:pt x="199690" y="161131"/>
                </a:lnTo>
                <a:lnTo>
                  <a:pt x="199296" y="161328"/>
                </a:lnTo>
                <a:cubicBezTo>
                  <a:pt x="194173" y="164771"/>
                  <a:pt x="188262" y="166541"/>
                  <a:pt x="182154" y="166541"/>
                </a:cubicBezTo>
                <a:lnTo>
                  <a:pt x="173879" y="166541"/>
                </a:lnTo>
                <a:cubicBezTo>
                  <a:pt x="167771" y="166541"/>
                  <a:pt x="161762" y="164771"/>
                  <a:pt x="156737" y="161328"/>
                </a:cubicBezTo>
                <a:close/>
                <a:moveTo>
                  <a:pt x="398001" y="93059"/>
                </a:moveTo>
                <a:lnTo>
                  <a:pt x="398001" y="124537"/>
                </a:lnTo>
                <a:cubicBezTo>
                  <a:pt x="398001" y="128177"/>
                  <a:pt x="399872" y="131718"/>
                  <a:pt x="402926" y="133784"/>
                </a:cubicBezTo>
                <a:lnTo>
                  <a:pt x="419871" y="144998"/>
                </a:lnTo>
                <a:cubicBezTo>
                  <a:pt x="421644" y="146179"/>
                  <a:pt x="423811" y="146867"/>
                  <a:pt x="426077" y="146867"/>
                </a:cubicBezTo>
                <a:lnTo>
                  <a:pt x="434353" y="146867"/>
                </a:lnTo>
                <a:cubicBezTo>
                  <a:pt x="436520" y="146867"/>
                  <a:pt x="438687" y="146179"/>
                  <a:pt x="440559" y="144998"/>
                </a:cubicBezTo>
                <a:lnTo>
                  <a:pt x="457405" y="133784"/>
                </a:lnTo>
                <a:cubicBezTo>
                  <a:pt x="460459" y="131718"/>
                  <a:pt x="462331" y="128177"/>
                  <a:pt x="462331" y="124537"/>
                </a:cubicBezTo>
                <a:lnTo>
                  <a:pt x="462331" y="93059"/>
                </a:lnTo>
                <a:close/>
                <a:moveTo>
                  <a:pt x="145802" y="93059"/>
                </a:moveTo>
                <a:lnTo>
                  <a:pt x="145802" y="124537"/>
                </a:lnTo>
                <a:cubicBezTo>
                  <a:pt x="145802" y="128177"/>
                  <a:pt x="147674" y="131718"/>
                  <a:pt x="150728" y="133784"/>
                </a:cubicBezTo>
                <a:lnTo>
                  <a:pt x="167672" y="144998"/>
                </a:lnTo>
                <a:cubicBezTo>
                  <a:pt x="169446" y="146179"/>
                  <a:pt x="171613" y="146867"/>
                  <a:pt x="173879" y="146867"/>
                </a:cubicBezTo>
                <a:lnTo>
                  <a:pt x="182154" y="146867"/>
                </a:lnTo>
                <a:cubicBezTo>
                  <a:pt x="184322" y="146867"/>
                  <a:pt x="186489" y="146179"/>
                  <a:pt x="188361" y="144998"/>
                </a:cubicBezTo>
                <a:lnTo>
                  <a:pt x="205207" y="133784"/>
                </a:lnTo>
                <a:cubicBezTo>
                  <a:pt x="208261" y="131718"/>
                  <a:pt x="210132" y="128177"/>
                  <a:pt x="210132" y="124537"/>
                </a:cubicBezTo>
                <a:lnTo>
                  <a:pt x="210132" y="93059"/>
                </a:lnTo>
                <a:close/>
                <a:moveTo>
                  <a:pt x="440066" y="31282"/>
                </a:moveTo>
                <a:lnTo>
                  <a:pt x="440066" y="73384"/>
                </a:lnTo>
                <a:lnTo>
                  <a:pt x="472182" y="73384"/>
                </a:lnTo>
                <a:lnTo>
                  <a:pt x="472872" y="73384"/>
                </a:lnTo>
                <a:lnTo>
                  <a:pt x="472872" y="72794"/>
                </a:lnTo>
                <a:cubicBezTo>
                  <a:pt x="472872" y="52628"/>
                  <a:pt x="458883" y="35709"/>
                  <a:pt x="440066" y="31282"/>
                </a:cubicBezTo>
                <a:close/>
                <a:moveTo>
                  <a:pt x="420363" y="31282"/>
                </a:moveTo>
                <a:cubicBezTo>
                  <a:pt x="401547" y="35709"/>
                  <a:pt x="387459" y="52628"/>
                  <a:pt x="387459" y="72794"/>
                </a:cubicBezTo>
                <a:lnTo>
                  <a:pt x="387459" y="73384"/>
                </a:lnTo>
                <a:lnTo>
                  <a:pt x="388149" y="73384"/>
                </a:lnTo>
                <a:lnTo>
                  <a:pt x="420363" y="73384"/>
                </a:lnTo>
                <a:close/>
                <a:moveTo>
                  <a:pt x="187868" y="31282"/>
                </a:moveTo>
                <a:lnTo>
                  <a:pt x="187868" y="73384"/>
                </a:lnTo>
                <a:lnTo>
                  <a:pt x="219984" y="73384"/>
                </a:lnTo>
                <a:lnTo>
                  <a:pt x="220674" y="73384"/>
                </a:lnTo>
                <a:lnTo>
                  <a:pt x="220674" y="72794"/>
                </a:lnTo>
                <a:cubicBezTo>
                  <a:pt x="220674" y="52628"/>
                  <a:pt x="206684" y="35709"/>
                  <a:pt x="187868" y="31282"/>
                </a:cubicBezTo>
                <a:close/>
                <a:moveTo>
                  <a:pt x="168165" y="31282"/>
                </a:moveTo>
                <a:cubicBezTo>
                  <a:pt x="149349" y="35709"/>
                  <a:pt x="135261" y="52628"/>
                  <a:pt x="135261" y="72794"/>
                </a:cubicBezTo>
                <a:lnTo>
                  <a:pt x="135261" y="73384"/>
                </a:lnTo>
                <a:lnTo>
                  <a:pt x="135951" y="73384"/>
                </a:lnTo>
                <a:lnTo>
                  <a:pt x="168165" y="73384"/>
                </a:lnTo>
                <a:close/>
                <a:moveTo>
                  <a:pt x="178017" y="0"/>
                </a:moveTo>
                <a:cubicBezTo>
                  <a:pt x="183435" y="0"/>
                  <a:pt x="187868" y="4328"/>
                  <a:pt x="187868" y="9837"/>
                </a:cubicBezTo>
                <a:lnTo>
                  <a:pt x="187868" y="11214"/>
                </a:lnTo>
                <a:cubicBezTo>
                  <a:pt x="217620" y="15936"/>
                  <a:pt x="240377" y="41709"/>
                  <a:pt x="240377" y="72794"/>
                </a:cubicBezTo>
                <a:lnTo>
                  <a:pt x="240377" y="73384"/>
                </a:lnTo>
                <a:lnTo>
                  <a:pt x="241066" y="73384"/>
                </a:lnTo>
                <a:cubicBezTo>
                  <a:pt x="246484" y="73384"/>
                  <a:pt x="250918" y="77811"/>
                  <a:pt x="250918" y="83222"/>
                </a:cubicBezTo>
                <a:cubicBezTo>
                  <a:pt x="250918" y="88730"/>
                  <a:pt x="246484" y="93059"/>
                  <a:pt x="241066" y="93059"/>
                </a:cubicBezTo>
                <a:lnTo>
                  <a:pt x="229835" y="93059"/>
                </a:lnTo>
                <a:lnTo>
                  <a:pt x="229835" y="124537"/>
                </a:lnTo>
                <a:cubicBezTo>
                  <a:pt x="229835" y="133489"/>
                  <a:pt x="225993" y="141850"/>
                  <a:pt x="219393" y="147654"/>
                </a:cubicBezTo>
                <a:lnTo>
                  <a:pt x="219393" y="162803"/>
                </a:lnTo>
                <a:lnTo>
                  <a:pt x="252395" y="172247"/>
                </a:lnTo>
                <a:cubicBezTo>
                  <a:pt x="270030" y="177264"/>
                  <a:pt x="282442" y="193593"/>
                  <a:pt x="282442" y="211890"/>
                </a:cubicBezTo>
                <a:lnTo>
                  <a:pt x="282442" y="262256"/>
                </a:lnTo>
                <a:lnTo>
                  <a:pt x="304116" y="262256"/>
                </a:lnTo>
                <a:cubicBezTo>
                  <a:pt x="309534" y="262256"/>
                  <a:pt x="313967" y="266683"/>
                  <a:pt x="313967" y="272093"/>
                </a:cubicBezTo>
                <a:lnTo>
                  <a:pt x="313967" y="325213"/>
                </a:lnTo>
                <a:lnTo>
                  <a:pt x="325789" y="325213"/>
                </a:lnTo>
                <a:lnTo>
                  <a:pt x="325789" y="211890"/>
                </a:lnTo>
                <a:cubicBezTo>
                  <a:pt x="325789" y="193593"/>
                  <a:pt x="338103" y="177264"/>
                  <a:pt x="355738" y="172247"/>
                </a:cubicBezTo>
                <a:lnTo>
                  <a:pt x="388839" y="162803"/>
                </a:lnTo>
                <a:lnTo>
                  <a:pt x="388839" y="147654"/>
                </a:lnTo>
                <a:cubicBezTo>
                  <a:pt x="382140" y="141850"/>
                  <a:pt x="378298" y="133489"/>
                  <a:pt x="378298" y="124439"/>
                </a:cubicBezTo>
                <a:lnTo>
                  <a:pt x="378298" y="93059"/>
                </a:lnTo>
                <a:lnTo>
                  <a:pt x="367165" y="93059"/>
                </a:lnTo>
                <a:cubicBezTo>
                  <a:pt x="361648" y="93059"/>
                  <a:pt x="357314" y="88730"/>
                  <a:pt x="357314" y="83222"/>
                </a:cubicBezTo>
                <a:cubicBezTo>
                  <a:pt x="357314" y="77811"/>
                  <a:pt x="361648" y="73384"/>
                  <a:pt x="367165" y="73384"/>
                </a:cubicBezTo>
                <a:lnTo>
                  <a:pt x="367756" y="73384"/>
                </a:lnTo>
                <a:lnTo>
                  <a:pt x="367756" y="72794"/>
                </a:lnTo>
                <a:cubicBezTo>
                  <a:pt x="367756" y="41709"/>
                  <a:pt x="390612" y="15936"/>
                  <a:pt x="420363" y="11214"/>
                </a:cubicBezTo>
                <a:lnTo>
                  <a:pt x="420363" y="9837"/>
                </a:lnTo>
                <a:cubicBezTo>
                  <a:pt x="420363" y="4328"/>
                  <a:pt x="424698" y="0"/>
                  <a:pt x="430215" y="0"/>
                </a:cubicBezTo>
                <a:cubicBezTo>
                  <a:pt x="435633" y="0"/>
                  <a:pt x="440066" y="4328"/>
                  <a:pt x="440066" y="9837"/>
                </a:cubicBezTo>
                <a:lnTo>
                  <a:pt x="440066" y="11214"/>
                </a:lnTo>
                <a:cubicBezTo>
                  <a:pt x="469818" y="15936"/>
                  <a:pt x="492575" y="41709"/>
                  <a:pt x="492575" y="72794"/>
                </a:cubicBezTo>
                <a:lnTo>
                  <a:pt x="492575" y="73384"/>
                </a:lnTo>
                <a:lnTo>
                  <a:pt x="493265" y="73384"/>
                </a:lnTo>
                <a:cubicBezTo>
                  <a:pt x="498683" y="73384"/>
                  <a:pt x="503116" y="77811"/>
                  <a:pt x="503116" y="83222"/>
                </a:cubicBezTo>
                <a:cubicBezTo>
                  <a:pt x="503116" y="88730"/>
                  <a:pt x="498683" y="93059"/>
                  <a:pt x="493265" y="93059"/>
                </a:cubicBezTo>
                <a:lnTo>
                  <a:pt x="482034" y="93059"/>
                </a:lnTo>
                <a:lnTo>
                  <a:pt x="482034" y="124537"/>
                </a:lnTo>
                <a:cubicBezTo>
                  <a:pt x="482034" y="133489"/>
                  <a:pt x="478192" y="141850"/>
                  <a:pt x="471591" y="147654"/>
                </a:cubicBezTo>
                <a:lnTo>
                  <a:pt x="471591" y="162803"/>
                </a:lnTo>
                <a:lnTo>
                  <a:pt x="504594" y="172247"/>
                </a:lnTo>
                <a:cubicBezTo>
                  <a:pt x="522228" y="177264"/>
                  <a:pt x="534641" y="193593"/>
                  <a:pt x="534641" y="211890"/>
                </a:cubicBezTo>
                <a:lnTo>
                  <a:pt x="534641" y="283307"/>
                </a:lnTo>
                <a:lnTo>
                  <a:pt x="545773" y="283307"/>
                </a:lnTo>
                <a:cubicBezTo>
                  <a:pt x="551191" y="283307"/>
                  <a:pt x="555624" y="287636"/>
                  <a:pt x="555624" y="293144"/>
                </a:cubicBezTo>
                <a:lnTo>
                  <a:pt x="555624" y="325213"/>
                </a:lnTo>
                <a:lnTo>
                  <a:pt x="556314" y="325213"/>
                </a:lnTo>
                <a:cubicBezTo>
                  <a:pt x="584883" y="325213"/>
                  <a:pt x="608133" y="348527"/>
                  <a:pt x="608133" y="377055"/>
                </a:cubicBezTo>
                <a:cubicBezTo>
                  <a:pt x="608133" y="405582"/>
                  <a:pt x="584883" y="428896"/>
                  <a:pt x="556314" y="428896"/>
                </a:cubicBezTo>
                <a:lnTo>
                  <a:pt x="51917" y="428896"/>
                </a:lnTo>
                <a:cubicBezTo>
                  <a:pt x="23250" y="428896"/>
                  <a:pt x="0" y="405582"/>
                  <a:pt x="0" y="377055"/>
                </a:cubicBezTo>
                <a:cubicBezTo>
                  <a:pt x="0" y="348527"/>
                  <a:pt x="23250" y="325213"/>
                  <a:pt x="51917" y="325213"/>
                </a:cubicBezTo>
                <a:lnTo>
                  <a:pt x="73591" y="325213"/>
                </a:lnTo>
                <a:lnTo>
                  <a:pt x="73591" y="211890"/>
                </a:lnTo>
                <a:cubicBezTo>
                  <a:pt x="73591" y="193593"/>
                  <a:pt x="85905" y="177264"/>
                  <a:pt x="103539" y="172247"/>
                </a:cubicBezTo>
                <a:lnTo>
                  <a:pt x="136640" y="162803"/>
                </a:lnTo>
                <a:lnTo>
                  <a:pt x="136640" y="147654"/>
                </a:lnTo>
                <a:cubicBezTo>
                  <a:pt x="129941" y="141850"/>
                  <a:pt x="126099" y="133489"/>
                  <a:pt x="126099" y="124439"/>
                </a:cubicBezTo>
                <a:lnTo>
                  <a:pt x="126099" y="93059"/>
                </a:lnTo>
                <a:lnTo>
                  <a:pt x="114967" y="93059"/>
                </a:lnTo>
                <a:cubicBezTo>
                  <a:pt x="109450" y="93059"/>
                  <a:pt x="105115" y="88730"/>
                  <a:pt x="105115" y="83222"/>
                </a:cubicBezTo>
                <a:cubicBezTo>
                  <a:pt x="105115" y="77811"/>
                  <a:pt x="109450" y="73384"/>
                  <a:pt x="114967" y="73384"/>
                </a:cubicBezTo>
                <a:lnTo>
                  <a:pt x="115558" y="73384"/>
                </a:lnTo>
                <a:lnTo>
                  <a:pt x="115558" y="72794"/>
                </a:lnTo>
                <a:cubicBezTo>
                  <a:pt x="115558" y="41709"/>
                  <a:pt x="138414" y="15936"/>
                  <a:pt x="168165" y="11214"/>
                </a:cubicBezTo>
                <a:lnTo>
                  <a:pt x="168165" y="9837"/>
                </a:lnTo>
                <a:cubicBezTo>
                  <a:pt x="168165" y="4328"/>
                  <a:pt x="172500" y="0"/>
                  <a:pt x="17801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94" name="correct-upload_2161"/>
          <p:cNvSpPr>
            <a:spLocks noChangeAspect="1"/>
          </p:cNvSpPr>
          <p:nvPr/>
        </p:nvSpPr>
        <p:spPr bwMode="auto">
          <a:xfrm>
            <a:off x="4789805" y="4925695"/>
            <a:ext cx="483870" cy="367030"/>
          </a:xfrm>
          <a:custGeom>
            <a:avLst/>
            <a:gdLst>
              <a:gd name="connsiteX0" fmla="*/ 371976 w 608442"/>
              <a:gd name="connsiteY0" fmla="*/ 156087 h 390994"/>
              <a:gd name="connsiteX1" fmla="*/ 386181 w 608442"/>
              <a:gd name="connsiteY1" fmla="*/ 156087 h 390994"/>
              <a:gd name="connsiteX2" fmla="*/ 405551 w 608442"/>
              <a:gd name="connsiteY2" fmla="*/ 176744 h 390994"/>
              <a:gd name="connsiteX3" fmla="*/ 405551 w 608442"/>
              <a:gd name="connsiteY3" fmla="*/ 189654 h 390994"/>
              <a:gd name="connsiteX4" fmla="*/ 266085 w 608442"/>
              <a:gd name="connsiteY4" fmla="*/ 330377 h 390994"/>
              <a:gd name="connsiteX5" fmla="*/ 251880 w 608442"/>
              <a:gd name="connsiteY5" fmla="*/ 330377 h 390994"/>
              <a:gd name="connsiteX6" fmla="*/ 166650 w 608442"/>
              <a:gd name="connsiteY6" fmla="*/ 243878 h 390994"/>
              <a:gd name="connsiteX7" fmla="*/ 166650 w 608442"/>
              <a:gd name="connsiteY7" fmla="*/ 230967 h 390994"/>
              <a:gd name="connsiteX8" fmla="*/ 187312 w 608442"/>
              <a:gd name="connsiteY8" fmla="*/ 210311 h 390994"/>
              <a:gd name="connsiteX9" fmla="*/ 200226 w 608442"/>
              <a:gd name="connsiteY9" fmla="*/ 210311 h 390994"/>
              <a:gd name="connsiteX10" fmla="*/ 258337 w 608442"/>
              <a:gd name="connsiteY10" fmla="*/ 269698 h 390994"/>
              <a:gd name="connsiteX11" fmla="*/ 286782 w 608442"/>
              <a:gd name="connsiteY11" fmla="*/ 19356 h 390994"/>
              <a:gd name="connsiteX12" fmla="*/ 165352 w 608442"/>
              <a:gd name="connsiteY12" fmla="*/ 116137 h 390994"/>
              <a:gd name="connsiteX13" fmla="*/ 164060 w 608442"/>
              <a:gd name="connsiteY13" fmla="*/ 125170 h 390994"/>
              <a:gd name="connsiteX14" fmla="*/ 155017 w 608442"/>
              <a:gd name="connsiteY14" fmla="*/ 123879 h 390994"/>
              <a:gd name="connsiteX15" fmla="*/ 143391 w 608442"/>
              <a:gd name="connsiteY15" fmla="*/ 123879 h 390994"/>
              <a:gd name="connsiteX16" fmla="*/ 19377 w 608442"/>
              <a:gd name="connsiteY16" fmla="*/ 247759 h 390994"/>
              <a:gd name="connsiteX17" fmla="*/ 143391 w 608442"/>
              <a:gd name="connsiteY17" fmla="*/ 371638 h 390994"/>
              <a:gd name="connsiteX18" fmla="*/ 465051 w 608442"/>
              <a:gd name="connsiteY18" fmla="*/ 371638 h 390994"/>
              <a:gd name="connsiteX19" fmla="*/ 589065 w 608442"/>
              <a:gd name="connsiteY19" fmla="*/ 247759 h 390994"/>
              <a:gd name="connsiteX20" fmla="*/ 465051 w 608442"/>
              <a:gd name="connsiteY20" fmla="*/ 123879 h 390994"/>
              <a:gd name="connsiteX21" fmla="*/ 422422 w 608442"/>
              <a:gd name="connsiteY21" fmla="*/ 131622 h 390994"/>
              <a:gd name="connsiteX22" fmla="*/ 410795 w 608442"/>
              <a:gd name="connsiteY22" fmla="*/ 135493 h 390994"/>
              <a:gd name="connsiteX23" fmla="*/ 409504 w 608442"/>
              <a:gd name="connsiteY23" fmla="*/ 123879 h 390994"/>
              <a:gd name="connsiteX24" fmla="*/ 286782 w 608442"/>
              <a:gd name="connsiteY24" fmla="*/ 19356 h 390994"/>
              <a:gd name="connsiteX25" fmla="*/ 286782 w 608442"/>
              <a:gd name="connsiteY25" fmla="*/ 0 h 390994"/>
              <a:gd name="connsiteX26" fmla="*/ 426297 w 608442"/>
              <a:gd name="connsiteY26" fmla="*/ 109685 h 390994"/>
              <a:gd name="connsiteX27" fmla="*/ 465051 w 608442"/>
              <a:gd name="connsiteY27" fmla="*/ 104523 h 390994"/>
              <a:gd name="connsiteX28" fmla="*/ 608442 w 608442"/>
              <a:gd name="connsiteY28" fmla="*/ 247759 h 390994"/>
              <a:gd name="connsiteX29" fmla="*/ 465051 w 608442"/>
              <a:gd name="connsiteY29" fmla="*/ 390994 h 390994"/>
              <a:gd name="connsiteX30" fmla="*/ 143391 w 608442"/>
              <a:gd name="connsiteY30" fmla="*/ 390994 h 390994"/>
              <a:gd name="connsiteX31" fmla="*/ 0 w 608442"/>
              <a:gd name="connsiteY31" fmla="*/ 247759 h 390994"/>
              <a:gd name="connsiteX32" fmla="*/ 143391 w 608442"/>
              <a:gd name="connsiteY32" fmla="*/ 104523 h 390994"/>
              <a:gd name="connsiteX33" fmla="*/ 148558 w 608442"/>
              <a:gd name="connsiteY33" fmla="*/ 104523 h 390994"/>
              <a:gd name="connsiteX34" fmla="*/ 286782 w 608442"/>
              <a:gd name="connsiteY34" fmla="*/ 0 h 390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8442" h="390994">
                <a:moveTo>
                  <a:pt x="371976" y="156087"/>
                </a:moveTo>
                <a:cubicBezTo>
                  <a:pt x="375850" y="152214"/>
                  <a:pt x="382307" y="152214"/>
                  <a:pt x="386181" y="156087"/>
                </a:cubicBezTo>
                <a:lnTo>
                  <a:pt x="405551" y="176744"/>
                </a:lnTo>
                <a:cubicBezTo>
                  <a:pt x="409425" y="180617"/>
                  <a:pt x="409425" y="185781"/>
                  <a:pt x="405551" y="189654"/>
                </a:cubicBezTo>
                <a:lnTo>
                  <a:pt x="266085" y="330377"/>
                </a:lnTo>
                <a:cubicBezTo>
                  <a:pt x="262211" y="334250"/>
                  <a:pt x="255754" y="334250"/>
                  <a:pt x="251880" y="330377"/>
                </a:cubicBezTo>
                <a:lnTo>
                  <a:pt x="166650" y="243878"/>
                </a:lnTo>
                <a:cubicBezTo>
                  <a:pt x="162776" y="241295"/>
                  <a:pt x="162776" y="234840"/>
                  <a:pt x="166650" y="230967"/>
                </a:cubicBezTo>
                <a:lnTo>
                  <a:pt x="187312" y="210311"/>
                </a:lnTo>
                <a:cubicBezTo>
                  <a:pt x="191186" y="206437"/>
                  <a:pt x="196352" y="206437"/>
                  <a:pt x="200226" y="210311"/>
                </a:cubicBezTo>
                <a:lnTo>
                  <a:pt x="258337" y="269698"/>
                </a:lnTo>
                <a:close/>
                <a:moveTo>
                  <a:pt x="286782" y="19356"/>
                </a:moveTo>
                <a:cubicBezTo>
                  <a:pt x="228650" y="19356"/>
                  <a:pt x="178270" y="60649"/>
                  <a:pt x="165352" y="116137"/>
                </a:cubicBezTo>
                <a:lnTo>
                  <a:pt x="164060" y="125170"/>
                </a:lnTo>
                <a:lnTo>
                  <a:pt x="155017" y="123879"/>
                </a:lnTo>
                <a:cubicBezTo>
                  <a:pt x="151141" y="123879"/>
                  <a:pt x="147266" y="123879"/>
                  <a:pt x="143391" y="123879"/>
                </a:cubicBezTo>
                <a:cubicBezTo>
                  <a:pt x="74925" y="123879"/>
                  <a:pt x="19377" y="179367"/>
                  <a:pt x="19377" y="247759"/>
                </a:cubicBezTo>
                <a:cubicBezTo>
                  <a:pt x="19377" y="316150"/>
                  <a:pt x="74925" y="371638"/>
                  <a:pt x="143391" y="371638"/>
                </a:cubicBezTo>
                <a:lnTo>
                  <a:pt x="465051" y="371638"/>
                </a:lnTo>
                <a:cubicBezTo>
                  <a:pt x="533517" y="371638"/>
                  <a:pt x="589065" y="316150"/>
                  <a:pt x="589065" y="247759"/>
                </a:cubicBezTo>
                <a:cubicBezTo>
                  <a:pt x="589065" y="179367"/>
                  <a:pt x="533517" y="123879"/>
                  <a:pt x="465051" y="123879"/>
                </a:cubicBezTo>
                <a:cubicBezTo>
                  <a:pt x="450842" y="123879"/>
                  <a:pt x="435340" y="126460"/>
                  <a:pt x="422422" y="131622"/>
                </a:cubicBezTo>
                <a:lnTo>
                  <a:pt x="410795" y="135493"/>
                </a:lnTo>
                <a:lnTo>
                  <a:pt x="409504" y="123879"/>
                </a:lnTo>
                <a:cubicBezTo>
                  <a:pt x="399169" y="63230"/>
                  <a:pt x="347497" y="19356"/>
                  <a:pt x="286782" y="19356"/>
                </a:cubicBezTo>
                <a:close/>
                <a:moveTo>
                  <a:pt x="286782" y="0"/>
                </a:moveTo>
                <a:cubicBezTo>
                  <a:pt x="353956" y="0"/>
                  <a:pt x="410795" y="45164"/>
                  <a:pt x="426297" y="109685"/>
                </a:cubicBezTo>
                <a:cubicBezTo>
                  <a:pt x="439215" y="105814"/>
                  <a:pt x="452133" y="104523"/>
                  <a:pt x="465051" y="104523"/>
                </a:cubicBezTo>
                <a:cubicBezTo>
                  <a:pt x="543852" y="104523"/>
                  <a:pt x="608442" y="169044"/>
                  <a:pt x="608442" y="247759"/>
                </a:cubicBezTo>
                <a:cubicBezTo>
                  <a:pt x="608442" y="326474"/>
                  <a:pt x="543852" y="390994"/>
                  <a:pt x="465051" y="390994"/>
                </a:cubicBezTo>
                <a:lnTo>
                  <a:pt x="143391" y="390994"/>
                </a:lnTo>
                <a:cubicBezTo>
                  <a:pt x="64590" y="390994"/>
                  <a:pt x="0" y="326474"/>
                  <a:pt x="0" y="247759"/>
                </a:cubicBezTo>
                <a:cubicBezTo>
                  <a:pt x="0" y="169044"/>
                  <a:pt x="64590" y="104523"/>
                  <a:pt x="143391" y="104523"/>
                </a:cubicBezTo>
                <a:cubicBezTo>
                  <a:pt x="145974" y="104523"/>
                  <a:pt x="147266" y="104523"/>
                  <a:pt x="148558" y="104523"/>
                </a:cubicBezTo>
                <a:cubicBezTo>
                  <a:pt x="165352" y="42584"/>
                  <a:pt x="222191" y="0"/>
                  <a:pt x="2867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95" name="圆角右箭头 94"/>
          <p:cNvSpPr/>
          <p:nvPr/>
        </p:nvSpPr>
        <p:spPr>
          <a:xfrm rot="5400000">
            <a:off x="5677648" y="2792753"/>
            <a:ext cx="720000" cy="1080000"/>
          </a:xfrm>
          <a:prstGeom prst="bentArrow">
            <a:avLst>
              <a:gd name="adj1" fmla="val 21046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6" name="圆角右箭头 95"/>
          <p:cNvSpPr/>
          <p:nvPr/>
        </p:nvSpPr>
        <p:spPr>
          <a:xfrm rot="10800000">
            <a:off x="5416685" y="4580345"/>
            <a:ext cx="1080000" cy="720000"/>
          </a:xfrm>
          <a:prstGeom prst="bentArrow">
            <a:avLst>
              <a:gd name="adj1" fmla="val 21046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右箭头 96"/>
          <p:cNvSpPr/>
          <p:nvPr/>
        </p:nvSpPr>
        <p:spPr>
          <a:xfrm rot="10800000">
            <a:off x="3467235" y="4946695"/>
            <a:ext cx="1080000" cy="3600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6693535" y="3890010"/>
            <a:ext cx="7531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算法模型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458970" y="5629910"/>
            <a:ext cx="11074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模型本地校验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2397760" y="5698490"/>
            <a:ext cx="12077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部署到生产环境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2733675" y="2727325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右箭头 104"/>
          <p:cNvSpPr/>
          <p:nvPr/>
        </p:nvSpPr>
        <p:spPr>
          <a:xfrm>
            <a:off x="3517900" y="2892425"/>
            <a:ext cx="1080000" cy="3600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圆角右箭头 105"/>
          <p:cNvSpPr/>
          <p:nvPr/>
        </p:nvSpPr>
        <p:spPr>
          <a:xfrm rot="16200000">
            <a:off x="1612242" y="4301603"/>
            <a:ext cx="720000" cy="1080000"/>
          </a:xfrm>
          <a:prstGeom prst="bentArrow">
            <a:avLst>
              <a:gd name="adj1" fmla="val 21046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7" name="圆角右箭头 106"/>
          <p:cNvSpPr/>
          <p:nvPr/>
        </p:nvSpPr>
        <p:spPr>
          <a:xfrm>
            <a:off x="1549400" y="2865120"/>
            <a:ext cx="1080000" cy="720000"/>
          </a:xfrm>
          <a:prstGeom prst="bentArrow">
            <a:avLst>
              <a:gd name="adj1" fmla="val 21046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8" name="lab-flask_77311"/>
          <p:cNvSpPr>
            <a:spLocks noChangeAspect="1"/>
          </p:cNvSpPr>
          <p:nvPr/>
        </p:nvSpPr>
        <p:spPr bwMode="auto">
          <a:xfrm>
            <a:off x="2870200" y="2814320"/>
            <a:ext cx="432000" cy="496487"/>
          </a:xfrm>
          <a:custGeom>
            <a:avLst/>
            <a:gdLst>
              <a:gd name="connsiteX0" fmla="*/ 264916 w 435254"/>
              <a:gd name="connsiteY0" fmla="*/ 387002 h 605592"/>
              <a:gd name="connsiteX1" fmla="*/ 232980 w 435254"/>
              <a:gd name="connsiteY1" fmla="*/ 444284 h 605592"/>
              <a:gd name="connsiteX2" fmla="*/ 290446 w 435254"/>
              <a:gd name="connsiteY2" fmla="*/ 476076 h 605592"/>
              <a:gd name="connsiteX3" fmla="*/ 322289 w 435254"/>
              <a:gd name="connsiteY3" fmla="*/ 418794 h 605592"/>
              <a:gd name="connsiteX4" fmla="*/ 264916 w 435254"/>
              <a:gd name="connsiteY4" fmla="*/ 387002 h 605592"/>
              <a:gd name="connsiteX5" fmla="*/ 139402 w 435254"/>
              <a:gd name="connsiteY5" fmla="*/ 338432 h 605592"/>
              <a:gd name="connsiteX6" fmla="*/ 295830 w 435254"/>
              <a:gd name="connsiteY6" fmla="*/ 338432 h 605592"/>
              <a:gd name="connsiteX7" fmla="*/ 380961 w 435254"/>
              <a:gd name="connsiteY7" fmla="*/ 497395 h 605592"/>
              <a:gd name="connsiteX8" fmla="*/ 379940 w 435254"/>
              <a:gd name="connsiteY8" fmla="*/ 538271 h 605592"/>
              <a:gd name="connsiteX9" fmla="*/ 344291 w 435254"/>
              <a:gd name="connsiteY9" fmla="*/ 558384 h 605592"/>
              <a:gd name="connsiteX10" fmla="*/ 90941 w 435254"/>
              <a:gd name="connsiteY10" fmla="*/ 558384 h 605592"/>
              <a:gd name="connsiteX11" fmla="*/ 55385 w 435254"/>
              <a:gd name="connsiteY11" fmla="*/ 538271 h 605592"/>
              <a:gd name="connsiteX12" fmla="*/ 54364 w 435254"/>
              <a:gd name="connsiteY12" fmla="*/ 497395 h 605592"/>
              <a:gd name="connsiteX13" fmla="*/ 206517 w 435254"/>
              <a:gd name="connsiteY13" fmla="*/ 242939 h 605592"/>
              <a:gd name="connsiteX14" fmla="*/ 242338 w 435254"/>
              <a:gd name="connsiteY14" fmla="*/ 262869 h 605592"/>
              <a:gd name="connsiteX15" fmla="*/ 222386 w 435254"/>
              <a:gd name="connsiteY15" fmla="*/ 298651 h 605592"/>
              <a:gd name="connsiteX16" fmla="*/ 186565 w 435254"/>
              <a:gd name="connsiteY16" fmla="*/ 278813 h 605592"/>
              <a:gd name="connsiteX17" fmla="*/ 206517 w 435254"/>
              <a:gd name="connsiteY17" fmla="*/ 242939 h 605592"/>
              <a:gd name="connsiteX18" fmla="*/ 247634 w 435254"/>
              <a:gd name="connsiteY18" fmla="*/ 115529 h 605592"/>
              <a:gd name="connsiteX19" fmla="*/ 277725 w 435254"/>
              <a:gd name="connsiteY19" fmla="*/ 132203 h 605592"/>
              <a:gd name="connsiteX20" fmla="*/ 261007 w 435254"/>
              <a:gd name="connsiteY20" fmla="*/ 162123 h 605592"/>
              <a:gd name="connsiteX21" fmla="*/ 231009 w 435254"/>
              <a:gd name="connsiteY21" fmla="*/ 145542 h 605592"/>
              <a:gd name="connsiteX22" fmla="*/ 247634 w 435254"/>
              <a:gd name="connsiteY22" fmla="*/ 115529 h 605592"/>
              <a:gd name="connsiteX23" fmla="*/ 150273 w 435254"/>
              <a:gd name="connsiteY23" fmla="*/ 71748 h 605592"/>
              <a:gd name="connsiteX24" fmla="*/ 150273 w 435254"/>
              <a:gd name="connsiteY24" fmla="*/ 263353 h 605592"/>
              <a:gd name="connsiteX25" fmla="*/ 32555 w 435254"/>
              <a:gd name="connsiteY25" fmla="*/ 483510 h 605592"/>
              <a:gd name="connsiteX26" fmla="*/ 34134 w 435254"/>
              <a:gd name="connsiteY26" fmla="*/ 548769 h 605592"/>
              <a:gd name="connsiteX27" fmla="*/ 90950 w 435254"/>
              <a:gd name="connsiteY27" fmla="*/ 580935 h 605592"/>
              <a:gd name="connsiteX28" fmla="*/ 344304 w 435254"/>
              <a:gd name="connsiteY28" fmla="*/ 580935 h 605592"/>
              <a:gd name="connsiteX29" fmla="*/ 401120 w 435254"/>
              <a:gd name="connsiteY29" fmla="*/ 548769 h 605592"/>
              <a:gd name="connsiteX30" fmla="*/ 402791 w 435254"/>
              <a:gd name="connsiteY30" fmla="*/ 483510 h 605592"/>
              <a:gd name="connsiteX31" fmla="*/ 284981 w 435254"/>
              <a:gd name="connsiteY31" fmla="*/ 263353 h 605592"/>
              <a:gd name="connsiteX32" fmla="*/ 284981 w 435254"/>
              <a:gd name="connsiteY32" fmla="*/ 71748 h 605592"/>
              <a:gd name="connsiteX33" fmla="*/ 96799 w 435254"/>
              <a:gd name="connsiteY33" fmla="*/ 0 h 605592"/>
              <a:gd name="connsiteX34" fmla="*/ 337527 w 435254"/>
              <a:gd name="connsiteY34" fmla="*/ 0 h 605592"/>
              <a:gd name="connsiteX35" fmla="*/ 373548 w 435254"/>
              <a:gd name="connsiteY35" fmla="*/ 35874 h 605592"/>
              <a:gd name="connsiteX36" fmla="*/ 337527 w 435254"/>
              <a:gd name="connsiteY36" fmla="*/ 71748 h 605592"/>
              <a:gd name="connsiteX37" fmla="*/ 309768 w 435254"/>
              <a:gd name="connsiteY37" fmla="*/ 71748 h 605592"/>
              <a:gd name="connsiteX38" fmla="*/ 309768 w 435254"/>
              <a:gd name="connsiteY38" fmla="*/ 257235 h 605592"/>
              <a:gd name="connsiteX39" fmla="*/ 424608 w 435254"/>
              <a:gd name="connsiteY39" fmla="*/ 471923 h 605592"/>
              <a:gd name="connsiteX40" fmla="*/ 422380 w 435254"/>
              <a:gd name="connsiteY40" fmla="*/ 561468 h 605592"/>
              <a:gd name="connsiteX41" fmla="*/ 344304 w 435254"/>
              <a:gd name="connsiteY41" fmla="*/ 605592 h 605592"/>
              <a:gd name="connsiteX42" fmla="*/ 90950 w 435254"/>
              <a:gd name="connsiteY42" fmla="*/ 605592 h 605592"/>
              <a:gd name="connsiteX43" fmla="*/ 12874 w 435254"/>
              <a:gd name="connsiteY43" fmla="*/ 561468 h 605592"/>
              <a:gd name="connsiteX44" fmla="*/ 10646 w 435254"/>
              <a:gd name="connsiteY44" fmla="*/ 471923 h 605592"/>
              <a:gd name="connsiteX45" fmla="*/ 125579 w 435254"/>
              <a:gd name="connsiteY45" fmla="*/ 257235 h 605592"/>
              <a:gd name="connsiteX46" fmla="*/ 125579 w 435254"/>
              <a:gd name="connsiteY46" fmla="*/ 71748 h 605592"/>
              <a:gd name="connsiteX47" fmla="*/ 96799 w 435254"/>
              <a:gd name="connsiteY47" fmla="*/ 71748 h 605592"/>
              <a:gd name="connsiteX48" fmla="*/ 61799 w 435254"/>
              <a:gd name="connsiteY48" fmla="*/ 35874 h 605592"/>
              <a:gd name="connsiteX49" fmla="*/ 96799 w 435254"/>
              <a:gd name="connsiteY49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35254" h="605592">
                <a:moveTo>
                  <a:pt x="264916" y="387002"/>
                </a:moveTo>
                <a:cubicBezTo>
                  <a:pt x="240222" y="393953"/>
                  <a:pt x="225925" y="419628"/>
                  <a:pt x="232980" y="444284"/>
                </a:cubicBezTo>
                <a:cubicBezTo>
                  <a:pt x="240036" y="468846"/>
                  <a:pt x="265752" y="483120"/>
                  <a:pt x="290446" y="476076"/>
                </a:cubicBezTo>
                <a:cubicBezTo>
                  <a:pt x="315048" y="469032"/>
                  <a:pt x="329344" y="443357"/>
                  <a:pt x="322289" y="418794"/>
                </a:cubicBezTo>
                <a:cubicBezTo>
                  <a:pt x="315233" y="394139"/>
                  <a:pt x="289518" y="379957"/>
                  <a:pt x="264916" y="387002"/>
                </a:cubicBezTo>
                <a:close/>
                <a:moveTo>
                  <a:pt x="139402" y="338432"/>
                </a:moveTo>
                <a:lnTo>
                  <a:pt x="295830" y="338432"/>
                </a:lnTo>
                <a:lnTo>
                  <a:pt x="380961" y="497395"/>
                </a:lnTo>
                <a:cubicBezTo>
                  <a:pt x="387831" y="510278"/>
                  <a:pt x="387367" y="525758"/>
                  <a:pt x="379940" y="538271"/>
                </a:cubicBezTo>
                <a:cubicBezTo>
                  <a:pt x="372420" y="550784"/>
                  <a:pt x="358866" y="558384"/>
                  <a:pt x="344291" y="558384"/>
                </a:cubicBezTo>
                <a:lnTo>
                  <a:pt x="90941" y="558384"/>
                </a:lnTo>
                <a:cubicBezTo>
                  <a:pt x="76366" y="558384"/>
                  <a:pt x="62905" y="550784"/>
                  <a:pt x="55385" y="538271"/>
                </a:cubicBezTo>
                <a:cubicBezTo>
                  <a:pt x="47865" y="525758"/>
                  <a:pt x="47494" y="510278"/>
                  <a:pt x="54364" y="497395"/>
                </a:cubicBezTo>
                <a:close/>
                <a:moveTo>
                  <a:pt x="206517" y="242939"/>
                </a:moveTo>
                <a:cubicBezTo>
                  <a:pt x="221829" y="238582"/>
                  <a:pt x="237884" y="247481"/>
                  <a:pt x="242338" y="262869"/>
                </a:cubicBezTo>
                <a:cubicBezTo>
                  <a:pt x="246700" y="278257"/>
                  <a:pt x="237791" y="294201"/>
                  <a:pt x="222386" y="298651"/>
                </a:cubicBezTo>
                <a:cubicBezTo>
                  <a:pt x="206981" y="303008"/>
                  <a:pt x="191019" y="294109"/>
                  <a:pt x="186565" y="278813"/>
                </a:cubicBezTo>
                <a:cubicBezTo>
                  <a:pt x="182203" y="263425"/>
                  <a:pt x="191112" y="247388"/>
                  <a:pt x="206517" y="242939"/>
                </a:cubicBezTo>
                <a:close/>
                <a:moveTo>
                  <a:pt x="247634" y="115529"/>
                </a:moveTo>
                <a:cubicBezTo>
                  <a:pt x="260543" y="111917"/>
                  <a:pt x="274010" y="119327"/>
                  <a:pt x="277725" y="132203"/>
                </a:cubicBezTo>
                <a:cubicBezTo>
                  <a:pt x="281347" y="145079"/>
                  <a:pt x="273917" y="158418"/>
                  <a:pt x="261007" y="162123"/>
                </a:cubicBezTo>
                <a:cubicBezTo>
                  <a:pt x="248191" y="165829"/>
                  <a:pt x="234724" y="158326"/>
                  <a:pt x="231009" y="145542"/>
                </a:cubicBezTo>
                <a:cubicBezTo>
                  <a:pt x="227294" y="132666"/>
                  <a:pt x="234817" y="119235"/>
                  <a:pt x="247634" y="115529"/>
                </a:cubicBezTo>
                <a:close/>
                <a:moveTo>
                  <a:pt x="150273" y="71748"/>
                </a:moveTo>
                <a:lnTo>
                  <a:pt x="150273" y="263353"/>
                </a:lnTo>
                <a:lnTo>
                  <a:pt x="32555" y="483510"/>
                </a:lnTo>
                <a:cubicBezTo>
                  <a:pt x="21601" y="503903"/>
                  <a:pt x="22251" y="528931"/>
                  <a:pt x="34134" y="548769"/>
                </a:cubicBezTo>
                <a:cubicBezTo>
                  <a:pt x="46017" y="568606"/>
                  <a:pt x="67834" y="580935"/>
                  <a:pt x="90950" y="580935"/>
                </a:cubicBezTo>
                <a:lnTo>
                  <a:pt x="344304" y="580935"/>
                </a:lnTo>
                <a:cubicBezTo>
                  <a:pt x="367420" y="580935"/>
                  <a:pt x="389237" y="568606"/>
                  <a:pt x="401120" y="548769"/>
                </a:cubicBezTo>
                <a:cubicBezTo>
                  <a:pt x="413096" y="528931"/>
                  <a:pt x="413653" y="503903"/>
                  <a:pt x="402791" y="483510"/>
                </a:cubicBezTo>
                <a:lnTo>
                  <a:pt x="284981" y="263353"/>
                </a:lnTo>
                <a:lnTo>
                  <a:pt x="284981" y="71748"/>
                </a:lnTo>
                <a:close/>
                <a:moveTo>
                  <a:pt x="96799" y="0"/>
                </a:moveTo>
                <a:lnTo>
                  <a:pt x="337527" y="0"/>
                </a:lnTo>
                <a:cubicBezTo>
                  <a:pt x="357394" y="0"/>
                  <a:pt x="373548" y="16036"/>
                  <a:pt x="373548" y="35874"/>
                </a:cubicBezTo>
                <a:cubicBezTo>
                  <a:pt x="373548" y="55711"/>
                  <a:pt x="357394" y="71748"/>
                  <a:pt x="337527" y="71748"/>
                </a:cubicBezTo>
                <a:lnTo>
                  <a:pt x="309768" y="71748"/>
                </a:lnTo>
                <a:lnTo>
                  <a:pt x="309768" y="257235"/>
                </a:lnTo>
                <a:lnTo>
                  <a:pt x="424608" y="471923"/>
                </a:lnTo>
                <a:cubicBezTo>
                  <a:pt x="439555" y="499917"/>
                  <a:pt x="438719" y="534215"/>
                  <a:pt x="422380" y="561468"/>
                </a:cubicBezTo>
                <a:cubicBezTo>
                  <a:pt x="406041" y="588721"/>
                  <a:pt x="376147" y="605592"/>
                  <a:pt x="344304" y="605592"/>
                </a:cubicBezTo>
                <a:lnTo>
                  <a:pt x="90950" y="605592"/>
                </a:lnTo>
                <a:cubicBezTo>
                  <a:pt x="59200" y="605592"/>
                  <a:pt x="29213" y="588721"/>
                  <a:pt x="12874" y="561468"/>
                </a:cubicBezTo>
                <a:cubicBezTo>
                  <a:pt x="-3465" y="534215"/>
                  <a:pt x="-4301" y="499917"/>
                  <a:pt x="10646" y="471923"/>
                </a:cubicBezTo>
                <a:lnTo>
                  <a:pt x="125579" y="257235"/>
                </a:lnTo>
                <a:lnTo>
                  <a:pt x="125579" y="71748"/>
                </a:lnTo>
                <a:lnTo>
                  <a:pt x="96799" y="71748"/>
                </a:lnTo>
                <a:cubicBezTo>
                  <a:pt x="77396" y="71284"/>
                  <a:pt x="61799" y="55433"/>
                  <a:pt x="61799" y="35874"/>
                </a:cubicBezTo>
                <a:cubicBezTo>
                  <a:pt x="61799" y="16407"/>
                  <a:pt x="77396" y="556"/>
                  <a:pt x="9679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110" name="文本框 109"/>
          <p:cNvSpPr txBox="1"/>
          <p:nvPr/>
        </p:nvSpPr>
        <p:spPr>
          <a:xfrm>
            <a:off x="277495" y="4071620"/>
            <a:ext cx="101663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真实电话回访数据积累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4679950" y="2704465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5" name="marker-outline_38357"/>
          <p:cNvSpPr/>
          <p:nvPr/>
        </p:nvSpPr>
        <p:spPr bwMode="auto">
          <a:xfrm>
            <a:off x="4847590" y="2811145"/>
            <a:ext cx="360000" cy="468000"/>
          </a:xfrm>
          <a:custGeom>
            <a:avLst/>
            <a:gdLst>
              <a:gd name="T0" fmla="*/ 3450 w 3662"/>
              <a:gd name="T1" fmla="*/ 0 h 7422"/>
              <a:gd name="T2" fmla="*/ 212 w 3662"/>
              <a:gd name="T3" fmla="*/ 0 h 7422"/>
              <a:gd name="T4" fmla="*/ 0 w 3662"/>
              <a:gd name="T5" fmla="*/ 212 h 7422"/>
              <a:gd name="T6" fmla="*/ 0 w 3662"/>
              <a:gd name="T7" fmla="*/ 7223 h 7422"/>
              <a:gd name="T8" fmla="*/ 120 w 3662"/>
              <a:gd name="T9" fmla="*/ 7414 h 7422"/>
              <a:gd name="T10" fmla="*/ 159 w 3662"/>
              <a:gd name="T11" fmla="*/ 7422 h 7422"/>
              <a:gd name="T12" fmla="*/ 284 w 3662"/>
              <a:gd name="T13" fmla="*/ 7372 h 7422"/>
              <a:gd name="T14" fmla="*/ 1831 w 3662"/>
              <a:gd name="T15" fmla="*/ 6028 h 7422"/>
              <a:gd name="T16" fmla="*/ 3378 w 3662"/>
              <a:gd name="T17" fmla="*/ 7372 h 7422"/>
              <a:gd name="T18" fmla="*/ 3503 w 3662"/>
              <a:gd name="T19" fmla="*/ 7422 h 7422"/>
              <a:gd name="T20" fmla="*/ 3542 w 3662"/>
              <a:gd name="T21" fmla="*/ 7414 h 7422"/>
              <a:gd name="T22" fmla="*/ 3662 w 3662"/>
              <a:gd name="T23" fmla="*/ 7223 h 7422"/>
              <a:gd name="T24" fmla="*/ 3662 w 3662"/>
              <a:gd name="T25" fmla="*/ 212 h 7422"/>
              <a:gd name="T26" fmla="*/ 3450 w 3662"/>
              <a:gd name="T27" fmla="*/ 0 h 7422"/>
              <a:gd name="T28" fmla="*/ 2846 w 3662"/>
              <a:gd name="T29" fmla="*/ 5829 h 7422"/>
              <a:gd name="T30" fmla="*/ 2366 w 3662"/>
              <a:gd name="T31" fmla="*/ 5412 h 7422"/>
              <a:gd name="T32" fmla="*/ 1831 w 3662"/>
              <a:gd name="T33" fmla="*/ 5212 h 7422"/>
              <a:gd name="T34" fmla="*/ 1296 w 3662"/>
              <a:gd name="T35" fmla="*/ 5412 h 7422"/>
              <a:gd name="T36" fmla="*/ 816 w 3662"/>
              <a:gd name="T37" fmla="*/ 5829 h 7422"/>
              <a:gd name="T38" fmla="*/ 816 w 3662"/>
              <a:gd name="T39" fmla="*/ 816 h 7422"/>
              <a:gd name="T40" fmla="*/ 2846 w 3662"/>
              <a:gd name="T41" fmla="*/ 816 h 7422"/>
              <a:gd name="T42" fmla="*/ 2846 w 3662"/>
              <a:gd name="T43" fmla="*/ 5829 h 7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62" h="7422">
                <a:moveTo>
                  <a:pt x="3450" y="0"/>
                </a:moveTo>
                <a:lnTo>
                  <a:pt x="212" y="0"/>
                </a:lnTo>
                <a:cubicBezTo>
                  <a:pt x="95" y="0"/>
                  <a:pt x="0" y="95"/>
                  <a:pt x="0" y="212"/>
                </a:cubicBezTo>
                <a:lnTo>
                  <a:pt x="0" y="7223"/>
                </a:lnTo>
                <a:cubicBezTo>
                  <a:pt x="0" y="7307"/>
                  <a:pt x="49" y="7379"/>
                  <a:pt x="120" y="7414"/>
                </a:cubicBezTo>
                <a:cubicBezTo>
                  <a:pt x="131" y="7419"/>
                  <a:pt x="145" y="7422"/>
                  <a:pt x="159" y="7422"/>
                </a:cubicBezTo>
                <a:cubicBezTo>
                  <a:pt x="203" y="7422"/>
                  <a:pt x="254" y="7398"/>
                  <a:pt x="284" y="7372"/>
                </a:cubicBezTo>
                <a:lnTo>
                  <a:pt x="1831" y="6028"/>
                </a:lnTo>
                <a:lnTo>
                  <a:pt x="3378" y="7372"/>
                </a:lnTo>
                <a:cubicBezTo>
                  <a:pt x="3408" y="7398"/>
                  <a:pt x="3459" y="7422"/>
                  <a:pt x="3503" y="7422"/>
                </a:cubicBezTo>
                <a:cubicBezTo>
                  <a:pt x="3517" y="7422"/>
                  <a:pt x="3531" y="7419"/>
                  <a:pt x="3542" y="7414"/>
                </a:cubicBezTo>
                <a:cubicBezTo>
                  <a:pt x="3613" y="7379"/>
                  <a:pt x="3662" y="7307"/>
                  <a:pt x="3662" y="7223"/>
                </a:cubicBezTo>
                <a:lnTo>
                  <a:pt x="3662" y="212"/>
                </a:lnTo>
                <a:cubicBezTo>
                  <a:pt x="3662" y="95"/>
                  <a:pt x="3567" y="0"/>
                  <a:pt x="3450" y="0"/>
                </a:cubicBezTo>
                <a:close/>
                <a:moveTo>
                  <a:pt x="2846" y="5829"/>
                </a:moveTo>
                <a:lnTo>
                  <a:pt x="2366" y="5412"/>
                </a:lnTo>
                <a:cubicBezTo>
                  <a:pt x="2213" y="5279"/>
                  <a:pt x="2022" y="5212"/>
                  <a:pt x="1831" y="5212"/>
                </a:cubicBezTo>
                <a:cubicBezTo>
                  <a:pt x="1640" y="5212"/>
                  <a:pt x="1449" y="5279"/>
                  <a:pt x="1296" y="5412"/>
                </a:cubicBezTo>
                <a:lnTo>
                  <a:pt x="816" y="5829"/>
                </a:lnTo>
                <a:lnTo>
                  <a:pt x="816" y="816"/>
                </a:lnTo>
                <a:lnTo>
                  <a:pt x="2846" y="816"/>
                </a:lnTo>
                <a:lnTo>
                  <a:pt x="2846" y="58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120" name="椭圆 119"/>
          <p:cNvSpPr/>
          <p:nvPr/>
        </p:nvSpPr>
        <p:spPr>
          <a:xfrm>
            <a:off x="1277620" y="3728085"/>
            <a:ext cx="702000" cy="70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new-database_76148"/>
          <p:cNvSpPr/>
          <p:nvPr/>
        </p:nvSpPr>
        <p:spPr bwMode="auto">
          <a:xfrm>
            <a:off x="1438910" y="3840480"/>
            <a:ext cx="360000" cy="468000"/>
          </a:xfrm>
          <a:custGeom>
            <a:avLst/>
            <a:gdLst>
              <a:gd name="T0" fmla="*/ 427 w 2800"/>
              <a:gd name="T1" fmla="*/ 202 h 3600"/>
              <a:gd name="T2" fmla="*/ 0 w 2800"/>
              <a:gd name="T3" fmla="*/ 2867 h 3600"/>
              <a:gd name="T4" fmla="*/ 1400 w 2800"/>
              <a:gd name="T5" fmla="*/ 3600 h 3600"/>
              <a:gd name="T6" fmla="*/ 2800 w 2800"/>
              <a:gd name="T7" fmla="*/ 2867 h 3600"/>
              <a:gd name="T8" fmla="*/ 2373 w 2800"/>
              <a:gd name="T9" fmla="*/ 202 h 3600"/>
              <a:gd name="T10" fmla="*/ 1400 w 2800"/>
              <a:gd name="T11" fmla="*/ 133 h 3600"/>
              <a:gd name="T12" fmla="*/ 2667 w 2800"/>
              <a:gd name="T13" fmla="*/ 733 h 3600"/>
              <a:gd name="T14" fmla="*/ 1400 w 2800"/>
              <a:gd name="T15" fmla="*/ 1333 h 3600"/>
              <a:gd name="T16" fmla="*/ 133 w 2800"/>
              <a:gd name="T17" fmla="*/ 733 h 3600"/>
              <a:gd name="T18" fmla="*/ 1400 w 2800"/>
              <a:gd name="T19" fmla="*/ 133 h 3600"/>
              <a:gd name="T20" fmla="*/ 532 w 2800"/>
              <a:gd name="T21" fmla="*/ 411 h 3600"/>
              <a:gd name="T22" fmla="*/ 266 w 2800"/>
              <a:gd name="T23" fmla="*/ 767 h 3600"/>
              <a:gd name="T24" fmla="*/ 300 w 2800"/>
              <a:gd name="T25" fmla="*/ 733 h 3600"/>
              <a:gd name="T26" fmla="*/ 1400 w 2800"/>
              <a:gd name="T27" fmla="*/ 300 h 3600"/>
              <a:gd name="T28" fmla="*/ 1401 w 2800"/>
              <a:gd name="T29" fmla="*/ 233 h 3600"/>
              <a:gd name="T30" fmla="*/ 133 w 2800"/>
              <a:gd name="T31" fmla="*/ 1051 h 3600"/>
              <a:gd name="T32" fmla="*/ 1400 w 2800"/>
              <a:gd name="T33" fmla="*/ 1467 h 3600"/>
              <a:gd name="T34" fmla="*/ 2667 w 2800"/>
              <a:gd name="T35" fmla="*/ 1051 h 3600"/>
              <a:gd name="T36" fmla="*/ 2313 w 2800"/>
              <a:gd name="T37" fmla="*/ 1856 h 3600"/>
              <a:gd name="T38" fmla="*/ 487 w 2800"/>
              <a:gd name="T39" fmla="*/ 1856 h 3600"/>
              <a:gd name="T40" fmla="*/ 133 w 2800"/>
              <a:gd name="T41" fmla="*/ 1051 h 3600"/>
              <a:gd name="T42" fmla="*/ 427 w 2800"/>
              <a:gd name="T43" fmla="*/ 1975 h 3600"/>
              <a:gd name="T44" fmla="*/ 2373 w 2800"/>
              <a:gd name="T45" fmla="*/ 1975 h 3600"/>
              <a:gd name="T46" fmla="*/ 2667 w 2800"/>
              <a:gd name="T47" fmla="*/ 2156 h 3600"/>
              <a:gd name="T48" fmla="*/ 1400 w 2800"/>
              <a:gd name="T49" fmla="*/ 2756 h 3600"/>
              <a:gd name="T50" fmla="*/ 133 w 2800"/>
              <a:gd name="T51" fmla="*/ 2156 h 3600"/>
              <a:gd name="T52" fmla="*/ 133 w 2800"/>
              <a:gd name="T53" fmla="*/ 2473 h 3600"/>
              <a:gd name="T54" fmla="*/ 1400 w 2800"/>
              <a:gd name="T55" fmla="*/ 2889 h 3600"/>
              <a:gd name="T56" fmla="*/ 2667 w 2800"/>
              <a:gd name="T57" fmla="*/ 2473 h 3600"/>
              <a:gd name="T58" fmla="*/ 2313 w 2800"/>
              <a:gd name="T59" fmla="*/ 3278 h 3600"/>
              <a:gd name="T60" fmla="*/ 487 w 2800"/>
              <a:gd name="T61" fmla="*/ 3278 h 3600"/>
              <a:gd name="T62" fmla="*/ 133 w 2800"/>
              <a:gd name="T63" fmla="*/ 2473 h 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00" h="3600">
                <a:moveTo>
                  <a:pt x="1400" y="0"/>
                </a:moveTo>
                <a:cubicBezTo>
                  <a:pt x="1023" y="0"/>
                  <a:pt x="681" y="76"/>
                  <a:pt x="427" y="202"/>
                </a:cubicBezTo>
                <a:cubicBezTo>
                  <a:pt x="174" y="329"/>
                  <a:pt x="0" y="513"/>
                  <a:pt x="0" y="733"/>
                </a:cubicBezTo>
                <a:lnTo>
                  <a:pt x="0" y="2867"/>
                </a:lnTo>
                <a:cubicBezTo>
                  <a:pt x="0" y="3087"/>
                  <a:pt x="174" y="3271"/>
                  <a:pt x="427" y="3398"/>
                </a:cubicBezTo>
                <a:cubicBezTo>
                  <a:pt x="681" y="3524"/>
                  <a:pt x="1023" y="3600"/>
                  <a:pt x="1400" y="3600"/>
                </a:cubicBezTo>
                <a:cubicBezTo>
                  <a:pt x="1777" y="3600"/>
                  <a:pt x="2119" y="3524"/>
                  <a:pt x="2373" y="3398"/>
                </a:cubicBezTo>
                <a:cubicBezTo>
                  <a:pt x="2626" y="3271"/>
                  <a:pt x="2800" y="3087"/>
                  <a:pt x="2800" y="2867"/>
                </a:cubicBezTo>
                <a:lnTo>
                  <a:pt x="2800" y="733"/>
                </a:lnTo>
                <a:cubicBezTo>
                  <a:pt x="2800" y="513"/>
                  <a:pt x="2626" y="329"/>
                  <a:pt x="2373" y="202"/>
                </a:cubicBezTo>
                <a:cubicBezTo>
                  <a:pt x="2119" y="76"/>
                  <a:pt x="1777" y="0"/>
                  <a:pt x="1400" y="0"/>
                </a:cubicBezTo>
                <a:close/>
                <a:moveTo>
                  <a:pt x="1400" y="133"/>
                </a:moveTo>
                <a:cubicBezTo>
                  <a:pt x="1759" y="133"/>
                  <a:pt x="2084" y="207"/>
                  <a:pt x="2313" y="322"/>
                </a:cubicBezTo>
                <a:cubicBezTo>
                  <a:pt x="2542" y="436"/>
                  <a:pt x="2667" y="585"/>
                  <a:pt x="2667" y="733"/>
                </a:cubicBezTo>
                <a:cubicBezTo>
                  <a:pt x="2667" y="881"/>
                  <a:pt x="2542" y="1031"/>
                  <a:pt x="2313" y="1145"/>
                </a:cubicBezTo>
                <a:cubicBezTo>
                  <a:pt x="2084" y="1260"/>
                  <a:pt x="1759" y="1333"/>
                  <a:pt x="1400" y="1333"/>
                </a:cubicBezTo>
                <a:cubicBezTo>
                  <a:pt x="1041" y="1333"/>
                  <a:pt x="716" y="1260"/>
                  <a:pt x="487" y="1145"/>
                </a:cubicBezTo>
                <a:cubicBezTo>
                  <a:pt x="258" y="1031"/>
                  <a:pt x="133" y="881"/>
                  <a:pt x="133" y="733"/>
                </a:cubicBezTo>
                <a:cubicBezTo>
                  <a:pt x="133" y="585"/>
                  <a:pt x="258" y="436"/>
                  <a:pt x="487" y="322"/>
                </a:cubicBezTo>
                <a:cubicBezTo>
                  <a:pt x="716" y="207"/>
                  <a:pt x="1041" y="133"/>
                  <a:pt x="1400" y="133"/>
                </a:cubicBezTo>
                <a:close/>
                <a:moveTo>
                  <a:pt x="1400" y="233"/>
                </a:moveTo>
                <a:cubicBezTo>
                  <a:pt x="1054" y="233"/>
                  <a:pt x="743" y="306"/>
                  <a:pt x="532" y="411"/>
                </a:cubicBezTo>
                <a:cubicBezTo>
                  <a:pt x="321" y="517"/>
                  <a:pt x="233" y="637"/>
                  <a:pt x="233" y="733"/>
                </a:cubicBezTo>
                <a:cubicBezTo>
                  <a:pt x="233" y="752"/>
                  <a:pt x="248" y="767"/>
                  <a:pt x="266" y="767"/>
                </a:cubicBezTo>
                <a:cubicBezTo>
                  <a:pt x="285" y="767"/>
                  <a:pt x="300" y="753"/>
                  <a:pt x="300" y="734"/>
                </a:cubicBezTo>
                <a:lnTo>
                  <a:pt x="300" y="733"/>
                </a:lnTo>
                <a:cubicBezTo>
                  <a:pt x="300" y="683"/>
                  <a:pt x="363" y="570"/>
                  <a:pt x="562" y="471"/>
                </a:cubicBezTo>
                <a:cubicBezTo>
                  <a:pt x="760" y="372"/>
                  <a:pt x="1064" y="300"/>
                  <a:pt x="1400" y="300"/>
                </a:cubicBezTo>
                <a:cubicBezTo>
                  <a:pt x="1418" y="300"/>
                  <a:pt x="1434" y="286"/>
                  <a:pt x="1434" y="267"/>
                </a:cubicBezTo>
                <a:cubicBezTo>
                  <a:pt x="1434" y="249"/>
                  <a:pt x="1419" y="234"/>
                  <a:pt x="1401" y="233"/>
                </a:cubicBezTo>
                <a:lnTo>
                  <a:pt x="1400" y="233"/>
                </a:lnTo>
                <a:close/>
                <a:moveTo>
                  <a:pt x="133" y="1051"/>
                </a:moveTo>
                <a:cubicBezTo>
                  <a:pt x="207" y="1133"/>
                  <a:pt x="309" y="1205"/>
                  <a:pt x="427" y="1264"/>
                </a:cubicBezTo>
                <a:cubicBezTo>
                  <a:pt x="681" y="1391"/>
                  <a:pt x="1023" y="1467"/>
                  <a:pt x="1400" y="1467"/>
                </a:cubicBezTo>
                <a:cubicBezTo>
                  <a:pt x="1777" y="1467"/>
                  <a:pt x="2119" y="1391"/>
                  <a:pt x="2373" y="1264"/>
                </a:cubicBezTo>
                <a:cubicBezTo>
                  <a:pt x="2491" y="1205"/>
                  <a:pt x="2593" y="1133"/>
                  <a:pt x="2667" y="1051"/>
                </a:cubicBezTo>
                <a:lnTo>
                  <a:pt x="2667" y="1444"/>
                </a:lnTo>
                <a:cubicBezTo>
                  <a:pt x="2667" y="1593"/>
                  <a:pt x="2542" y="1742"/>
                  <a:pt x="2313" y="1856"/>
                </a:cubicBezTo>
                <a:cubicBezTo>
                  <a:pt x="2084" y="1971"/>
                  <a:pt x="1759" y="2044"/>
                  <a:pt x="1400" y="2044"/>
                </a:cubicBezTo>
                <a:cubicBezTo>
                  <a:pt x="1041" y="2044"/>
                  <a:pt x="716" y="1971"/>
                  <a:pt x="487" y="1856"/>
                </a:cubicBezTo>
                <a:cubicBezTo>
                  <a:pt x="258" y="1742"/>
                  <a:pt x="133" y="1593"/>
                  <a:pt x="133" y="1444"/>
                </a:cubicBezTo>
                <a:lnTo>
                  <a:pt x="133" y="1051"/>
                </a:lnTo>
                <a:close/>
                <a:moveTo>
                  <a:pt x="133" y="1762"/>
                </a:moveTo>
                <a:cubicBezTo>
                  <a:pt x="207" y="1844"/>
                  <a:pt x="309" y="1916"/>
                  <a:pt x="427" y="1975"/>
                </a:cubicBezTo>
                <a:cubicBezTo>
                  <a:pt x="681" y="2102"/>
                  <a:pt x="1023" y="2178"/>
                  <a:pt x="1400" y="2178"/>
                </a:cubicBezTo>
                <a:cubicBezTo>
                  <a:pt x="1777" y="2178"/>
                  <a:pt x="2119" y="2102"/>
                  <a:pt x="2373" y="1975"/>
                </a:cubicBezTo>
                <a:cubicBezTo>
                  <a:pt x="2491" y="1916"/>
                  <a:pt x="2593" y="1844"/>
                  <a:pt x="2667" y="1762"/>
                </a:cubicBezTo>
                <a:lnTo>
                  <a:pt x="2667" y="2156"/>
                </a:lnTo>
                <a:cubicBezTo>
                  <a:pt x="2667" y="2304"/>
                  <a:pt x="2542" y="2453"/>
                  <a:pt x="2313" y="2567"/>
                </a:cubicBezTo>
                <a:cubicBezTo>
                  <a:pt x="2084" y="2682"/>
                  <a:pt x="1759" y="2756"/>
                  <a:pt x="1400" y="2756"/>
                </a:cubicBezTo>
                <a:cubicBezTo>
                  <a:pt x="1041" y="2756"/>
                  <a:pt x="716" y="2682"/>
                  <a:pt x="487" y="2567"/>
                </a:cubicBezTo>
                <a:cubicBezTo>
                  <a:pt x="258" y="2453"/>
                  <a:pt x="133" y="2304"/>
                  <a:pt x="133" y="2156"/>
                </a:cubicBezTo>
                <a:lnTo>
                  <a:pt x="133" y="1762"/>
                </a:lnTo>
                <a:close/>
                <a:moveTo>
                  <a:pt x="133" y="2473"/>
                </a:moveTo>
                <a:cubicBezTo>
                  <a:pt x="207" y="2555"/>
                  <a:pt x="309" y="2627"/>
                  <a:pt x="427" y="2687"/>
                </a:cubicBezTo>
                <a:cubicBezTo>
                  <a:pt x="681" y="2813"/>
                  <a:pt x="1023" y="2889"/>
                  <a:pt x="1400" y="2889"/>
                </a:cubicBezTo>
                <a:cubicBezTo>
                  <a:pt x="1777" y="2889"/>
                  <a:pt x="2119" y="2813"/>
                  <a:pt x="2373" y="2687"/>
                </a:cubicBezTo>
                <a:cubicBezTo>
                  <a:pt x="2491" y="2627"/>
                  <a:pt x="2593" y="2555"/>
                  <a:pt x="2667" y="2473"/>
                </a:cubicBezTo>
                <a:lnTo>
                  <a:pt x="2667" y="2867"/>
                </a:lnTo>
                <a:cubicBezTo>
                  <a:pt x="2667" y="3015"/>
                  <a:pt x="2542" y="3164"/>
                  <a:pt x="2313" y="3278"/>
                </a:cubicBezTo>
                <a:cubicBezTo>
                  <a:pt x="2084" y="3393"/>
                  <a:pt x="1759" y="3467"/>
                  <a:pt x="1400" y="3467"/>
                </a:cubicBezTo>
                <a:cubicBezTo>
                  <a:pt x="1041" y="3467"/>
                  <a:pt x="716" y="3393"/>
                  <a:pt x="487" y="3278"/>
                </a:cubicBezTo>
                <a:cubicBezTo>
                  <a:pt x="258" y="3164"/>
                  <a:pt x="133" y="3015"/>
                  <a:pt x="133" y="2867"/>
                </a:cubicBezTo>
                <a:lnTo>
                  <a:pt x="133" y="24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graphicFrame>
        <p:nvGraphicFramePr>
          <p:cNvPr id="122" name="表格 121"/>
          <p:cNvGraphicFramePr/>
          <p:nvPr/>
        </p:nvGraphicFramePr>
        <p:xfrm>
          <a:off x="7021195" y="2440305"/>
          <a:ext cx="4772025" cy="1040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/>
                <a:gridCol w="1193165"/>
                <a:gridCol w="1414780"/>
                <a:gridCol w="970280"/>
              </a:tblGrid>
              <a:tr h="320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评判维度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人工筛选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模型筛选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提高比例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460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回访成交率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4.7%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6.3%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34%</a:t>
                      </a:r>
                      <a:endParaRPr lang="en-US" altLang="zh-CN" sz="15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电话接通率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42.1%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53.6%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27.3%</a:t>
                      </a:r>
                      <a:endParaRPr lang="en-US" altLang="zh-CN" sz="15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WPS 演示</Application>
  <PresentationFormat>宽屏</PresentationFormat>
  <Paragraphs>46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黑体</vt:lpstr>
      <vt:lpstr>Calibri Light</vt:lpstr>
      <vt:lpstr>Arial Unicode MS</vt:lpstr>
      <vt:lpstr>Calibri</vt:lpstr>
      <vt:lpstr>Office 主题</vt:lpstr>
      <vt:lpstr>客户回访成交潜力智能分层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安迪_Tu</cp:lastModifiedBy>
  <cp:revision>159</cp:revision>
  <dcterms:created xsi:type="dcterms:W3CDTF">2019-03-04T23:11:00Z</dcterms:created>
  <dcterms:modified xsi:type="dcterms:W3CDTF">2019-03-07T23:41:19Z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2052-11.1.0.8515</vt:lpwstr>
  </property>
</Properties>
</file>