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A3A"/>
    <a:srgbClr val="4B6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9745" y="960120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标题 38"/>
          <p:cNvSpPr>
            <a:spLocks noGrp="1"/>
          </p:cNvSpPr>
          <p:nvPr>
            <p:ph type="ctrTitle"/>
          </p:nvPr>
        </p:nvSpPr>
        <p:spPr>
          <a:xfrm>
            <a:off x="479425" y="248920"/>
            <a:ext cx="6774180" cy="608330"/>
          </a:xfrm>
        </p:spPr>
        <p:txBody>
          <a:bodyPr>
            <a:normAutofit fontScale="90000"/>
          </a:bodyPr>
          <a:p>
            <a:pPr algn="l"/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客户回访成交潜力智能分层</a:t>
            </a:r>
            <a:endParaRPr lang="zh-CN" altLang="en-US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24.9%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58.9%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136.5%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51.6%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66.3%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28.4%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客户回访成交潜力智能分层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165</cp:revision>
  <dcterms:created xsi:type="dcterms:W3CDTF">2019-03-04T23:11:00Z</dcterms:created>
  <dcterms:modified xsi:type="dcterms:W3CDTF">2019-03-15T04:56:29Z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