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8" r:id="rId6"/>
    <p:sldId id="259" r:id="rId7"/>
    <p:sldId id="266" r:id="rId8"/>
    <p:sldId id="267" r:id="rId9"/>
    <p:sldId id="268" r:id="rId10"/>
    <p:sldId id="269" r:id="rId11"/>
    <p:sldId id="272" r:id="rId12"/>
    <p:sldId id="274" r:id="rId13"/>
    <p:sldId id="270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A3A"/>
    <a:srgbClr val="4B6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475F0D-9D1A-4BF5-AEE3-CD3F880BC44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训练</a:t>
          </a:r>
          <a:r>
            <a:rPr lang="zh-CN" altLang="en-US"/>
            <a:t/>
          </a:r>
          <a:endParaRPr lang="zh-CN" altLang="en-US"/>
        </a:p>
      </dgm:t>
    </dgm:pt>
    <dgm:pt modelId="{E99562FF-418F-46D1-8F86-E0992ED7BA8E}" cxnId="{38FDDBBE-6F12-49C3-80C2-EAD0C4294D7D}" type="parTrans">
      <dgm:prSet/>
      <dgm:spPr/>
      <dgm:t>
        <a:bodyPr/>
        <a:p>
          <a:endParaRPr lang="zh-CN" altLang="en-US"/>
        </a:p>
      </dgm:t>
    </dgm:pt>
    <dgm:pt modelId="{4BD710C9-2F9D-441E-B548-A9989C0147D7}" cxnId="{38FDDBBE-6F12-49C3-80C2-EAD0C4294D7D}" type="sibTrans">
      <dgm:prSet/>
      <dgm:spPr/>
      <dgm:t>
        <a:bodyPr/>
        <a:p>
          <a:endParaRPr lang="zh-CN" altLang="en-US"/>
        </a:p>
      </dgm:t>
    </dgm:pt>
    <dgm:pt modelId="{FE2A3430-07B7-4AF8-8050-E9E6630C707F}">
      <dgm:prSet phldrT="[文本]" phldr="1"/>
      <dgm:spPr/>
      <dgm:t>
        <a:bodyPr/>
        <a:p>
          <a:endParaRPr lang="zh-CN" altLang="en-US"/>
        </a:p>
      </dgm:t>
    </dgm:pt>
    <dgm:pt modelId="{FB51E315-BC56-4135-BA1D-66E640931F3A}" cxnId="{56BBEE74-13DF-4094-A69C-CFEC183A7A01}" type="parTrans">
      <dgm:prSet/>
      <dgm:spPr/>
      <dgm:t>
        <a:bodyPr/>
        <a:p>
          <a:endParaRPr lang="zh-CN" altLang="en-US"/>
        </a:p>
      </dgm:t>
    </dgm:pt>
    <dgm:pt modelId="{9ADD2677-777A-4E9D-AE48-B83F0BAD6874}" cxnId="{56BBEE74-13DF-4094-A69C-CFEC183A7A01}" type="sibTrans">
      <dgm:prSet/>
      <dgm:spPr/>
      <dgm:t>
        <a:bodyPr/>
        <a:p>
          <a:endParaRPr lang="zh-CN" altLang="en-US"/>
        </a:p>
      </dgm:t>
    </dgm:pt>
    <dgm:pt modelId="{3AAC664C-63BD-4724-8C45-6F2DA3B1E6F0}">
      <dgm:prSet phldrT="[文本]" phldr="1"/>
      <dgm:spPr/>
      <dgm:t>
        <a:bodyPr/>
        <a:p>
          <a:endParaRPr lang="zh-CN" altLang="en-US"/>
        </a:p>
      </dgm:t>
    </dgm:pt>
    <dgm:pt modelId="{5EDA1E39-1D90-46E0-B145-F219A5FA0CF3}" cxnId="{793A3F5A-724D-4BAF-AB9F-C761BC12B4FB}" type="parTrans">
      <dgm:prSet/>
      <dgm:spPr/>
      <dgm:t>
        <a:bodyPr/>
        <a:p>
          <a:endParaRPr lang="zh-CN" altLang="en-US"/>
        </a:p>
      </dgm:t>
    </dgm:pt>
    <dgm:pt modelId="{D581C0D8-DA23-4FDB-B4F5-98D0B02D7DE6}" cxnId="{793A3F5A-724D-4BAF-AB9F-C761BC12B4FB}" type="sibTrans">
      <dgm:prSet/>
      <dgm:spPr/>
      <dgm:t>
        <a:bodyPr/>
        <a:p>
          <a:endParaRPr lang="zh-CN" altLang="en-US"/>
        </a:p>
      </dgm:t>
    </dgm:pt>
    <dgm:pt modelId="{C17EA81B-EE8F-4BEA-9D93-831900C89C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aseline="30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测试</a:t>
          </a:r>
          <a:r>
            <a:rPr lang="zh-CN" altLang="en-US" baseline="30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endParaRPr lang="zh-CN" altLang="en-US" baseline="3000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3C192A-A373-4ACC-BFC9-76609E41CF4E}" cxnId="{9E530317-65E7-41E3-A5C3-B62C706290A7}" type="parTrans">
      <dgm:prSet/>
      <dgm:spPr/>
      <dgm:t>
        <a:bodyPr/>
        <a:p>
          <a:endParaRPr lang="zh-CN" altLang="en-US"/>
        </a:p>
      </dgm:t>
    </dgm:pt>
    <dgm:pt modelId="{40C2F390-CB3F-4BF4-827D-B8018A5F3BB7}" cxnId="{9E530317-65E7-41E3-A5C3-B62C706290A7}" type="sibTrans">
      <dgm:prSet/>
      <dgm:spPr/>
      <dgm:t>
        <a:bodyPr/>
        <a:p>
          <a:endParaRPr lang="zh-CN" altLang="en-US"/>
        </a:p>
      </dgm:t>
    </dgm:pt>
    <dgm:pt modelId="{2E055442-BDF6-42BD-8A8A-460CDF6F5C5E}">
      <dgm:prSet phldrT="[文本]" phldr="1"/>
      <dgm:spPr/>
      <dgm:t>
        <a:bodyPr/>
        <a:p>
          <a:endParaRPr lang="zh-CN" altLang="en-US"/>
        </a:p>
      </dgm:t>
    </dgm:pt>
    <dgm:pt modelId="{291EBA52-15FB-4985-9632-D5F9BE62ACD1}" cxnId="{72B5040E-B27C-4480-8691-8920BDF2DA2C}" type="parTrans">
      <dgm:prSet/>
      <dgm:spPr/>
      <dgm:t>
        <a:bodyPr/>
        <a:p>
          <a:endParaRPr lang="zh-CN" altLang="en-US"/>
        </a:p>
      </dgm:t>
    </dgm:pt>
    <dgm:pt modelId="{87346316-64F3-4945-9984-33BC77341C9F}" cxnId="{72B5040E-B27C-4480-8691-8920BDF2DA2C}" type="sibTrans">
      <dgm:prSet/>
      <dgm:spPr/>
      <dgm:t>
        <a:bodyPr/>
        <a:p>
          <a:endParaRPr lang="zh-CN" altLang="en-US"/>
        </a:p>
      </dgm:t>
    </dgm:pt>
    <dgm:pt modelId="{58744DC8-2107-4383-8363-D03B8A9D0FA0}">
      <dgm:prSet phldrT="[文本]" phldr="1"/>
      <dgm:spPr/>
      <dgm:t>
        <a:bodyPr/>
        <a:p>
          <a:endParaRPr lang="zh-CN" altLang="en-US"/>
        </a:p>
      </dgm:t>
    </dgm:pt>
    <dgm:pt modelId="{03458872-2D2E-40E6-A5AF-BCABBC0D0A6F}" cxnId="{C6E754E9-0B95-46F6-B39A-793EDCEA8E2B}" type="parTrans">
      <dgm:prSet/>
      <dgm:spPr/>
      <dgm:t>
        <a:bodyPr/>
        <a:p>
          <a:endParaRPr lang="zh-CN" altLang="en-US"/>
        </a:p>
      </dgm:t>
    </dgm:pt>
    <dgm:pt modelId="{D558E2D7-CAD8-43FD-9C23-EAEE7CE6CA83}" cxnId="{C6E754E9-0B95-46F6-B39A-793EDCEA8E2B}" type="sibTrans">
      <dgm:prSet/>
      <dgm:spPr/>
      <dgm:t>
        <a:bodyPr/>
        <a:p>
          <a:endParaRPr lang="zh-CN" altLang="en-US"/>
        </a:p>
      </dgm:t>
    </dgm:pt>
    <dgm:pt modelId="{89CF50F2-3EE8-4308-BA46-57745656A4AA}">
      <dgm:prSet phldrT="[文本]" phldr="1"/>
      <dgm:spPr/>
      <dgm:t>
        <a:bodyPr/>
        <a:p>
          <a:endParaRPr lang="zh-CN" altLang="en-US"/>
        </a:p>
      </dgm:t>
    </dgm:pt>
    <dgm:pt modelId="{D242A0FB-DF73-49CA-BA3C-BD459F366127}" cxnId="{62416E77-4645-479D-8A92-3D8A74A5BD08}" type="parTrans">
      <dgm:prSet/>
      <dgm:spPr/>
      <dgm:t>
        <a:bodyPr/>
        <a:p>
          <a:endParaRPr lang="zh-CN" altLang="en-US"/>
        </a:p>
      </dgm:t>
    </dgm:pt>
    <dgm:pt modelId="{9604C662-124F-4916-B7BB-4DF131431D56}" cxnId="{62416E77-4645-479D-8A92-3D8A74A5BD08}" type="sibTrans">
      <dgm:prSet/>
      <dgm:spPr/>
      <dgm:t>
        <a:bodyPr/>
        <a:p>
          <a:endParaRPr lang="zh-CN" altLang="en-US"/>
        </a:p>
      </dgm:t>
    </dgm:pt>
    <dgm:pt modelId="{A4CBB6B8-84E6-41DA-A253-F380CBF4C16F}">
      <dgm:prSet phldrT="[文本]" phldr="1"/>
      <dgm:spPr/>
      <dgm:t>
        <a:bodyPr/>
        <a:p>
          <a:endParaRPr lang="zh-CN" altLang="en-US"/>
        </a:p>
      </dgm:t>
    </dgm:pt>
    <dgm:pt modelId="{6BF9AA0B-A851-4ABD-9BE8-1336C9738AB8}" cxnId="{A2509881-7DEB-4CEA-B171-5105474F8F55}" type="parTrans">
      <dgm:prSet/>
      <dgm:spPr/>
      <dgm:t>
        <a:bodyPr/>
        <a:p>
          <a:endParaRPr lang="zh-CN" altLang="en-US"/>
        </a:p>
      </dgm:t>
    </dgm:pt>
    <dgm:pt modelId="{B71ACFC2-160E-4438-99B2-0295109B5775}" cxnId="{A2509881-7DEB-4CEA-B171-5105474F8F55}" type="sibTrans">
      <dgm:prSet/>
      <dgm:spPr/>
      <dgm:t>
        <a:bodyPr/>
        <a:p>
          <a:endParaRPr lang="zh-CN" altLang="en-US"/>
        </a:p>
      </dgm:t>
    </dgm:pt>
    <dgm:pt modelId="{9A0BE5F6-81A2-49D9-8C9C-142D0C789C93}">
      <dgm:prSet phldrT="[文本]" phldr="1"/>
      <dgm:spPr/>
      <dgm:t>
        <a:bodyPr/>
        <a:p>
          <a:endParaRPr lang="zh-CN" altLang="en-US"/>
        </a:p>
      </dgm:t>
    </dgm:pt>
    <dgm:pt modelId="{74069FC1-303C-4E60-BF12-0C6280C1EA5F}" cxnId="{7F8A672A-23F3-4676-BC96-91FF9A69899A}" type="parTrans">
      <dgm:prSet/>
      <dgm:spPr/>
      <dgm:t>
        <a:bodyPr/>
        <a:p>
          <a:endParaRPr lang="zh-CN" altLang="en-US"/>
        </a:p>
      </dgm:t>
    </dgm:pt>
    <dgm:pt modelId="{D20A6710-E164-4435-B89A-246E5E185E0F}" cxnId="{7F8A672A-23F3-4676-BC96-91FF9A69899A}" type="sibTrans">
      <dgm:prSet/>
      <dgm:spPr/>
      <dgm:t>
        <a:bodyPr/>
        <a:p>
          <a:endParaRPr lang="zh-CN" altLang="en-US"/>
        </a:p>
      </dgm:t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38FDDBBE-6F12-49C3-80C2-EAD0C4294D7D}" srcId="{B3B61304-4A0F-4E11-8080-599F9186F6A5}" destId="{06475F0D-9D1A-4BF5-AEE3-CD3F880BC44A}" srcOrd="0" destOrd="0" parTransId="{E99562FF-418F-46D1-8F86-E0992ED7BA8E}" sibTransId="{4BD710C9-2F9D-441E-B548-A9989C0147D7}"/>
    <dgm:cxn modelId="{56BBEE74-13DF-4094-A69C-CFEC183A7A01}" srcId="{06475F0D-9D1A-4BF5-AEE3-CD3F880BC44A}" destId="{FE2A3430-07B7-4AF8-8050-E9E6630C707F}" srcOrd="0" destOrd="0" parTransId="{FB51E315-BC56-4135-BA1D-66E640931F3A}" sibTransId="{9ADD2677-777A-4E9D-AE48-B83F0BAD6874}"/>
    <dgm:cxn modelId="{793A3F5A-724D-4BAF-AB9F-C761BC12B4FB}" srcId="{06475F0D-9D1A-4BF5-AEE3-CD3F880BC44A}" destId="{3AAC664C-63BD-4724-8C45-6F2DA3B1E6F0}" srcOrd="1" destOrd="0" parTransId="{5EDA1E39-1D90-46E0-B145-F219A5FA0CF3}" sibTransId="{D581C0D8-DA23-4FDB-B4F5-98D0B02D7DE6}"/>
    <dgm:cxn modelId="{9E530317-65E7-41E3-A5C3-B62C706290A7}" srcId="{B3B61304-4A0F-4E11-8080-599F9186F6A5}" destId="{C17EA81B-EE8F-4BEA-9D93-831900C89C00}" srcOrd="1" destOrd="0" parTransId="{D73C192A-A373-4ACC-BFC9-76609E41CF4E}" sibTransId="{40C2F390-CB3F-4BF4-827D-B8018A5F3BB7}"/>
    <dgm:cxn modelId="{72B5040E-B27C-4480-8691-8920BDF2DA2C}" srcId="{C17EA81B-EE8F-4BEA-9D93-831900C89C00}" destId="{2E055442-BDF6-42BD-8A8A-460CDF6F5C5E}" srcOrd="0" destOrd="1" parTransId="{291EBA52-15FB-4985-9632-D5F9BE62ACD1}" sibTransId="{87346316-64F3-4945-9984-33BC77341C9F}"/>
    <dgm:cxn modelId="{C6E754E9-0B95-46F6-B39A-793EDCEA8E2B}" srcId="{C17EA81B-EE8F-4BEA-9D93-831900C89C00}" destId="{58744DC8-2107-4383-8363-D03B8A9D0FA0}" srcOrd="1" destOrd="1" parTransId="{03458872-2D2E-40E6-A5AF-BCABBC0D0A6F}" sibTransId="{D558E2D7-CAD8-43FD-9C23-EAEE7CE6CA83}"/>
    <dgm:cxn modelId="{62416E77-4645-479D-8A92-3D8A74A5BD08}" srcId="{B3B61304-4A0F-4E11-8080-599F9186F6A5}" destId="{89CF50F2-3EE8-4308-BA46-57745656A4AA}" srcOrd="2" destOrd="0" parTransId="{D242A0FB-DF73-49CA-BA3C-BD459F366127}" sibTransId="{9604C662-124F-4916-B7BB-4DF131431D56}"/>
    <dgm:cxn modelId="{A2509881-7DEB-4CEA-B171-5105474F8F55}" srcId="{89CF50F2-3EE8-4308-BA46-57745656A4AA}" destId="{A4CBB6B8-84E6-41DA-A253-F380CBF4C16F}" srcOrd="0" destOrd="2" parTransId="{6BF9AA0B-A851-4ABD-9BE8-1336C9738AB8}" sibTransId="{B71ACFC2-160E-4438-99B2-0295109B5775}"/>
    <dgm:cxn modelId="{7F8A672A-23F3-4676-BC96-91FF9A69899A}" srcId="{89CF50F2-3EE8-4308-BA46-57745656A4AA}" destId="{9A0BE5F6-81A2-49D9-8C9C-142D0C789C93}" srcOrd="1" destOrd="2" parTransId="{74069FC1-303C-4E60-BF12-0C6280C1EA5F}" sibTransId="{D20A6710-E164-4435-B89A-246E5E185E0F}"/>
    <dgm:cxn modelId="{A1DA8A51-C578-4AC9-B7F7-B8089A90293E}" type="presOf" srcId="{B3B61304-4A0F-4E11-8080-599F9186F6A5}" destId="{7894115B-AABB-46F2-A52E-C27597016790}" srcOrd="0" destOrd="0" presId="urn:microsoft.com/office/officeart/2005/8/layout/hProcess4"/>
    <dgm:cxn modelId="{59996113-CCF6-48FB-9F88-543DFD99B4E7}" type="presParOf" srcId="{7894115B-AABB-46F2-A52E-C27597016790}" destId="{56D916F2-6768-419D-835D-0E92CC7C803C}" srcOrd="0" destOrd="0" presId="urn:microsoft.com/office/officeart/2005/8/layout/hProcess4"/>
    <dgm:cxn modelId="{00347D81-CDB3-41AE-BE11-8CC00E145779}" type="presParOf" srcId="{7894115B-AABB-46F2-A52E-C27597016790}" destId="{ECD0F423-0D40-44D8-AF71-D97C3F9DF26B}" srcOrd="1" destOrd="0" presId="urn:microsoft.com/office/officeart/2005/8/layout/hProcess4"/>
    <dgm:cxn modelId="{4D727471-BD26-45CD-B42A-327A58FA1FC0}" type="presParOf" srcId="{7894115B-AABB-46F2-A52E-C27597016790}" destId="{77157E72-C09D-4CF2-AEC0-0324FBF39226}" srcOrd="2" destOrd="0" presId="urn:microsoft.com/office/officeart/2005/8/layout/hProcess4"/>
    <dgm:cxn modelId="{4CBEB603-FAFD-4190-A369-DA19EB1F5A79}" type="presParOf" srcId="{77157E72-C09D-4CF2-AEC0-0324FBF39226}" destId="{29C62E5B-77E6-4FD6-95C8-E16514EA592F}" srcOrd="0" destOrd="2" presId="urn:microsoft.com/office/officeart/2005/8/layout/hProcess4"/>
    <dgm:cxn modelId="{EC79EF27-0A03-4C0C-8428-5F89D7B107FB}" type="presParOf" srcId="{29C62E5B-77E6-4FD6-95C8-E16514EA592F}" destId="{24BEEBBD-4900-44F6-A6F9-3F722A9F3012}" srcOrd="0" destOrd="0" presId="urn:microsoft.com/office/officeart/2005/8/layout/hProcess4"/>
    <dgm:cxn modelId="{3FEB6F65-DB69-425A-B11A-033D96A347F0}" type="presParOf" srcId="{29C62E5B-77E6-4FD6-95C8-E16514EA592F}" destId="{EA4C33C9-9B7B-4236-9D97-1954A4D46745}" srcOrd="1" destOrd="0" presId="urn:microsoft.com/office/officeart/2005/8/layout/hProcess4"/>
    <dgm:cxn modelId="{F4E62CD5-61A7-4854-87FF-1FFF8DE2A9FA}" type="presOf" srcId="{FE2A3430-07B7-4AF8-8050-E9E6630C707F}" destId="{EA4C33C9-9B7B-4236-9D97-1954A4D46745}" srcOrd="0" destOrd="0" presId="urn:microsoft.com/office/officeart/2005/8/layout/hProcess4"/>
    <dgm:cxn modelId="{22E58398-B04E-49DF-B87B-F60E6CEBC118}" type="presOf" srcId="{3AAC664C-63BD-4724-8C45-6F2DA3B1E6F0}" destId="{EA4C33C9-9B7B-4236-9D97-1954A4D46745}" srcOrd="0" destOrd="1" presId="urn:microsoft.com/office/officeart/2005/8/layout/hProcess4"/>
    <dgm:cxn modelId="{375F25E7-E0AA-44F4-B6C3-D39768C2E2D6}" type="presParOf" srcId="{29C62E5B-77E6-4FD6-95C8-E16514EA592F}" destId="{1E8A37B1-D464-40AA-8171-F21D027B523A}" srcOrd="2" destOrd="0" presId="urn:microsoft.com/office/officeart/2005/8/layout/hProcess4"/>
    <dgm:cxn modelId="{D19610BF-C675-4F82-B483-5EDE4DA10B77}" type="presOf" srcId="{FE2A3430-07B7-4AF8-8050-E9E6630C707F}" destId="{1E8A37B1-D464-40AA-8171-F21D027B523A}" srcOrd="1" destOrd="0" presId="urn:microsoft.com/office/officeart/2005/8/layout/hProcess4"/>
    <dgm:cxn modelId="{66E0AC5F-8166-461F-80E4-C318FFB52AC4}" type="presOf" srcId="{3AAC664C-63BD-4724-8C45-6F2DA3B1E6F0}" destId="{1E8A37B1-D464-40AA-8171-F21D027B523A}" srcOrd="1" destOrd="1" presId="urn:microsoft.com/office/officeart/2005/8/layout/hProcess4"/>
    <dgm:cxn modelId="{DD0BFD46-3E7D-40EF-827D-1BCBB27C28A5}" type="presParOf" srcId="{29C62E5B-77E6-4FD6-95C8-E16514EA592F}" destId="{50F89035-D090-4CAD-827E-5FE864D0CC7D}" srcOrd="3" destOrd="0" presId="urn:microsoft.com/office/officeart/2005/8/layout/hProcess4"/>
    <dgm:cxn modelId="{39B90FA5-D2B6-4C49-94D9-5413C5D54DA4}" type="presOf" srcId="{06475F0D-9D1A-4BF5-AEE3-CD3F880BC44A}" destId="{50F89035-D090-4CAD-827E-5FE864D0CC7D}" srcOrd="0" destOrd="0" presId="urn:microsoft.com/office/officeart/2005/8/layout/hProcess4"/>
    <dgm:cxn modelId="{9CB6D246-C0CC-4796-9643-B630791CE36F}" type="presParOf" srcId="{29C62E5B-77E6-4FD6-95C8-E16514EA592F}" destId="{920CA769-40FC-4401-A1E0-FD4D856E9B21}" srcOrd="4" destOrd="0" presId="urn:microsoft.com/office/officeart/2005/8/layout/hProcess4"/>
    <dgm:cxn modelId="{387CC04B-C246-47B6-BBF0-6656AFFEECA8}" type="presParOf" srcId="{77157E72-C09D-4CF2-AEC0-0324FBF39226}" destId="{B871E909-CC84-4270-8398-F5F049AEA932}" srcOrd="1" destOrd="2" presId="urn:microsoft.com/office/officeart/2005/8/layout/hProcess4"/>
    <dgm:cxn modelId="{D714366C-B2F3-46C6-801D-BCDCF5B7F188}" type="presOf" srcId="{4BD710C9-2F9D-441E-B548-A9989C0147D7}" destId="{B871E909-CC84-4270-8398-F5F049AEA932}" srcOrd="0" destOrd="0" presId="urn:microsoft.com/office/officeart/2005/8/layout/hProcess4"/>
    <dgm:cxn modelId="{19F3BA14-D8B8-4B5B-B19E-29925850F791}" type="presParOf" srcId="{77157E72-C09D-4CF2-AEC0-0324FBF39226}" destId="{5381038C-A52C-40F2-AE25-892F98A4F272}" srcOrd="2" destOrd="2" presId="urn:microsoft.com/office/officeart/2005/8/layout/hProcess4"/>
    <dgm:cxn modelId="{FBC8421B-81A5-4128-87EA-57307553548D}" type="presParOf" srcId="{5381038C-A52C-40F2-AE25-892F98A4F272}" destId="{8C60EF28-DEE2-471E-9110-F1DE84254762}" srcOrd="0" destOrd="2" presId="urn:microsoft.com/office/officeart/2005/8/layout/hProcess4"/>
    <dgm:cxn modelId="{CAF0F5B8-05C3-4D19-BA16-C91CC68AC7A9}" type="presParOf" srcId="{5381038C-A52C-40F2-AE25-892F98A4F272}" destId="{8C4A7715-D8F8-4D2B-94CE-98F25CB35172}" srcOrd="1" destOrd="2" presId="urn:microsoft.com/office/officeart/2005/8/layout/hProcess4"/>
    <dgm:cxn modelId="{00BDA628-43F1-4116-A7E7-4D9043648E65}" type="presOf" srcId="{2E055442-BDF6-42BD-8A8A-460CDF6F5C5E}" destId="{8C4A7715-D8F8-4D2B-94CE-98F25CB35172}" srcOrd="0" destOrd="0" presId="urn:microsoft.com/office/officeart/2005/8/layout/hProcess4"/>
    <dgm:cxn modelId="{9E1C2A48-34AB-4D9E-A650-44779D13B7DC}" type="presOf" srcId="{58744DC8-2107-4383-8363-D03B8A9D0FA0}" destId="{8C4A7715-D8F8-4D2B-94CE-98F25CB35172}" srcOrd="0" destOrd="1" presId="urn:microsoft.com/office/officeart/2005/8/layout/hProcess4"/>
    <dgm:cxn modelId="{9C919CEE-1FB5-446B-AA73-E1F760D83398}" type="presParOf" srcId="{5381038C-A52C-40F2-AE25-892F98A4F272}" destId="{E6E63E6B-9802-4903-9CE3-5D4A716AEA02}" srcOrd="2" destOrd="2" presId="urn:microsoft.com/office/officeart/2005/8/layout/hProcess4"/>
    <dgm:cxn modelId="{0075F1ED-08CB-4B3A-BF52-3D501360DBA7}" type="presOf" srcId="{2E055442-BDF6-42BD-8A8A-460CDF6F5C5E}" destId="{E6E63E6B-9802-4903-9CE3-5D4A716AEA02}" srcOrd="1" destOrd="0" presId="urn:microsoft.com/office/officeart/2005/8/layout/hProcess4"/>
    <dgm:cxn modelId="{E0D1AD6C-7802-465E-91EE-41C233AED109}" type="presOf" srcId="{58744DC8-2107-4383-8363-D03B8A9D0FA0}" destId="{E6E63E6B-9802-4903-9CE3-5D4A716AEA02}" srcOrd="1" destOrd="1" presId="urn:microsoft.com/office/officeart/2005/8/layout/hProcess4"/>
    <dgm:cxn modelId="{251FE3C5-86A6-4E99-B4EE-C1E33DE333A2}" type="presParOf" srcId="{5381038C-A52C-40F2-AE25-892F98A4F272}" destId="{D48BF050-6660-4D4F-AF7C-757C782402D6}" srcOrd="3" destOrd="2" presId="urn:microsoft.com/office/officeart/2005/8/layout/hProcess4"/>
    <dgm:cxn modelId="{987FF189-72D1-43E1-8CF1-059BA5F02E4F}" type="presOf" srcId="{C17EA81B-EE8F-4BEA-9D93-831900C89C00}" destId="{D48BF050-6660-4D4F-AF7C-757C782402D6}" srcOrd="0" destOrd="0" presId="urn:microsoft.com/office/officeart/2005/8/layout/hProcess4"/>
    <dgm:cxn modelId="{AE5C1772-7545-44C2-918D-385AC5C1A596}" type="presParOf" srcId="{5381038C-A52C-40F2-AE25-892F98A4F272}" destId="{0D59B193-1E3C-4187-9E9F-A2912DCADAC6}" srcOrd="4" destOrd="2" presId="urn:microsoft.com/office/officeart/2005/8/layout/hProcess4"/>
    <dgm:cxn modelId="{A9A7C38A-7B6E-4A40-AA78-EBC3ED071945}" type="presParOf" srcId="{77157E72-C09D-4CF2-AEC0-0324FBF39226}" destId="{FB15DAFD-B404-4CB3-9791-947A7CB3C00D}" srcOrd="3" destOrd="2" presId="urn:microsoft.com/office/officeart/2005/8/layout/hProcess4"/>
    <dgm:cxn modelId="{CFF42390-1351-42D1-976A-2FD772FF58CB}" type="presOf" srcId="{40C2F390-CB3F-4BF4-827D-B8018A5F3BB7}" destId="{FB15DAFD-B404-4CB3-9791-947A7CB3C00D}" srcOrd="0" destOrd="0" presId="urn:microsoft.com/office/officeart/2005/8/layout/hProcess4"/>
    <dgm:cxn modelId="{D89D9153-132C-45DA-9CCC-4FE66490A9D8}" type="presParOf" srcId="{77157E72-C09D-4CF2-AEC0-0324FBF39226}" destId="{754F4C32-447F-4E14-8ED3-35A922A043A5}" srcOrd="4" destOrd="2" presId="urn:microsoft.com/office/officeart/2005/8/layout/hProcess4"/>
    <dgm:cxn modelId="{352A490A-F5DF-481F-9B2B-FCED778BEB5A}" type="presParOf" srcId="{754F4C32-447F-4E14-8ED3-35A922A043A5}" destId="{020AEDA5-DA09-4A53-AF58-AED2EF90E935}" srcOrd="0" destOrd="4" presId="urn:microsoft.com/office/officeart/2005/8/layout/hProcess4"/>
    <dgm:cxn modelId="{CDB6AA57-B756-4C06-BF57-7549C9AB1564}" type="presParOf" srcId="{754F4C32-447F-4E14-8ED3-35A922A043A5}" destId="{0428F0A0-98D5-457A-BE43-28F46915FA56}" srcOrd="1" destOrd="4" presId="urn:microsoft.com/office/officeart/2005/8/layout/hProcess4"/>
    <dgm:cxn modelId="{19CD7CE0-E825-4A10-9CA8-769A6432DF01}" type="presOf" srcId="{A4CBB6B8-84E6-41DA-A253-F380CBF4C16F}" destId="{0428F0A0-98D5-457A-BE43-28F46915FA56}" srcOrd="0" destOrd="0" presId="urn:microsoft.com/office/officeart/2005/8/layout/hProcess4"/>
    <dgm:cxn modelId="{27FC8163-2D9E-4A7F-B463-D634A01C3018}" type="presOf" srcId="{9A0BE5F6-81A2-49D9-8C9C-142D0C789C93}" destId="{0428F0A0-98D5-457A-BE43-28F46915FA56}" srcOrd="0" destOrd="1" presId="urn:microsoft.com/office/officeart/2005/8/layout/hProcess4"/>
    <dgm:cxn modelId="{DCC920E0-FED4-4C3A-B1C0-BEFD3DCC8482}" type="presParOf" srcId="{754F4C32-447F-4E14-8ED3-35A922A043A5}" destId="{F4682735-7E21-4BD6-A94E-5C31E3B718FD}" srcOrd="2" destOrd="4" presId="urn:microsoft.com/office/officeart/2005/8/layout/hProcess4"/>
    <dgm:cxn modelId="{52456929-10FE-446A-99E0-D20844B860F9}" type="presOf" srcId="{A4CBB6B8-84E6-41DA-A253-F380CBF4C16F}" destId="{F4682735-7E21-4BD6-A94E-5C31E3B718FD}" srcOrd="1" destOrd="0" presId="urn:microsoft.com/office/officeart/2005/8/layout/hProcess4"/>
    <dgm:cxn modelId="{4219E26B-CC2A-48E6-A10B-DCFBDDF9C9CE}" type="presOf" srcId="{9A0BE5F6-81A2-49D9-8C9C-142D0C789C93}" destId="{F4682735-7E21-4BD6-A94E-5C31E3B718FD}" srcOrd="1" destOrd="1" presId="urn:microsoft.com/office/officeart/2005/8/layout/hProcess4"/>
    <dgm:cxn modelId="{6975AE31-4203-48E8-A105-0D940D4F6C78}" type="presParOf" srcId="{754F4C32-447F-4E14-8ED3-35A922A043A5}" destId="{E8647766-AE1D-45F8-B3AB-5EEE3BDE8498}" srcOrd="3" destOrd="4" presId="urn:microsoft.com/office/officeart/2005/8/layout/hProcess4"/>
    <dgm:cxn modelId="{AF0F1845-D046-475E-B3BE-2000D0263A5F}" type="presOf" srcId="{89CF50F2-3EE8-4308-BA46-57745656A4AA}" destId="{E8647766-AE1D-45F8-B3AB-5EEE3BDE8498}" srcOrd="0" destOrd="0" presId="urn:microsoft.com/office/officeart/2005/8/layout/hProcess4"/>
    <dgm:cxn modelId="{811A68C0-63B7-454F-8B1E-A8B6487A24CF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圆角矩形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3600"/>
          </a:lvl1pPr>
          <a:lvl2pPr marL="285750" indent="-285750" algn="l">
            <a:defRPr sz="3600"/>
          </a:lvl2pPr>
          <a:lvl3pPr marL="571500" indent="-285750" algn="l">
            <a:defRPr sz="3600"/>
          </a:lvl3pPr>
          <a:lvl4pPr marL="857250" indent="-285750" algn="l">
            <a:defRPr sz="3600"/>
          </a:lvl4pPr>
          <a:lvl5pPr marL="1143000" indent="-285750" algn="l">
            <a:defRPr sz="3600"/>
          </a:lvl5pPr>
          <a:lvl6pPr marL="1428750" indent="-285750" algn="l">
            <a:defRPr sz="3600"/>
          </a:lvl6pPr>
          <a:lvl7pPr marL="1714500" indent="-285750" algn="l">
            <a:defRPr sz="3600"/>
          </a:lvl7pPr>
          <a:lvl8pPr marL="2000250" indent="-285750" algn="l">
            <a:defRPr sz="3600"/>
          </a:lvl8pPr>
          <a:lvl9pPr marL="2286000" indent="-285750" algn="l">
            <a:defRPr sz="3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形状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圆角矩形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训练</a:t>
          </a:r>
          <a:endParaRPr lang="zh-CN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圆角矩形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3600"/>
          </a:lvl1pPr>
          <a:lvl2pPr marL="285750" indent="-285750" algn="l">
            <a:defRPr sz="3600"/>
          </a:lvl2pPr>
          <a:lvl3pPr marL="571500" indent="-285750" algn="l">
            <a:defRPr sz="3600"/>
          </a:lvl3pPr>
          <a:lvl4pPr marL="857250" indent="-285750" algn="l">
            <a:defRPr sz="3600"/>
          </a:lvl4pPr>
          <a:lvl5pPr marL="1143000" indent="-285750" algn="l">
            <a:defRPr sz="3600"/>
          </a:lvl5pPr>
          <a:lvl6pPr marL="1428750" indent="-285750" algn="l">
            <a:defRPr sz="3600"/>
          </a:lvl6pPr>
          <a:lvl7pPr marL="1714500" indent="-285750" algn="l">
            <a:defRPr sz="3600"/>
          </a:lvl7pPr>
          <a:lvl8pPr marL="2000250" indent="-285750" algn="l">
            <a:defRPr sz="3600"/>
          </a:lvl8pPr>
          <a:lvl9pPr marL="2286000" indent="-285750" algn="l">
            <a:defRPr sz="3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环形箭头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圆角矩形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aseline="30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测试</a:t>
          </a:r>
          <a:endParaRPr lang="zh-CN" altLang="en-US" baseline="30000"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74629" y="1314086"/>
        <a:ext cx="2104989" cy="837085"/>
      </dsp:txXfrm>
    </dsp:sp>
    <dsp:sp modelId="{0428F0A0-98D5-457A-BE43-28F46915FA56}">
      <dsp:nvSpPr>
        <dsp:cNvPr id="12" name="圆角矩形 11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3600"/>
          </a:lvl1pPr>
          <a:lvl2pPr marL="285750" indent="-285750" algn="l">
            <a:defRPr sz="3600"/>
          </a:lvl2pPr>
          <a:lvl3pPr marL="571500" indent="-285750" algn="l">
            <a:defRPr sz="3600"/>
          </a:lvl3pPr>
          <a:lvl4pPr marL="857250" indent="-285750" algn="l">
            <a:defRPr sz="3600"/>
          </a:lvl4pPr>
          <a:lvl5pPr marL="1143000" indent="-285750" algn="l">
            <a:defRPr sz="3600"/>
          </a:lvl5pPr>
          <a:lvl6pPr marL="1428750" indent="-285750" algn="l">
            <a:defRPr sz="3600"/>
          </a:lvl6pPr>
          <a:lvl7pPr marL="1714500" indent="-285750" algn="l">
            <a:defRPr sz="3600"/>
          </a:lvl7pPr>
          <a:lvl8pPr marL="2000250" indent="-285750" algn="l">
            <a:defRPr sz="3600"/>
          </a:lvl8pPr>
          <a:lvl9pPr marL="2286000" indent="-285750" algn="l">
            <a:defRPr sz="3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3" name="圆角矩形 12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矩形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矩形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1" name="矩形 10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2"/>
                </a:solidFill>
              </a:rPr>
              <a:t>客户智能分层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1" name="流程图: 多文档 10"/>
          <p:cNvSpPr/>
          <p:nvPr/>
        </p:nvSpPr>
        <p:spPr>
          <a:xfrm>
            <a:off x="9004300" y="822325"/>
            <a:ext cx="1466215" cy="75819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模型转化率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人工转化率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提升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成交转化率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5.2%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2.7%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接通率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800" y="113665"/>
            <a:ext cx="9103360" cy="789305"/>
          </a:xfrm>
        </p:spPr>
        <p:txBody>
          <a:bodyPr/>
          <a:p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GBDT(</a:t>
            </a:r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梯度下降决策树模型</a:t>
            </a:r>
            <a:r>
              <a:rPr lang="en-US" altLang="zh-CN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棱台 3"/>
          <p:cNvSpPr/>
          <p:nvPr/>
        </p:nvSpPr>
        <p:spPr>
          <a:xfrm>
            <a:off x="7071995" y="2281555"/>
            <a:ext cx="1080000" cy="7200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训练</a:t>
            </a:r>
            <a:endParaRPr lang="zh-CN" altLang="en-US">
              <a:sym typeface="+mn-ea"/>
            </a:endParaRPr>
          </a:p>
        </p:txBody>
      </p:sp>
      <p:sp>
        <p:nvSpPr>
          <p:cNvPr id="5" name="棱台 4"/>
          <p:cNvSpPr/>
          <p:nvPr/>
        </p:nvSpPr>
        <p:spPr>
          <a:xfrm>
            <a:off x="7112635" y="3882390"/>
            <a:ext cx="1080000" cy="720000"/>
          </a:xfrm>
          <a:prstGeom prst="bevel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测试</a:t>
            </a:r>
            <a:endParaRPr lang="zh-CN" altLang="en-US"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 rot="660000">
            <a:off x="5569585" y="2225675"/>
            <a:ext cx="1459230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020000">
            <a:off x="8180070" y="3722370"/>
            <a:ext cx="1638300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 rot="540000">
            <a:off x="8212455" y="2633980"/>
            <a:ext cx="1551940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 rot="9840000">
            <a:off x="5548630" y="4272915"/>
            <a:ext cx="1492885" cy="408940"/>
          </a:xfrm>
          <a:prstGeom prst="rightArrow">
            <a:avLst/>
          </a:prstGeom>
          <a:solidFill>
            <a:srgbClr val="607A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5" name="内容占位符 14"/>
          <p:cNvGraphicFramePr/>
          <p:nvPr>
            <p:ph idx="1"/>
          </p:nvPr>
        </p:nvGraphicFramePr>
        <p:xfrm>
          <a:off x="598170" y="965200"/>
          <a:ext cx="4907915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"/>
                <a:gridCol w="574040"/>
                <a:gridCol w="438785"/>
                <a:gridCol w="652145"/>
                <a:gridCol w="798195"/>
                <a:gridCol w="379730"/>
                <a:gridCol w="676910"/>
                <a:gridCol w="817880"/>
              </a:tblGrid>
              <a:tr h="504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uid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性别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年龄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药品类别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最近购买时间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购买总金额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回访是否成交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21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心脏病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3325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54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肝病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13400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抑郁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14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388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64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57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男科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55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4270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4986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63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100000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39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日常药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62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7535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 flipV="1">
            <a:off x="46355" y="3292475"/>
            <a:ext cx="459740" cy="323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2463800" y="3324225"/>
            <a:ext cx="1404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547370" y="3990975"/>
          <a:ext cx="4999990" cy="131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/>
                <a:gridCol w="564515"/>
                <a:gridCol w="415925"/>
                <a:gridCol w="664210"/>
                <a:gridCol w="813435"/>
                <a:gridCol w="386715"/>
                <a:gridCol w="689610"/>
                <a:gridCol w="833120"/>
              </a:tblGrid>
              <a:tr h="495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uid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性别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年龄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药品类别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最近购买时间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购买总金额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回访是否成交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accent1"/>
                    </a:solidFill>
                  </a:tcPr>
                </a:tc>
              </a:tr>
              <a:tr h="3155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21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心脏病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3325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？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254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男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肝病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22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13400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？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245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女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42</a:t>
                      </a:r>
                      <a:endParaRPr lang="en-US" altLang="zh-CN" sz="1000"/>
                    </a:p>
                  </a:txBody>
                  <a:tcPr anchor="ctr" anchorCtr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/>
                        <a:t>抑郁</a:t>
                      </a:r>
                      <a:endParaRPr lang="zh-CN" altLang="en-US" sz="1000"/>
                    </a:p>
                  </a:txBody>
                  <a:tcPr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14</a:t>
                      </a:r>
                      <a:r>
                        <a:rPr lang="zh-CN" altLang="en-US" sz="1000"/>
                        <a:t>天前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sym typeface="+mn-ea"/>
                        </a:rPr>
                        <a:t>...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388</a:t>
                      </a:r>
                      <a:endParaRPr lang="en-US" altLang="zh-CN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？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430780" y="5841365"/>
            <a:ext cx="1404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测试数据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430510" y="4130040"/>
            <a:ext cx="651510" cy="264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年龄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0053955" y="4394200"/>
            <a:ext cx="692785" cy="335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10796905" y="4404995"/>
            <a:ext cx="40957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835005" y="4770755"/>
            <a:ext cx="793750" cy="284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药品类别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9707880" y="4752975"/>
            <a:ext cx="60071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否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10308590" y="5066030"/>
            <a:ext cx="631190" cy="488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1356975" y="5066030"/>
            <a:ext cx="447675" cy="45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839960" y="438721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&lt;15</a:t>
            </a:r>
            <a:endParaRPr lang="en-US" altLang="zh-CN" sz="1000" b="1"/>
          </a:p>
        </p:txBody>
      </p:sp>
      <p:sp>
        <p:nvSpPr>
          <p:cNvPr id="37" name="文本框 36"/>
          <p:cNvSpPr txBox="1"/>
          <p:nvPr/>
        </p:nvSpPr>
        <p:spPr>
          <a:xfrm>
            <a:off x="10721975" y="438721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&gt;=15</a:t>
            </a:r>
            <a:endParaRPr lang="en-US" altLang="zh-CN" sz="1000" b="1"/>
          </a:p>
        </p:txBody>
      </p:sp>
      <p:sp>
        <p:nvSpPr>
          <p:cNvPr id="38" name="文本框 37"/>
          <p:cNvSpPr txBox="1"/>
          <p:nvPr/>
        </p:nvSpPr>
        <p:spPr>
          <a:xfrm>
            <a:off x="9958705" y="515302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/>
              <a:t>男科</a:t>
            </a:r>
            <a:endParaRPr lang="zh-CN" altLang="en-US" sz="1000" b="1"/>
          </a:p>
        </p:txBody>
      </p:sp>
      <p:sp>
        <p:nvSpPr>
          <p:cNvPr id="39" name="文本框 38"/>
          <p:cNvSpPr txBox="1"/>
          <p:nvPr/>
        </p:nvSpPr>
        <p:spPr>
          <a:xfrm>
            <a:off x="11339195" y="5143500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/>
              <a:t>日常用药</a:t>
            </a:r>
            <a:endParaRPr lang="zh-CN" altLang="en-US" sz="1000" b="1"/>
          </a:p>
        </p:txBody>
      </p:sp>
      <p:sp>
        <p:nvSpPr>
          <p:cNvPr id="40" name="矩形 39"/>
          <p:cNvSpPr/>
          <p:nvPr/>
        </p:nvSpPr>
        <p:spPr>
          <a:xfrm>
            <a:off x="9718040" y="5574665"/>
            <a:ext cx="873760" cy="284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总购买金额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1551920" y="5573395"/>
            <a:ext cx="50038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否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2" idx="2"/>
          </p:cNvCxnSpPr>
          <p:nvPr/>
        </p:nvCxnSpPr>
        <p:spPr>
          <a:xfrm flipH="1">
            <a:off x="11054715" y="5055235"/>
            <a:ext cx="177165" cy="481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647045" y="514794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 b="1"/>
              <a:t>抑郁症</a:t>
            </a:r>
            <a:endParaRPr lang="zh-CN" altLang="en-US" sz="1000" b="1"/>
          </a:p>
        </p:txBody>
      </p:sp>
      <p:sp>
        <p:nvSpPr>
          <p:cNvPr id="44" name="圆角矩形 43"/>
          <p:cNvSpPr/>
          <p:nvPr/>
        </p:nvSpPr>
        <p:spPr>
          <a:xfrm>
            <a:off x="10803890" y="5576570"/>
            <a:ext cx="55118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是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9504680" y="5860415"/>
            <a:ext cx="544830" cy="349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2"/>
          </p:cNvCxnSpPr>
          <p:nvPr/>
        </p:nvCxnSpPr>
        <p:spPr>
          <a:xfrm>
            <a:off x="10154920" y="5859145"/>
            <a:ext cx="499745" cy="316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157970" y="585152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&gt;=2000</a:t>
            </a:r>
            <a:endParaRPr lang="en-US" altLang="zh-CN" sz="1000" b="1"/>
          </a:p>
        </p:txBody>
      </p:sp>
      <p:sp>
        <p:nvSpPr>
          <p:cNvPr id="48" name="圆角矩形 47"/>
          <p:cNvSpPr/>
          <p:nvPr/>
        </p:nvSpPr>
        <p:spPr>
          <a:xfrm>
            <a:off x="9291955" y="6223635"/>
            <a:ext cx="495300" cy="2946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是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10422255" y="6210300"/>
            <a:ext cx="473710" cy="2654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否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84765" y="5862955"/>
            <a:ext cx="906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&lt;2000</a:t>
            </a:r>
            <a:endParaRPr lang="en-US" altLang="zh-CN" sz="1000" b="1"/>
          </a:p>
        </p:txBody>
      </p:sp>
      <p:sp>
        <p:nvSpPr>
          <p:cNvPr id="51" name="圆角矩形 50"/>
          <p:cNvSpPr/>
          <p:nvPr/>
        </p:nvSpPr>
        <p:spPr>
          <a:xfrm>
            <a:off x="9957435" y="2877820"/>
            <a:ext cx="1412240" cy="650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10084435" y="3004820"/>
            <a:ext cx="1412240" cy="650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0243820" y="3188335"/>
            <a:ext cx="1412240" cy="650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GBDT</a:t>
            </a:r>
            <a:endParaRPr lang="zh-CN" altLang="en-US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算法模型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175" y="875665"/>
            <a:ext cx="1978660" cy="678815"/>
          </a:xfrm>
        </p:spPr>
        <p:txBody>
          <a:bodyPr>
            <a:normAutofit/>
          </a:bodyPr>
          <a:p>
            <a:pPr algn="l"/>
            <a:r>
              <a:rPr lang="zh-CN" altLang="en-US" sz="36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2745732" y="1842770"/>
            <a:ext cx="6984373" cy="3470910"/>
            <a:chOff x="1515619" y="1720500"/>
            <a:chExt cx="9201488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8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1515619" y="3316722"/>
              <a:ext cx="1688206" cy="72662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提升客服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207500" y="3225113"/>
              <a:ext cx="1509607" cy="6960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39" name="表格 38"/>
          <p:cNvGraphicFramePr/>
          <p:nvPr/>
        </p:nvGraphicFramePr>
        <p:xfrm>
          <a:off x="1467485" y="4364355"/>
          <a:ext cx="330898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29030"/>
                <a:gridCol w="998855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/>
                        <a:t>转化率</a:t>
                      </a:r>
                      <a:endParaRPr lang="zh-CN" altLang="en-US" sz="1500"/>
                    </a:p>
                    <a:p>
                      <a:pPr algn="ctr">
                        <a:buNone/>
                      </a:pPr>
                      <a:r>
                        <a:rPr lang="en-US" altLang="zh-CN" sz="1500">
                          <a:sym typeface="+mn-ea"/>
                        </a:rPr>
                        <a:t>(</a:t>
                      </a:r>
                      <a:r>
                        <a:rPr lang="zh-CN" altLang="en-US" sz="1500">
                          <a:sym typeface="+mn-ea"/>
                        </a:rPr>
                        <a:t>模型</a:t>
                      </a:r>
                      <a:r>
                        <a:rPr lang="en-US" altLang="zh-CN" sz="1500">
                          <a:sym typeface="+mn-ea"/>
                        </a:rPr>
                        <a:t>)</a:t>
                      </a:r>
                      <a:endParaRPr lang="en-US" altLang="zh-CN" sz="15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/>
                        <a:t>转化率</a:t>
                      </a:r>
                      <a:endParaRPr lang="zh-CN" altLang="en-US" sz="1500"/>
                    </a:p>
                    <a:p>
                      <a:pPr algn="ctr">
                        <a:buNone/>
                      </a:pPr>
                      <a:r>
                        <a:rPr lang="en-US" altLang="zh-CN" sz="1500"/>
                        <a:t>(</a:t>
                      </a:r>
                      <a:r>
                        <a:rPr lang="zh-CN" altLang="en-US" sz="1500">
                          <a:sym typeface="+mn-ea"/>
                        </a:rPr>
                        <a:t>人工</a:t>
                      </a:r>
                      <a:r>
                        <a:rPr lang="en-US" altLang="zh-CN" sz="1500">
                          <a:sym typeface="+mn-ea"/>
                        </a:rPr>
                        <a:t>)</a:t>
                      </a:r>
                      <a:endParaRPr lang="en-US" altLang="zh-CN" sz="15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/>
                        <a:t>提升比例</a:t>
                      </a:r>
                      <a:endParaRPr lang="zh-CN" altLang="en-US" sz="1500"/>
                    </a:p>
                  </a:txBody>
                  <a:tcPr/>
                </a:tc>
              </a:tr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5.3%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4.7%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/>
          <p:nvPr/>
        </p:nvGraphicFramePr>
        <p:xfrm>
          <a:off x="7431405" y="4364355"/>
          <a:ext cx="3070860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20"/>
                <a:gridCol w="1092200"/>
                <a:gridCol w="955040"/>
              </a:tblGrid>
              <a:tr h="594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/>
                        <a:t>接通率</a:t>
                      </a:r>
                      <a:endParaRPr lang="zh-CN" altLang="en-US" sz="1500"/>
                    </a:p>
                    <a:p>
                      <a:pPr algn="ctr">
                        <a:buNone/>
                      </a:pPr>
                      <a:r>
                        <a:rPr lang="en-US" altLang="zh-CN" sz="1500"/>
                        <a:t>(</a:t>
                      </a:r>
                      <a:r>
                        <a:rPr lang="zh-CN" altLang="en-US" sz="1500">
                          <a:sym typeface="+mn-ea"/>
                        </a:rPr>
                        <a:t>模型</a:t>
                      </a:r>
                      <a:r>
                        <a:rPr lang="en-US" altLang="zh-CN" sz="1500">
                          <a:sym typeface="+mn-ea"/>
                        </a:rPr>
                        <a:t>)</a:t>
                      </a:r>
                      <a:endParaRPr lang="en-US" altLang="zh-CN" sz="15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/>
                        <a:t>接通率</a:t>
                      </a:r>
                      <a:endParaRPr lang="zh-CN" altLang="en-US" sz="1500"/>
                    </a:p>
                    <a:p>
                      <a:pPr algn="ctr">
                        <a:buNone/>
                      </a:pPr>
                      <a:r>
                        <a:rPr lang="en-US" altLang="zh-CN" sz="1500"/>
                        <a:t>(</a:t>
                      </a:r>
                      <a:r>
                        <a:rPr lang="zh-CN" altLang="en-US" sz="1500">
                          <a:sym typeface="+mn-ea"/>
                        </a:rPr>
                        <a:t>人工</a:t>
                      </a:r>
                      <a:r>
                        <a:rPr lang="en-US" altLang="zh-CN" sz="1500">
                          <a:sym typeface="+mn-ea"/>
                        </a:rPr>
                        <a:t>)</a:t>
                      </a:r>
                      <a:endParaRPr lang="en-US" altLang="zh-CN" sz="15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/>
                        <a:t>提升比例</a:t>
                      </a:r>
                      <a:endParaRPr lang="zh-CN" altLang="en-US" sz="1500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53.5%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42.1%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175" y="875665"/>
            <a:ext cx="1978660" cy="678815"/>
          </a:xfrm>
        </p:spPr>
        <p:txBody>
          <a:bodyPr>
            <a:normAutofit fontScale="90000"/>
          </a:bodyPr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110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2745732" y="1842770"/>
            <a:ext cx="6984373" cy="3470910"/>
            <a:chOff x="1515619" y="1720500"/>
            <a:chExt cx="9201488" cy="3793457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7257770" y="3606177"/>
              <a:ext cx="549895" cy="44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812485" y="3607375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šḻidè"/>
            <p:cNvSpPr/>
            <p:nvPr/>
          </p:nvSpPr>
          <p:spPr>
            <a:xfrm>
              <a:off x="8279331" y="3225113"/>
              <a:ext cx="848286" cy="719688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4374961" y="3599881"/>
              <a:ext cx="562169" cy="92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0800000">
              <a:off x="3907270" y="3599339"/>
              <a:ext cx="462868" cy="201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śľîḓe"/>
            <p:cNvSpPr/>
            <p:nvPr/>
          </p:nvSpPr>
          <p:spPr>
            <a:xfrm rot="10800000" flipV="1">
              <a:off x="3042377" y="3225113"/>
              <a:ext cx="865854" cy="753001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p>
              <a:pPr algn="ctr"/>
            </a:p>
          </p:txBody>
        </p:sp>
        <p:grpSp>
          <p:nvGrpSpPr>
            <p:cNvPr id="11" name="ïş1ide"/>
            <p:cNvGrpSpPr/>
            <p:nvPr/>
          </p:nvGrpSpPr>
          <p:grpSpPr>
            <a:xfrm>
              <a:off x="5056528" y="1720500"/>
              <a:ext cx="2090003" cy="3793457"/>
              <a:chOff x="5056526" y="2002973"/>
              <a:chExt cx="2090002" cy="3793457"/>
            </a:xfrm>
          </p:grpSpPr>
          <p:grpSp>
            <p:nvGrpSpPr>
              <p:cNvPr id="12" name="ïṣľíḓè"/>
              <p:cNvGrpSpPr/>
              <p:nvPr/>
            </p:nvGrpSpPr>
            <p:grpSpPr>
              <a:xfrm>
                <a:off x="5543793" y="4266592"/>
                <a:ext cx="1096350" cy="1529838"/>
                <a:chOff x="4499466" y="1718459"/>
                <a:chExt cx="546286" cy="762283"/>
              </a:xfrm>
            </p:grpSpPr>
            <p:sp>
              <p:nvSpPr>
                <p:cNvPr id="13" name="iSļiḋè"/>
                <p:cNvSpPr/>
                <p:nvPr/>
              </p:nvSpPr>
              <p:spPr bwMode="auto">
                <a:xfrm>
                  <a:off x="4499466" y="1718459"/>
                  <a:ext cx="546286" cy="762283"/>
                </a:xfrm>
                <a:custGeom>
                  <a:avLst/>
                  <a:gdLst/>
                  <a:ahLst/>
                  <a:cxnLst>
                    <a:cxn ang="0">
                      <a:pos x="349" y="71"/>
                    </a:cxn>
                    <a:cxn ang="0">
                      <a:pos x="253" y="217"/>
                    </a:cxn>
                    <a:cxn ang="0">
                      <a:pos x="185" y="329"/>
                    </a:cxn>
                    <a:cxn ang="0">
                      <a:pos x="124" y="445"/>
                    </a:cxn>
                    <a:cxn ang="0">
                      <a:pos x="74" y="564"/>
                    </a:cxn>
                    <a:cxn ang="0">
                      <a:pos x="36" y="688"/>
                    </a:cxn>
                    <a:cxn ang="0">
                      <a:pos x="11" y="816"/>
                    </a:cxn>
                    <a:cxn ang="0">
                      <a:pos x="0" y="950"/>
                    </a:cxn>
                    <a:cxn ang="0">
                      <a:pos x="10" y="1088"/>
                    </a:cxn>
                    <a:cxn ang="0">
                      <a:pos x="37" y="1234"/>
                    </a:cxn>
                    <a:cxn ang="0">
                      <a:pos x="255" y="1127"/>
                    </a:cxn>
                    <a:cxn ang="0">
                      <a:pos x="245" y="1251"/>
                    </a:cxn>
                    <a:cxn ang="0">
                      <a:pos x="250" y="1383"/>
                    </a:cxn>
                    <a:cxn ang="0">
                      <a:pos x="271" y="1523"/>
                    </a:cxn>
                    <a:cxn ang="0">
                      <a:pos x="308" y="1672"/>
                    </a:cxn>
                    <a:cxn ang="0">
                      <a:pos x="363" y="1829"/>
                    </a:cxn>
                    <a:cxn ang="0">
                      <a:pos x="436" y="1996"/>
                    </a:cxn>
                    <a:cxn ang="0">
                      <a:pos x="529" y="2173"/>
                    </a:cxn>
                    <a:cxn ang="0">
                      <a:pos x="641" y="2359"/>
                    </a:cxn>
                    <a:cxn ang="0">
                      <a:pos x="774" y="2557"/>
                    </a:cxn>
                    <a:cxn ang="0">
                      <a:pos x="929" y="2764"/>
                    </a:cxn>
                    <a:cxn ang="0">
                      <a:pos x="1103" y="2837"/>
                    </a:cxn>
                    <a:cxn ang="0">
                      <a:pos x="1265" y="2624"/>
                    </a:cxn>
                    <a:cxn ang="0">
                      <a:pos x="1405" y="2424"/>
                    </a:cxn>
                    <a:cxn ang="0">
                      <a:pos x="1524" y="2233"/>
                    </a:cxn>
                    <a:cxn ang="0">
                      <a:pos x="1623" y="2054"/>
                    </a:cxn>
                    <a:cxn ang="0">
                      <a:pos x="1702" y="1883"/>
                    </a:cxn>
                    <a:cxn ang="0">
                      <a:pos x="1763" y="1724"/>
                    </a:cxn>
                    <a:cxn ang="0">
                      <a:pos x="1807" y="1572"/>
                    </a:cxn>
                    <a:cxn ang="0">
                      <a:pos x="1833" y="1429"/>
                    </a:cxn>
                    <a:cxn ang="0">
                      <a:pos x="1842" y="1294"/>
                    </a:cxn>
                    <a:cxn ang="0">
                      <a:pos x="1838" y="1168"/>
                    </a:cxn>
                    <a:cxn ang="0">
                      <a:pos x="2037" y="1284"/>
                    </a:cxn>
                    <a:cxn ang="0">
                      <a:pos x="2072" y="1136"/>
                    </a:cxn>
                    <a:cxn ang="0">
                      <a:pos x="2087" y="995"/>
                    </a:cxn>
                    <a:cxn ang="0">
                      <a:pos x="2083" y="860"/>
                    </a:cxn>
                    <a:cxn ang="0">
                      <a:pos x="2063" y="730"/>
                    </a:cxn>
                    <a:cxn ang="0">
                      <a:pos x="2029" y="605"/>
                    </a:cxn>
                    <a:cxn ang="0">
                      <a:pos x="1981" y="485"/>
                    </a:cxn>
                    <a:cxn ang="0">
                      <a:pos x="1924" y="367"/>
                    </a:cxn>
                    <a:cxn ang="0">
                      <a:pos x="1860" y="254"/>
                    </a:cxn>
                    <a:cxn ang="0">
                      <a:pos x="1788" y="144"/>
                    </a:cxn>
                    <a:cxn ang="0">
                      <a:pos x="1044" y="0"/>
                    </a:cxn>
                  </a:cxnLst>
                  <a:rect l="0" t="0" r="r" b="b"/>
                  <a:pathLst>
                    <a:path w="2087" h="2910">
                      <a:moveTo>
                        <a:pt x="1044" y="0"/>
                      </a:moveTo>
                      <a:lnTo>
                        <a:pt x="400" y="0"/>
                      </a:lnTo>
                      <a:lnTo>
                        <a:pt x="349" y="71"/>
                      </a:lnTo>
                      <a:lnTo>
                        <a:pt x="300" y="144"/>
                      </a:lnTo>
                      <a:lnTo>
                        <a:pt x="275" y="180"/>
                      </a:lnTo>
                      <a:lnTo>
                        <a:pt x="253" y="217"/>
                      </a:lnTo>
                      <a:lnTo>
                        <a:pt x="229" y="254"/>
                      </a:lnTo>
                      <a:lnTo>
                        <a:pt x="206" y="292"/>
                      </a:lnTo>
                      <a:lnTo>
                        <a:pt x="185" y="329"/>
                      </a:lnTo>
                      <a:lnTo>
                        <a:pt x="164" y="367"/>
                      </a:lnTo>
                      <a:lnTo>
                        <a:pt x="144" y="406"/>
                      </a:lnTo>
                      <a:lnTo>
                        <a:pt x="124" y="445"/>
                      </a:lnTo>
                      <a:lnTo>
                        <a:pt x="107" y="485"/>
                      </a:lnTo>
                      <a:lnTo>
                        <a:pt x="90" y="524"/>
                      </a:lnTo>
                      <a:lnTo>
                        <a:pt x="74" y="564"/>
                      </a:lnTo>
                      <a:lnTo>
                        <a:pt x="60" y="605"/>
                      </a:lnTo>
                      <a:lnTo>
                        <a:pt x="47" y="646"/>
                      </a:lnTo>
                      <a:lnTo>
                        <a:pt x="36" y="688"/>
                      </a:lnTo>
                      <a:lnTo>
                        <a:pt x="25" y="730"/>
                      </a:lnTo>
                      <a:lnTo>
                        <a:pt x="18" y="773"/>
                      </a:lnTo>
                      <a:lnTo>
                        <a:pt x="11" y="816"/>
                      </a:lnTo>
                      <a:lnTo>
                        <a:pt x="6" y="860"/>
                      </a:lnTo>
                      <a:lnTo>
                        <a:pt x="2" y="905"/>
                      </a:lnTo>
                      <a:lnTo>
                        <a:pt x="0" y="950"/>
                      </a:lnTo>
                      <a:lnTo>
                        <a:pt x="2" y="995"/>
                      </a:lnTo>
                      <a:lnTo>
                        <a:pt x="4" y="1041"/>
                      </a:lnTo>
                      <a:lnTo>
                        <a:pt x="10" y="1088"/>
                      </a:lnTo>
                      <a:lnTo>
                        <a:pt x="16" y="1136"/>
                      </a:lnTo>
                      <a:lnTo>
                        <a:pt x="25" y="1185"/>
                      </a:lnTo>
                      <a:lnTo>
                        <a:pt x="37" y="1234"/>
                      </a:lnTo>
                      <a:lnTo>
                        <a:pt x="52" y="1284"/>
                      </a:lnTo>
                      <a:lnTo>
                        <a:pt x="68" y="1334"/>
                      </a:lnTo>
                      <a:lnTo>
                        <a:pt x="255" y="1127"/>
                      </a:lnTo>
                      <a:lnTo>
                        <a:pt x="250" y="1168"/>
                      </a:lnTo>
                      <a:lnTo>
                        <a:pt x="246" y="1209"/>
                      </a:lnTo>
                      <a:lnTo>
                        <a:pt x="245" y="1251"/>
                      </a:lnTo>
                      <a:lnTo>
                        <a:pt x="245" y="1294"/>
                      </a:lnTo>
                      <a:lnTo>
                        <a:pt x="247" y="1338"/>
                      </a:lnTo>
                      <a:lnTo>
                        <a:pt x="250" y="1383"/>
                      </a:lnTo>
                      <a:lnTo>
                        <a:pt x="255" y="1429"/>
                      </a:lnTo>
                      <a:lnTo>
                        <a:pt x="262" y="1475"/>
                      </a:lnTo>
                      <a:lnTo>
                        <a:pt x="271" y="1523"/>
                      </a:lnTo>
                      <a:lnTo>
                        <a:pt x="282" y="1572"/>
                      </a:lnTo>
                      <a:lnTo>
                        <a:pt x="294" y="1622"/>
                      </a:lnTo>
                      <a:lnTo>
                        <a:pt x="308" y="1672"/>
                      </a:lnTo>
                      <a:lnTo>
                        <a:pt x="325" y="1724"/>
                      </a:lnTo>
                      <a:lnTo>
                        <a:pt x="344" y="1776"/>
                      </a:lnTo>
                      <a:lnTo>
                        <a:pt x="363" y="1829"/>
                      </a:lnTo>
                      <a:lnTo>
                        <a:pt x="386" y="1883"/>
                      </a:lnTo>
                      <a:lnTo>
                        <a:pt x="410" y="1939"/>
                      </a:lnTo>
                      <a:lnTo>
                        <a:pt x="436" y="1996"/>
                      </a:lnTo>
                      <a:lnTo>
                        <a:pt x="465" y="2054"/>
                      </a:lnTo>
                      <a:lnTo>
                        <a:pt x="496" y="2113"/>
                      </a:lnTo>
                      <a:lnTo>
                        <a:pt x="529" y="2173"/>
                      </a:lnTo>
                      <a:lnTo>
                        <a:pt x="564" y="2233"/>
                      </a:lnTo>
                      <a:lnTo>
                        <a:pt x="601" y="2295"/>
                      </a:lnTo>
                      <a:lnTo>
                        <a:pt x="641" y="2359"/>
                      </a:lnTo>
                      <a:lnTo>
                        <a:pt x="683" y="2424"/>
                      </a:lnTo>
                      <a:lnTo>
                        <a:pt x="727" y="2490"/>
                      </a:lnTo>
                      <a:lnTo>
                        <a:pt x="774" y="2557"/>
                      </a:lnTo>
                      <a:lnTo>
                        <a:pt x="823" y="2624"/>
                      </a:lnTo>
                      <a:lnTo>
                        <a:pt x="875" y="2694"/>
                      </a:lnTo>
                      <a:lnTo>
                        <a:pt x="929" y="2764"/>
                      </a:lnTo>
                      <a:lnTo>
                        <a:pt x="985" y="2837"/>
                      </a:lnTo>
                      <a:lnTo>
                        <a:pt x="1044" y="2910"/>
                      </a:lnTo>
                      <a:lnTo>
                        <a:pt x="1103" y="2837"/>
                      </a:lnTo>
                      <a:lnTo>
                        <a:pt x="1160" y="2764"/>
                      </a:lnTo>
                      <a:lnTo>
                        <a:pt x="1214" y="2694"/>
                      </a:lnTo>
                      <a:lnTo>
                        <a:pt x="1265" y="2624"/>
                      </a:lnTo>
                      <a:lnTo>
                        <a:pt x="1314" y="2557"/>
                      </a:lnTo>
                      <a:lnTo>
                        <a:pt x="1360" y="2490"/>
                      </a:lnTo>
                      <a:lnTo>
                        <a:pt x="1405" y="2424"/>
                      </a:lnTo>
                      <a:lnTo>
                        <a:pt x="1448" y="2359"/>
                      </a:lnTo>
                      <a:lnTo>
                        <a:pt x="1487" y="2295"/>
                      </a:lnTo>
                      <a:lnTo>
                        <a:pt x="1524" y="2233"/>
                      </a:lnTo>
                      <a:lnTo>
                        <a:pt x="1560" y="2173"/>
                      </a:lnTo>
                      <a:lnTo>
                        <a:pt x="1593" y="2113"/>
                      </a:lnTo>
                      <a:lnTo>
                        <a:pt x="1623" y="2054"/>
                      </a:lnTo>
                      <a:lnTo>
                        <a:pt x="1652" y="1996"/>
                      </a:lnTo>
                      <a:lnTo>
                        <a:pt x="1679" y="1939"/>
                      </a:lnTo>
                      <a:lnTo>
                        <a:pt x="1702" y="1883"/>
                      </a:lnTo>
                      <a:lnTo>
                        <a:pt x="1725" y="1829"/>
                      </a:lnTo>
                      <a:lnTo>
                        <a:pt x="1745" y="1776"/>
                      </a:lnTo>
                      <a:lnTo>
                        <a:pt x="1763" y="1724"/>
                      </a:lnTo>
                      <a:lnTo>
                        <a:pt x="1779" y="1672"/>
                      </a:lnTo>
                      <a:lnTo>
                        <a:pt x="1794" y="1622"/>
                      </a:lnTo>
                      <a:lnTo>
                        <a:pt x="1807" y="1572"/>
                      </a:lnTo>
                      <a:lnTo>
                        <a:pt x="1817" y="1523"/>
                      </a:lnTo>
                      <a:lnTo>
                        <a:pt x="1825" y="1475"/>
                      </a:lnTo>
                      <a:lnTo>
                        <a:pt x="1833" y="1429"/>
                      </a:lnTo>
                      <a:lnTo>
                        <a:pt x="1838" y="1383"/>
                      </a:lnTo>
                      <a:lnTo>
                        <a:pt x="1841" y="1338"/>
                      </a:lnTo>
                      <a:lnTo>
                        <a:pt x="1842" y="1294"/>
                      </a:lnTo>
                      <a:lnTo>
                        <a:pt x="1842" y="1251"/>
                      </a:lnTo>
                      <a:lnTo>
                        <a:pt x="1841" y="1209"/>
                      </a:lnTo>
                      <a:lnTo>
                        <a:pt x="1838" y="1168"/>
                      </a:lnTo>
                      <a:lnTo>
                        <a:pt x="1833" y="1127"/>
                      </a:lnTo>
                      <a:lnTo>
                        <a:pt x="2019" y="1334"/>
                      </a:lnTo>
                      <a:lnTo>
                        <a:pt x="2037" y="1284"/>
                      </a:lnTo>
                      <a:lnTo>
                        <a:pt x="2051" y="1234"/>
                      </a:lnTo>
                      <a:lnTo>
                        <a:pt x="2063" y="1185"/>
                      </a:lnTo>
                      <a:lnTo>
                        <a:pt x="2072" y="1136"/>
                      </a:lnTo>
                      <a:lnTo>
                        <a:pt x="2079" y="1088"/>
                      </a:lnTo>
                      <a:lnTo>
                        <a:pt x="2084" y="1041"/>
                      </a:lnTo>
                      <a:lnTo>
                        <a:pt x="2087" y="995"/>
                      </a:lnTo>
                      <a:lnTo>
                        <a:pt x="2087" y="950"/>
                      </a:lnTo>
                      <a:lnTo>
                        <a:pt x="2085" y="905"/>
                      </a:lnTo>
                      <a:lnTo>
                        <a:pt x="2083" y="860"/>
                      </a:lnTo>
                      <a:lnTo>
                        <a:pt x="2078" y="816"/>
                      </a:lnTo>
                      <a:lnTo>
                        <a:pt x="2071" y="773"/>
                      </a:lnTo>
                      <a:lnTo>
                        <a:pt x="2063" y="730"/>
                      </a:lnTo>
                      <a:lnTo>
                        <a:pt x="2052" y="688"/>
                      </a:lnTo>
                      <a:lnTo>
                        <a:pt x="2041" y="646"/>
                      </a:lnTo>
                      <a:lnTo>
                        <a:pt x="2029" y="605"/>
                      </a:lnTo>
                      <a:lnTo>
                        <a:pt x="2014" y="564"/>
                      </a:lnTo>
                      <a:lnTo>
                        <a:pt x="1998" y="524"/>
                      </a:lnTo>
                      <a:lnTo>
                        <a:pt x="1981" y="485"/>
                      </a:lnTo>
                      <a:lnTo>
                        <a:pt x="1964" y="445"/>
                      </a:lnTo>
                      <a:lnTo>
                        <a:pt x="1944" y="406"/>
                      </a:lnTo>
                      <a:lnTo>
                        <a:pt x="1924" y="367"/>
                      </a:lnTo>
                      <a:lnTo>
                        <a:pt x="1903" y="329"/>
                      </a:lnTo>
                      <a:lnTo>
                        <a:pt x="1882" y="292"/>
                      </a:lnTo>
                      <a:lnTo>
                        <a:pt x="1860" y="254"/>
                      </a:lnTo>
                      <a:lnTo>
                        <a:pt x="1836" y="217"/>
                      </a:lnTo>
                      <a:lnTo>
                        <a:pt x="1812" y="180"/>
                      </a:lnTo>
                      <a:lnTo>
                        <a:pt x="1788" y="144"/>
                      </a:lnTo>
                      <a:lnTo>
                        <a:pt x="1738" y="71"/>
                      </a:lnTo>
                      <a:lnTo>
                        <a:pt x="1688" y="0"/>
                      </a:lnTo>
                      <a:lnTo>
                        <a:pt x="1044" y="0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4" name="íṥľíḑè"/>
                <p:cNvSpPr/>
                <p:nvPr/>
              </p:nvSpPr>
              <p:spPr bwMode="auto">
                <a:xfrm>
                  <a:off x="4583349" y="1718459"/>
                  <a:ext cx="378521" cy="523218"/>
                </a:xfrm>
                <a:custGeom>
                  <a:avLst/>
                  <a:gdLst/>
                  <a:ahLst/>
                  <a:cxnLst>
                    <a:cxn ang="0">
                      <a:pos x="278" y="0"/>
                    </a:cxn>
                    <a:cxn ang="0">
                      <a:pos x="208" y="103"/>
                    </a:cxn>
                    <a:cxn ang="0">
                      <a:pos x="175" y="159"/>
                    </a:cxn>
                    <a:cxn ang="0">
                      <a:pos x="143" y="217"/>
                    </a:cxn>
                    <a:cxn ang="0">
                      <a:pos x="112" y="277"/>
                    </a:cxn>
                    <a:cxn ang="0">
                      <a:pos x="86" y="339"/>
                    </a:cxn>
                    <a:cxn ang="0">
                      <a:pos x="62" y="403"/>
                    </a:cxn>
                    <a:cxn ang="0">
                      <a:pos x="41" y="469"/>
                    </a:cxn>
                    <a:cxn ang="0">
                      <a:pos x="24" y="536"/>
                    </a:cxn>
                    <a:cxn ang="0">
                      <a:pos x="12" y="604"/>
                    </a:cxn>
                    <a:cxn ang="0">
                      <a:pos x="3" y="674"/>
                    </a:cxn>
                    <a:cxn ang="0">
                      <a:pos x="0" y="742"/>
                    </a:cxn>
                    <a:cxn ang="0">
                      <a:pos x="3" y="812"/>
                    </a:cxn>
                    <a:cxn ang="0">
                      <a:pos x="11" y="882"/>
                    </a:cxn>
                    <a:cxn ang="0">
                      <a:pos x="25" y="954"/>
                    </a:cxn>
                    <a:cxn ang="0">
                      <a:pos x="46" y="1024"/>
                    </a:cxn>
                    <a:cxn ang="0">
                      <a:pos x="173" y="800"/>
                    </a:cxn>
                    <a:cxn ang="0">
                      <a:pos x="169" y="859"/>
                    </a:cxn>
                    <a:cxn ang="0">
                      <a:pos x="171" y="918"/>
                    </a:cxn>
                    <a:cxn ang="0">
                      <a:pos x="177" y="980"/>
                    </a:cxn>
                    <a:cxn ang="0">
                      <a:pos x="188" y="1045"/>
                    </a:cxn>
                    <a:cxn ang="0">
                      <a:pos x="204" y="1112"/>
                    </a:cxn>
                    <a:cxn ang="0">
                      <a:pos x="225" y="1182"/>
                    </a:cxn>
                    <a:cxn ang="0">
                      <a:pos x="251" y="1255"/>
                    </a:cxn>
                    <a:cxn ang="0">
                      <a:pos x="284" y="1330"/>
                    </a:cxn>
                    <a:cxn ang="0">
                      <a:pos x="322" y="1408"/>
                    </a:cxn>
                    <a:cxn ang="0">
                      <a:pos x="366" y="1490"/>
                    </a:cxn>
                    <a:cxn ang="0">
                      <a:pos x="416" y="1574"/>
                    </a:cxn>
                    <a:cxn ang="0">
                      <a:pos x="473" y="1662"/>
                    </a:cxn>
                    <a:cxn ang="0">
                      <a:pos x="536" y="1753"/>
                    </a:cxn>
                    <a:cxn ang="0">
                      <a:pos x="605" y="1848"/>
                    </a:cxn>
                    <a:cxn ang="0">
                      <a:pos x="682" y="1945"/>
                    </a:cxn>
                    <a:cxn ang="0">
                      <a:pos x="763" y="1945"/>
                    </a:cxn>
                    <a:cxn ang="0">
                      <a:pos x="840" y="1848"/>
                    </a:cxn>
                    <a:cxn ang="0">
                      <a:pos x="910" y="1753"/>
                    </a:cxn>
                    <a:cxn ang="0">
                      <a:pos x="973" y="1662"/>
                    </a:cxn>
                    <a:cxn ang="0">
                      <a:pos x="1030" y="1574"/>
                    </a:cxn>
                    <a:cxn ang="0">
                      <a:pos x="1080" y="1490"/>
                    </a:cxn>
                    <a:cxn ang="0">
                      <a:pos x="1124" y="1408"/>
                    </a:cxn>
                    <a:cxn ang="0">
                      <a:pos x="1162" y="1330"/>
                    </a:cxn>
                    <a:cxn ang="0">
                      <a:pos x="1195" y="1255"/>
                    </a:cxn>
                    <a:cxn ang="0">
                      <a:pos x="1222" y="1182"/>
                    </a:cxn>
                    <a:cxn ang="0">
                      <a:pos x="1243" y="1112"/>
                    </a:cxn>
                    <a:cxn ang="0">
                      <a:pos x="1259" y="1045"/>
                    </a:cxn>
                    <a:cxn ang="0">
                      <a:pos x="1269" y="980"/>
                    </a:cxn>
                    <a:cxn ang="0">
                      <a:pos x="1276" y="918"/>
                    </a:cxn>
                    <a:cxn ang="0">
                      <a:pos x="1277" y="859"/>
                    </a:cxn>
                    <a:cxn ang="0">
                      <a:pos x="1273" y="800"/>
                    </a:cxn>
                    <a:cxn ang="0">
                      <a:pos x="1399" y="1024"/>
                    </a:cxn>
                    <a:cxn ang="0">
                      <a:pos x="1421" y="954"/>
                    </a:cxn>
                    <a:cxn ang="0">
                      <a:pos x="1436" y="882"/>
                    </a:cxn>
                    <a:cxn ang="0">
                      <a:pos x="1444" y="812"/>
                    </a:cxn>
                    <a:cxn ang="0">
                      <a:pos x="1446" y="742"/>
                    </a:cxn>
                    <a:cxn ang="0">
                      <a:pos x="1442" y="674"/>
                    </a:cxn>
                    <a:cxn ang="0">
                      <a:pos x="1434" y="604"/>
                    </a:cxn>
                    <a:cxn ang="0">
                      <a:pos x="1422" y="536"/>
                    </a:cxn>
                    <a:cxn ang="0">
                      <a:pos x="1405" y="469"/>
                    </a:cxn>
                    <a:cxn ang="0">
                      <a:pos x="1384" y="403"/>
                    </a:cxn>
                    <a:cxn ang="0">
                      <a:pos x="1360" y="339"/>
                    </a:cxn>
                    <a:cxn ang="0">
                      <a:pos x="1333" y="277"/>
                    </a:cxn>
                    <a:cxn ang="0">
                      <a:pos x="1304" y="217"/>
                    </a:cxn>
                    <a:cxn ang="0">
                      <a:pos x="1239" y="103"/>
                    </a:cxn>
                    <a:cxn ang="0">
                      <a:pos x="1169" y="0"/>
                    </a:cxn>
                  </a:cxnLst>
                  <a:rect l="0" t="0" r="r" b="b"/>
                  <a:pathLst>
                    <a:path w="1446" h="1996">
                      <a:moveTo>
                        <a:pt x="723" y="0"/>
                      </a:moveTo>
                      <a:lnTo>
                        <a:pt x="278" y="0"/>
                      </a:lnTo>
                      <a:lnTo>
                        <a:pt x="242" y="50"/>
                      </a:lnTo>
                      <a:lnTo>
                        <a:pt x="208" y="103"/>
                      </a:lnTo>
                      <a:lnTo>
                        <a:pt x="190" y="131"/>
                      </a:lnTo>
                      <a:lnTo>
                        <a:pt x="175" y="159"/>
                      </a:lnTo>
                      <a:lnTo>
                        <a:pt x="159" y="188"/>
                      </a:lnTo>
                      <a:lnTo>
                        <a:pt x="143" y="217"/>
                      </a:lnTo>
                      <a:lnTo>
                        <a:pt x="127" y="247"/>
                      </a:lnTo>
                      <a:lnTo>
                        <a:pt x="112" y="277"/>
                      </a:lnTo>
                      <a:lnTo>
                        <a:pt x="99" y="308"/>
                      </a:lnTo>
                      <a:lnTo>
                        <a:pt x="86" y="339"/>
                      </a:lnTo>
                      <a:lnTo>
                        <a:pt x="74" y="371"/>
                      </a:lnTo>
                      <a:lnTo>
                        <a:pt x="62" y="403"/>
                      </a:lnTo>
                      <a:lnTo>
                        <a:pt x="52" y="436"/>
                      </a:lnTo>
                      <a:lnTo>
                        <a:pt x="41" y="469"/>
                      </a:lnTo>
                      <a:lnTo>
                        <a:pt x="32" y="502"/>
                      </a:lnTo>
                      <a:lnTo>
                        <a:pt x="24" y="536"/>
                      </a:lnTo>
                      <a:lnTo>
                        <a:pt x="17" y="569"/>
                      </a:lnTo>
                      <a:lnTo>
                        <a:pt x="12" y="604"/>
                      </a:lnTo>
                      <a:lnTo>
                        <a:pt x="7" y="638"/>
                      </a:lnTo>
                      <a:lnTo>
                        <a:pt x="3" y="674"/>
                      </a:lnTo>
                      <a:lnTo>
                        <a:pt x="2" y="708"/>
                      </a:lnTo>
                      <a:lnTo>
                        <a:pt x="0" y="742"/>
                      </a:lnTo>
                      <a:lnTo>
                        <a:pt x="0" y="778"/>
                      </a:lnTo>
                      <a:lnTo>
                        <a:pt x="3" y="812"/>
                      </a:lnTo>
                      <a:lnTo>
                        <a:pt x="6" y="848"/>
                      </a:lnTo>
                      <a:lnTo>
                        <a:pt x="11" y="882"/>
                      </a:lnTo>
                      <a:lnTo>
                        <a:pt x="17" y="918"/>
                      </a:lnTo>
                      <a:lnTo>
                        <a:pt x="25" y="954"/>
                      </a:lnTo>
                      <a:lnTo>
                        <a:pt x="36" y="988"/>
                      </a:lnTo>
                      <a:lnTo>
                        <a:pt x="46" y="1024"/>
                      </a:lnTo>
                      <a:lnTo>
                        <a:pt x="176" y="773"/>
                      </a:lnTo>
                      <a:lnTo>
                        <a:pt x="173" y="800"/>
                      </a:lnTo>
                      <a:lnTo>
                        <a:pt x="171" y="829"/>
                      </a:lnTo>
                      <a:lnTo>
                        <a:pt x="169" y="859"/>
                      </a:lnTo>
                      <a:lnTo>
                        <a:pt x="169" y="888"/>
                      </a:lnTo>
                      <a:lnTo>
                        <a:pt x="171" y="918"/>
                      </a:lnTo>
                      <a:lnTo>
                        <a:pt x="173" y="948"/>
                      </a:lnTo>
                      <a:lnTo>
                        <a:pt x="177" y="980"/>
                      </a:lnTo>
                      <a:lnTo>
                        <a:pt x="181" y="1012"/>
                      </a:lnTo>
                      <a:lnTo>
                        <a:pt x="188" y="1045"/>
                      </a:lnTo>
                      <a:lnTo>
                        <a:pt x="194" y="1078"/>
                      </a:lnTo>
                      <a:lnTo>
                        <a:pt x="204" y="1112"/>
                      </a:lnTo>
                      <a:lnTo>
                        <a:pt x="213" y="1146"/>
                      </a:lnTo>
                      <a:lnTo>
                        <a:pt x="225" y="1182"/>
                      </a:lnTo>
                      <a:lnTo>
                        <a:pt x="238" y="1218"/>
                      </a:lnTo>
                      <a:lnTo>
                        <a:pt x="251" y="1255"/>
                      </a:lnTo>
                      <a:lnTo>
                        <a:pt x="267" y="1292"/>
                      </a:lnTo>
                      <a:lnTo>
                        <a:pt x="284" y="1330"/>
                      </a:lnTo>
                      <a:lnTo>
                        <a:pt x="303" y="1368"/>
                      </a:lnTo>
                      <a:lnTo>
                        <a:pt x="322" y="1408"/>
                      </a:lnTo>
                      <a:lnTo>
                        <a:pt x="344" y="1449"/>
                      </a:lnTo>
                      <a:lnTo>
                        <a:pt x="366" y="1490"/>
                      </a:lnTo>
                      <a:lnTo>
                        <a:pt x="390" y="1532"/>
                      </a:lnTo>
                      <a:lnTo>
                        <a:pt x="416" y="1574"/>
                      </a:lnTo>
                      <a:lnTo>
                        <a:pt x="444" y="1618"/>
                      </a:lnTo>
                      <a:lnTo>
                        <a:pt x="473" y="1662"/>
                      </a:lnTo>
                      <a:lnTo>
                        <a:pt x="503" y="1706"/>
                      </a:lnTo>
                      <a:lnTo>
                        <a:pt x="536" y="1753"/>
                      </a:lnTo>
                      <a:lnTo>
                        <a:pt x="569" y="1799"/>
                      </a:lnTo>
                      <a:lnTo>
                        <a:pt x="605" y="1848"/>
                      </a:lnTo>
                      <a:lnTo>
                        <a:pt x="643" y="1895"/>
                      </a:lnTo>
                      <a:lnTo>
                        <a:pt x="682" y="1945"/>
                      </a:lnTo>
                      <a:lnTo>
                        <a:pt x="723" y="1996"/>
                      </a:lnTo>
                      <a:lnTo>
                        <a:pt x="763" y="1945"/>
                      </a:lnTo>
                      <a:lnTo>
                        <a:pt x="803" y="1895"/>
                      </a:lnTo>
                      <a:lnTo>
                        <a:pt x="840" y="1848"/>
                      </a:lnTo>
                      <a:lnTo>
                        <a:pt x="876" y="1799"/>
                      </a:lnTo>
                      <a:lnTo>
                        <a:pt x="910" y="1753"/>
                      </a:lnTo>
                      <a:lnTo>
                        <a:pt x="943" y="1706"/>
                      </a:lnTo>
                      <a:lnTo>
                        <a:pt x="973" y="1662"/>
                      </a:lnTo>
                      <a:lnTo>
                        <a:pt x="1003" y="1618"/>
                      </a:lnTo>
                      <a:lnTo>
                        <a:pt x="1030" y="1574"/>
                      </a:lnTo>
                      <a:lnTo>
                        <a:pt x="1055" y="1532"/>
                      </a:lnTo>
                      <a:lnTo>
                        <a:pt x="1080" y="1490"/>
                      </a:lnTo>
                      <a:lnTo>
                        <a:pt x="1103" y="1449"/>
                      </a:lnTo>
                      <a:lnTo>
                        <a:pt x="1124" y="1408"/>
                      </a:lnTo>
                      <a:lnTo>
                        <a:pt x="1144" y="1368"/>
                      </a:lnTo>
                      <a:lnTo>
                        <a:pt x="1162" y="1330"/>
                      </a:lnTo>
                      <a:lnTo>
                        <a:pt x="1179" y="1292"/>
                      </a:lnTo>
                      <a:lnTo>
                        <a:pt x="1195" y="1255"/>
                      </a:lnTo>
                      <a:lnTo>
                        <a:pt x="1208" y="1218"/>
                      </a:lnTo>
                      <a:lnTo>
                        <a:pt x="1222" y="1182"/>
                      </a:lnTo>
                      <a:lnTo>
                        <a:pt x="1232" y="1146"/>
                      </a:lnTo>
                      <a:lnTo>
                        <a:pt x="1243" y="1112"/>
                      </a:lnTo>
                      <a:lnTo>
                        <a:pt x="1251" y="1078"/>
                      </a:lnTo>
                      <a:lnTo>
                        <a:pt x="1259" y="1045"/>
                      </a:lnTo>
                      <a:lnTo>
                        <a:pt x="1265" y="1012"/>
                      </a:lnTo>
                      <a:lnTo>
                        <a:pt x="1269" y="980"/>
                      </a:lnTo>
                      <a:lnTo>
                        <a:pt x="1273" y="948"/>
                      </a:lnTo>
                      <a:lnTo>
                        <a:pt x="1276" y="918"/>
                      </a:lnTo>
                      <a:lnTo>
                        <a:pt x="1277" y="888"/>
                      </a:lnTo>
                      <a:lnTo>
                        <a:pt x="1277" y="859"/>
                      </a:lnTo>
                      <a:lnTo>
                        <a:pt x="1276" y="829"/>
                      </a:lnTo>
                      <a:lnTo>
                        <a:pt x="1273" y="800"/>
                      </a:lnTo>
                      <a:lnTo>
                        <a:pt x="1271" y="773"/>
                      </a:lnTo>
                      <a:lnTo>
                        <a:pt x="1399" y="1024"/>
                      </a:lnTo>
                      <a:lnTo>
                        <a:pt x="1411" y="988"/>
                      </a:lnTo>
                      <a:lnTo>
                        <a:pt x="1421" y="954"/>
                      </a:lnTo>
                      <a:lnTo>
                        <a:pt x="1429" y="918"/>
                      </a:lnTo>
                      <a:lnTo>
                        <a:pt x="1436" y="882"/>
                      </a:lnTo>
                      <a:lnTo>
                        <a:pt x="1440" y="848"/>
                      </a:lnTo>
                      <a:lnTo>
                        <a:pt x="1444" y="812"/>
                      </a:lnTo>
                      <a:lnTo>
                        <a:pt x="1445" y="778"/>
                      </a:lnTo>
                      <a:lnTo>
                        <a:pt x="1446" y="742"/>
                      </a:lnTo>
                      <a:lnTo>
                        <a:pt x="1445" y="708"/>
                      </a:lnTo>
                      <a:lnTo>
                        <a:pt x="1442" y="674"/>
                      </a:lnTo>
                      <a:lnTo>
                        <a:pt x="1440" y="638"/>
                      </a:lnTo>
                      <a:lnTo>
                        <a:pt x="1434" y="604"/>
                      </a:lnTo>
                      <a:lnTo>
                        <a:pt x="1429" y="569"/>
                      </a:lnTo>
                      <a:lnTo>
                        <a:pt x="1422" y="536"/>
                      </a:lnTo>
                      <a:lnTo>
                        <a:pt x="1414" y="502"/>
                      </a:lnTo>
                      <a:lnTo>
                        <a:pt x="1405" y="469"/>
                      </a:lnTo>
                      <a:lnTo>
                        <a:pt x="1395" y="436"/>
                      </a:lnTo>
                      <a:lnTo>
                        <a:pt x="1384" y="403"/>
                      </a:lnTo>
                      <a:lnTo>
                        <a:pt x="1372" y="371"/>
                      </a:lnTo>
                      <a:lnTo>
                        <a:pt x="1360" y="339"/>
                      </a:lnTo>
                      <a:lnTo>
                        <a:pt x="1347" y="308"/>
                      </a:lnTo>
                      <a:lnTo>
                        <a:pt x="1333" y="277"/>
                      </a:lnTo>
                      <a:lnTo>
                        <a:pt x="1318" y="247"/>
                      </a:lnTo>
                      <a:lnTo>
                        <a:pt x="1304" y="217"/>
                      </a:lnTo>
                      <a:lnTo>
                        <a:pt x="1272" y="159"/>
                      </a:lnTo>
                      <a:lnTo>
                        <a:pt x="1239" y="103"/>
                      </a:lnTo>
                      <a:lnTo>
                        <a:pt x="1205" y="50"/>
                      </a:lnTo>
                      <a:lnTo>
                        <a:pt x="1169" y="0"/>
                      </a:lnTo>
                      <a:lnTo>
                        <a:pt x="723" y="0"/>
                      </a:lnTo>
                    </a:path>
                  </a:pathLst>
                </a:custGeom>
                <a:solidFill>
                  <a:schemeClr val="accent4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5" name="iṥ1îḍé"/>
                <p:cNvSpPr/>
                <p:nvPr/>
              </p:nvSpPr>
              <p:spPr bwMode="auto">
                <a:xfrm>
                  <a:off x="4773133" y="1718459"/>
                  <a:ext cx="272619" cy="762283"/>
                </a:xfrm>
                <a:custGeom>
                  <a:avLst/>
                  <a:gdLst/>
                  <a:ahLst/>
                  <a:cxnLst>
                    <a:cxn ang="0">
                      <a:pos x="58" y="2837"/>
                    </a:cxn>
                    <a:cxn ang="0">
                      <a:pos x="169" y="2694"/>
                    </a:cxn>
                    <a:cxn ang="0">
                      <a:pos x="269" y="2556"/>
                    </a:cxn>
                    <a:cxn ang="0">
                      <a:pos x="360" y="2424"/>
                    </a:cxn>
                    <a:cxn ang="0">
                      <a:pos x="442" y="2295"/>
                    </a:cxn>
                    <a:cxn ang="0">
                      <a:pos x="515" y="2173"/>
                    </a:cxn>
                    <a:cxn ang="0">
                      <a:pos x="578" y="2054"/>
                    </a:cxn>
                    <a:cxn ang="0">
                      <a:pos x="634" y="1939"/>
                    </a:cxn>
                    <a:cxn ang="0">
                      <a:pos x="680" y="1829"/>
                    </a:cxn>
                    <a:cxn ang="0">
                      <a:pos x="718" y="1724"/>
                    </a:cxn>
                    <a:cxn ang="0">
                      <a:pos x="749" y="1622"/>
                    </a:cxn>
                    <a:cxn ang="0">
                      <a:pos x="772" y="1523"/>
                    </a:cxn>
                    <a:cxn ang="0">
                      <a:pos x="788" y="1429"/>
                    </a:cxn>
                    <a:cxn ang="0">
                      <a:pos x="796" y="1338"/>
                    </a:cxn>
                    <a:cxn ang="0">
                      <a:pos x="797" y="1251"/>
                    </a:cxn>
                    <a:cxn ang="0">
                      <a:pos x="793" y="1168"/>
                    </a:cxn>
                    <a:cxn ang="0">
                      <a:pos x="974" y="1334"/>
                    </a:cxn>
                    <a:cxn ang="0">
                      <a:pos x="1006" y="1234"/>
                    </a:cxn>
                    <a:cxn ang="0">
                      <a:pos x="1027" y="1136"/>
                    </a:cxn>
                    <a:cxn ang="0">
                      <a:pos x="1039" y="1041"/>
                    </a:cxn>
                    <a:cxn ang="0">
                      <a:pos x="1042" y="950"/>
                    </a:cxn>
                    <a:cxn ang="0">
                      <a:pos x="1038" y="860"/>
                    </a:cxn>
                    <a:cxn ang="0">
                      <a:pos x="1026" y="773"/>
                    </a:cxn>
                    <a:cxn ang="0">
                      <a:pos x="1007" y="688"/>
                    </a:cxn>
                    <a:cxn ang="0">
                      <a:pos x="984" y="605"/>
                    </a:cxn>
                    <a:cxn ang="0">
                      <a:pos x="953" y="524"/>
                    </a:cxn>
                    <a:cxn ang="0">
                      <a:pos x="919" y="445"/>
                    </a:cxn>
                    <a:cxn ang="0">
                      <a:pos x="879" y="367"/>
                    </a:cxn>
                    <a:cxn ang="0">
                      <a:pos x="837" y="292"/>
                    </a:cxn>
                    <a:cxn ang="0">
                      <a:pos x="791" y="217"/>
                    </a:cxn>
                    <a:cxn ang="0">
                      <a:pos x="743" y="144"/>
                    </a:cxn>
                    <a:cxn ang="0">
                      <a:pos x="643" y="0"/>
                    </a:cxn>
                    <a:cxn ang="0">
                      <a:pos x="0" y="2910"/>
                    </a:cxn>
                  </a:cxnLst>
                  <a:rect l="0" t="0" r="r" b="b"/>
                  <a:pathLst>
                    <a:path w="1042" h="2910">
                      <a:moveTo>
                        <a:pt x="0" y="2910"/>
                      </a:moveTo>
                      <a:lnTo>
                        <a:pt x="58" y="2837"/>
                      </a:lnTo>
                      <a:lnTo>
                        <a:pt x="115" y="2764"/>
                      </a:lnTo>
                      <a:lnTo>
                        <a:pt x="169" y="2694"/>
                      </a:lnTo>
                      <a:lnTo>
                        <a:pt x="220" y="2624"/>
                      </a:lnTo>
                      <a:lnTo>
                        <a:pt x="269" y="2556"/>
                      </a:lnTo>
                      <a:lnTo>
                        <a:pt x="317" y="2490"/>
                      </a:lnTo>
                      <a:lnTo>
                        <a:pt x="360" y="2424"/>
                      </a:lnTo>
                      <a:lnTo>
                        <a:pt x="403" y="2359"/>
                      </a:lnTo>
                      <a:lnTo>
                        <a:pt x="442" y="2295"/>
                      </a:lnTo>
                      <a:lnTo>
                        <a:pt x="479" y="2233"/>
                      </a:lnTo>
                      <a:lnTo>
                        <a:pt x="515" y="2173"/>
                      </a:lnTo>
                      <a:lnTo>
                        <a:pt x="548" y="2112"/>
                      </a:lnTo>
                      <a:lnTo>
                        <a:pt x="578" y="2054"/>
                      </a:lnTo>
                      <a:lnTo>
                        <a:pt x="607" y="1996"/>
                      </a:lnTo>
                      <a:lnTo>
                        <a:pt x="634" y="1939"/>
                      </a:lnTo>
                      <a:lnTo>
                        <a:pt x="657" y="1883"/>
                      </a:lnTo>
                      <a:lnTo>
                        <a:pt x="680" y="1829"/>
                      </a:lnTo>
                      <a:lnTo>
                        <a:pt x="700" y="1776"/>
                      </a:lnTo>
                      <a:lnTo>
                        <a:pt x="718" y="1724"/>
                      </a:lnTo>
                      <a:lnTo>
                        <a:pt x="734" y="1672"/>
                      </a:lnTo>
                      <a:lnTo>
                        <a:pt x="749" y="1622"/>
                      </a:lnTo>
                      <a:lnTo>
                        <a:pt x="762" y="1572"/>
                      </a:lnTo>
                      <a:lnTo>
                        <a:pt x="772" y="1523"/>
                      </a:lnTo>
                      <a:lnTo>
                        <a:pt x="780" y="1475"/>
                      </a:lnTo>
                      <a:lnTo>
                        <a:pt x="788" y="1429"/>
                      </a:lnTo>
                      <a:lnTo>
                        <a:pt x="793" y="1383"/>
                      </a:lnTo>
                      <a:lnTo>
                        <a:pt x="796" y="1338"/>
                      </a:lnTo>
                      <a:lnTo>
                        <a:pt x="797" y="1294"/>
                      </a:lnTo>
                      <a:lnTo>
                        <a:pt x="797" y="1251"/>
                      </a:lnTo>
                      <a:lnTo>
                        <a:pt x="796" y="1209"/>
                      </a:lnTo>
                      <a:lnTo>
                        <a:pt x="793" y="1168"/>
                      </a:lnTo>
                      <a:lnTo>
                        <a:pt x="788" y="1127"/>
                      </a:lnTo>
                      <a:lnTo>
                        <a:pt x="974" y="1334"/>
                      </a:lnTo>
                      <a:lnTo>
                        <a:pt x="992" y="1284"/>
                      </a:lnTo>
                      <a:lnTo>
                        <a:pt x="1006" y="1234"/>
                      </a:lnTo>
                      <a:lnTo>
                        <a:pt x="1018" y="1185"/>
                      </a:lnTo>
                      <a:lnTo>
                        <a:pt x="1027" y="1136"/>
                      </a:lnTo>
                      <a:lnTo>
                        <a:pt x="1034" y="1088"/>
                      </a:lnTo>
                      <a:lnTo>
                        <a:pt x="1039" y="1041"/>
                      </a:lnTo>
                      <a:lnTo>
                        <a:pt x="1042" y="995"/>
                      </a:lnTo>
                      <a:lnTo>
                        <a:pt x="1042" y="950"/>
                      </a:lnTo>
                      <a:lnTo>
                        <a:pt x="1040" y="905"/>
                      </a:lnTo>
                      <a:lnTo>
                        <a:pt x="1038" y="860"/>
                      </a:lnTo>
                      <a:lnTo>
                        <a:pt x="1033" y="816"/>
                      </a:lnTo>
                      <a:lnTo>
                        <a:pt x="1026" y="773"/>
                      </a:lnTo>
                      <a:lnTo>
                        <a:pt x="1018" y="730"/>
                      </a:lnTo>
                      <a:lnTo>
                        <a:pt x="1007" y="688"/>
                      </a:lnTo>
                      <a:lnTo>
                        <a:pt x="996" y="646"/>
                      </a:lnTo>
                      <a:lnTo>
                        <a:pt x="984" y="605"/>
                      </a:lnTo>
                      <a:lnTo>
                        <a:pt x="969" y="564"/>
                      </a:lnTo>
                      <a:lnTo>
                        <a:pt x="953" y="524"/>
                      </a:lnTo>
                      <a:lnTo>
                        <a:pt x="936" y="485"/>
                      </a:lnTo>
                      <a:lnTo>
                        <a:pt x="919" y="445"/>
                      </a:lnTo>
                      <a:lnTo>
                        <a:pt x="899" y="406"/>
                      </a:lnTo>
                      <a:lnTo>
                        <a:pt x="879" y="367"/>
                      </a:lnTo>
                      <a:lnTo>
                        <a:pt x="858" y="329"/>
                      </a:lnTo>
                      <a:lnTo>
                        <a:pt x="837" y="292"/>
                      </a:lnTo>
                      <a:lnTo>
                        <a:pt x="815" y="254"/>
                      </a:lnTo>
                      <a:lnTo>
                        <a:pt x="791" y="217"/>
                      </a:lnTo>
                      <a:lnTo>
                        <a:pt x="767" y="180"/>
                      </a:lnTo>
                      <a:lnTo>
                        <a:pt x="743" y="144"/>
                      </a:lnTo>
                      <a:lnTo>
                        <a:pt x="693" y="71"/>
                      </a:lnTo>
                      <a:lnTo>
                        <a:pt x="643" y="0"/>
                      </a:lnTo>
                      <a:lnTo>
                        <a:pt x="21" y="0"/>
                      </a:lnTo>
                      <a:lnTo>
                        <a:pt x="0" y="2910"/>
                      </a:ln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6" name="îṥḷîďê"/>
                <p:cNvSpPr/>
                <p:nvPr/>
              </p:nvSpPr>
              <p:spPr bwMode="auto">
                <a:xfrm>
                  <a:off x="4773133" y="1718459"/>
                  <a:ext cx="188736" cy="522169"/>
                </a:xfrm>
                <a:custGeom>
                  <a:avLst/>
                  <a:gdLst/>
                  <a:ahLst/>
                  <a:cxnLst>
                    <a:cxn ang="0">
                      <a:pos x="41" y="1944"/>
                    </a:cxn>
                    <a:cxn ang="0">
                      <a:pos x="117" y="1846"/>
                    </a:cxn>
                    <a:cxn ang="0">
                      <a:pos x="186" y="1753"/>
                    </a:cxn>
                    <a:cxn ang="0">
                      <a:pos x="249" y="1662"/>
                    </a:cxn>
                    <a:cxn ang="0">
                      <a:pos x="306" y="1574"/>
                    </a:cxn>
                    <a:cxn ang="0">
                      <a:pos x="356" y="1490"/>
                    </a:cxn>
                    <a:cxn ang="0">
                      <a:pos x="400" y="1408"/>
                    </a:cxn>
                    <a:cxn ang="0">
                      <a:pos x="438" y="1330"/>
                    </a:cxn>
                    <a:cxn ang="0">
                      <a:pos x="471" y="1255"/>
                    </a:cxn>
                    <a:cxn ang="0">
                      <a:pos x="498" y="1182"/>
                    </a:cxn>
                    <a:cxn ang="0">
                      <a:pos x="519" y="1112"/>
                    </a:cxn>
                    <a:cxn ang="0">
                      <a:pos x="535" y="1045"/>
                    </a:cxn>
                    <a:cxn ang="0">
                      <a:pos x="545" y="980"/>
                    </a:cxn>
                    <a:cxn ang="0">
                      <a:pos x="552" y="918"/>
                    </a:cxn>
                    <a:cxn ang="0">
                      <a:pos x="553" y="859"/>
                    </a:cxn>
                    <a:cxn ang="0">
                      <a:pos x="549" y="800"/>
                    </a:cxn>
                    <a:cxn ang="0">
                      <a:pos x="675" y="1024"/>
                    </a:cxn>
                    <a:cxn ang="0">
                      <a:pos x="697" y="954"/>
                    </a:cxn>
                    <a:cxn ang="0">
                      <a:pos x="712" y="882"/>
                    </a:cxn>
                    <a:cxn ang="0">
                      <a:pos x="720" y="812"/>
                    </a:cxn>
                    <a:cxn ang="0">
                      <a:pos x="722" y="742"/>
                    </a:cxn>
                    <a:cxn ang="0">
                      <a:pos x="718" y="674"/>
                    </a:cxn>
                    <a:cxn ang="0">
                      <a:pos x="710" y="604"/>
                    </a:cxn>
                    <a:cxn ang="0">
                      <a:pos x="698" y="536"/>
                    </a:cxn>
                    <a:cxn ang="0">
                      <a:pos x="681" y="469"/>
                    </a:cxn>
                    <a:cxn ang="0">
                      <a:pos x="660" y="403"/>
                    </a:cxn>
                    <a:cxn ang="0">
                      <a:pos x="636" y="339"/>
                    </a:cxn>
                    <a:cxn ang="0">
                      <a:pos x="609" y="277"/>
                    </a:cxn>
                    <a:cxn ang="0">
                      <a:pos x="580" y="217"/>
                    </a:cxn>
                    <a:cxn ang="0">
                      <a:pos x="515" y="103"/>
                    </a:cxn>
                    <a:cxn ang="0">
                      <a:pos x="445" y="0"/>
                    </a:cxn>
                    <a:cxn ang="0">
                      <a:pos x="0" y="1994"/>
                    </a:cxn>
                  </a:cxnLst>
                  <a:rect l="0" t="0" r="r" b="b"/>
                  <a:pathLst>
                    <a:path w="722" h="1994">
                      <a:moveTo>
                        <a:pt x="0" y="1994"/>
                      </a:moveTo>
                      <a:lnTo>
                        <a:pt x="41" y="1944"/>
                      </a:lnTo>
                      <a:lnTo>
                        <a:pt x="79" y="1895"/>
                      </a:lnTo>
                      <a:lnTo>
                        <a:pt x="117" y="1846"/>
                      </a:lnTo>
                      <a:lnTo>
                        <a:pt x="153" y="1799"/>
                      </a:lnTo>
                      <a:lnTo>
                        <a:pt x="186" y="1753"/>
                      </a:lnTo>
                      <a:lnTo>
                        <a:pt x="219" y="1706"/>
                      </a:lnTo>
                      <a:lnTo>
                        <a:pt x="249" y="1662"/>
                      </a:lnTo>
                      <a:lnTo>
                        <a:pt x="279" y="1618"/>
                      </a:lnTo>
                      <a:lnTo>
                        <a:pt x="306" y="1574"/>
                      </a:lnTo>
                      <a:lnTo>
                        <a:pt x="333" y="1531"/>
                      </a:lnTo>
                      <a:lnTo>
                        <a:pt x="356" y="1490"/>
                      </a:lnTo>
                      <a:lnTo>
                        <a:pt x="379" y="1449"/>
                      </a:lnTo>
                      <a:lnTo>
                        <a:pt x="400" y="1408"/>
                      </a:lnTo>
                      <a:lnTo>
                        <a:pt x="420" y="1368"/>
                      </a:lnTo>
                      <a:lnTo>
                        <a:pt x="438" y="1330"/>
                      </a:lnTo>
                      <a:lnTo>
                        <a:pt x="455" y="1292"/>
                      </a:lnTo>
                      <a:lnTo>
                        <a:pt x="471" y="1255"/>
                      </a:lnTo>
                      <a:lnTo>
                        <a:pt x="484" y="1218"/>
                      </a:lnTo>
                      <a:lnTo>
                        <a:pt x="498" y="1182"/>
                      </a:lnTo>
                      <a:lnTo>
                        <a:pt x="508" y="1146"/>
                      </a:lnTo>
                      <a:lnTo>
                        <a:pt x="519" y="1112"/>
                      </a:lnTo>
                      <a:lnTo>
                        <a:pt x="527" y="1078"/>
                      </a:lnTo>
                      <a:lnTo>
                        <a:pt x="535" y="1045"/>
                      </a:lnTo>
                      <a:lnTo>
                        <a:pt x="541" y="1012"/>
                      </a:lnTo>
                      <a:lnTo>
                        <a:pt x="545" y="980"/>
                      </a:lnTo>
                      <a:lnTo>
                        <a:pt x="549" y="948"/>
                      </a:lnTo>
                      <a:lnTo>
                        <a:pt x="552" y="918"/>
                      </a:lnTo>
                      <a:lnTo>
                        <a:pt x="553" y="888"/>
                      </a:lnTo>
                      <a:lnTo>
                        <a:pt x="553" y="859"/>
                      </a:lnTo>
                      <a:lnTo>
                        <a:pt x="552" y="829"/>
                      </a:lnTo>
                      <a:lnTo>
                        <a:pt x="549" y="800"/>
                      </a:lnTo>
                      <a:lnTo>
                        <a:pt x="547" y="773"/>
                      </a:lnTo>
                      <a:lnTo>
                        <a:pt x="675" y="1024"/>
                      </a:lnTo>
                      <a:lnTo>
                        <a:pt x="687" y="988"/>
                      </a:lnTo>
                      <a:lnTo>
                        <a:pt x="697" y="954"/>
                      </a:lnTo>
                      <a:lnTo>
                        <a:pt x="705" y="918"/>
                      </a:lnTo>
                      <a:lnTo>
                        <a:pt x="712" y="882"/>
                      </a:lnTo>
                      <a:lnTo>
                        <a:pt x="716" y="848"/>
                      </a:lnTo>
                      <a:lnTo>
                        <a:pt x="720" y="812"/>
                      </a:lnTo>
                      <a:lnTo>
                        <a:pt x="721" y="778"/>
                      </a:lnTo>
                      <a:lnTo>
                        <a:pt x="722" y="742"/>
                      </a:lnTo>
                      <a:lnTo>
                        <a:pt x="721" y="708"/>
                      </a:lnTo>
                      <a:lnTo>
                        <a:pt x="718" y="674"/>
                      </a:lnTo>
                      <a:lnTo>
                        <a:pt x="716" y="638"/>
                      </a:lnTo>
                      <a:lnTo>
                        <a:pt x="710" y="604"/>
                      </a:lnTo>
                      <a:lnTo>
                        <a:pt x="705" y="569"/>
                      </a:lnTo>
                      <a:lnTo>
                        <a:pt x="698" y="536"/>
                      </a:lnTo>
                      <a:lnTo>
                        <a:pt x="690" y="502"/>
                      </a:lnTo>
                      <a:lnTo>
                        <a:pt x="681" y="469"/>
                      </a:lnTo>
                      <a:lnTo>
                        <a:pt x="671" y="436"/>
                      </a:lnTo>
                      <a:lnTo>
                        <a:pt x="660" y="403"/>
                      </a:lnTo>
                      <a:lnTo>
                        <a:pt x="648" y="371"/>
                      </a:lnTo>
                      <a:lnTo>
                        <a:pt x="636" y="339"/>
                      </a:lnTo>
                      <a:lnTo>
                        <a:pt x="623" y="308"/>
                      </a:lnTo>
                      <a:lnTo>
                        <a:pt x="609" y="277"/>
                      </a:lnTo>
                      <a:lnTo>
                        <a:pt x="594" y="247"/>
                      </a:lnTo>
                      <a:lnTo>
                        <a:pt x="580" y="217"/>
                      </a:lnTo>
                      <a:lnTo>
                        <a:pt x="548" y="159"/>
                      </a:lnTo>
                      <a:lnTo>
                        <a:pt x="515" y="103"/>
                      </a:lnTo>
                      <a:lnTo>
                        <a:pt x="481" y="50"/>
                      </a:lnTo>
                      <a:lnTo>
                        <a:pt x="445" y="0"/>
                      </a:lnTo>
                      <a:lnTo>
                        <a:pt x="21" y="0"/>
                      </a:lnTo>
                      <a:lnTo>
                        <a:pt x="0" y="199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  <p:grpSp>
            <p:nvGrpSpPr>
              <p:cNvPr id="17" name="ï$ľíḋê"/>
              <p:cNvGrpSpPr/>
              <p:nvPr/>
            </p:nvGrpSpPr>
            <p:grpSpPr>
              <a:xfrm>
                <a:off x="5056526" y="2002973"/>
                <a:ext cx="2090002" cy="2363642"/>
                <a:chOff x="4051300" y="590550"/>
                <a:chExt cx="1041400" cy="1177749"/>
              </a:xfrm>
            </p:grpSpPr>
            <p:sp>
              <p:nvSpPr>
                <p:cNvPr id="18" name="iṧḷïḓê"/>
                <p:cNvSpPr/>
                <p:nvPr/>
              </p:nvSpPr>
              <p:spPr bwMode="auto">
                <a:xfrm>
                  <a:off x="4572000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282" y="238"/>
                    </a:cxn>
                    <a:cxn ang="0">
                      <a:pos x="831" y="758"/>
                    </a:cxn>
                    <a:cxn ang="0">
                      <a:pos x="1354" y="1337"/>
                    </a:cxn>
                    <a:cxn ang="0">
                      <a:pos x="1850" y="1978"/>
                    </a:cxn>
                    <a:cxn ang="0">
                      <a:pos x="2315" y="2677"/>
                    </a:cxn>
                    <a:cxn ang="0">
                      <a:pos x="2752" y="3437"/>
                    </a:cxn>
                    <a:cxn ang="0">
                      <a:pos x="3157" y="4257"/>
                    </a:cxn>
                    <a:cxn ang="0">
                      <a:pos x="3528" y="5137"/>
                    </a:cxn>
                    <a:cxn ang="0">
                      <a:pos x="3863" y="6075"/>
                    </a:cxn>
                    <a:cxn ang="0">
                      <a:pos x="4162" y="7074"/>
                    </a:cxn>
                    <a:cxn ang="0">
                      <a:pos x="4422" y="8132"/>
                    </a:cxn>
                    <a:cxn ang="0">
                      <a:pos x="4643" y="9251"/>
                    </a:cxn>
                    <a:cxn ang="0">
                      <a:pos x="4821" y="10428"/>
                    </a:cxn>
                    <a:cxn ang="0">
                      <a:pos x="4957" y="11665"/>
                    </a:cxn>
                    <a:cxn ang="0">
                      <a:pos x="5048" y="12961"/>
                    </a:cxn>
                    <a:cxn ang="0">
                      <a:pos x="5092" y="14318"/>
                    </a:cxn>
                    <a:cxn ang="0">
                      <a:pos x="5083" y="15116"/>
                    </a:cxn>
                    <a:cxn ang="0">
                      <a:pos x="4980" y="15293"/>
                    </a:cxn>
                    <a:cxn ang="0">
                      <a:pos x="4788" y="15451"/>
                    </a:cxn>
                    <a:cxn ang="0">
                      <a:pos x="4519" y="15588"/>
                    </a:cxn>
                    <a:cxn ang="0">
                      <a:pos x="4186" y="15707"/>
                    </a:cxn>
                    <a:cxn ang="0">
                      <a:pos x="3802" y="15809"/>
                    </a:cxn>
                    <a:cxn ang="0">
                      <a:pos x="3381" y="15895"/>
                    </a:cxn>
                    <a:cxn ang="0">
                      <a:pos x="2937" y="15965"/>
                    </a:cxn>
                    <a:cxn ang="0">
                      <a:pos x="2480" y="16022"/>
                    </a:cxn>
                    <a:cxn ang="0">
                      <a:pos x="2024" y="16068"/>
                    </a:cxn>
                    <a:cxn ang="0">
                      <a:pos x="1583" y="16102"/>
                    </a:cxn>
                    <a:cxn ang="0">
                      <a:pos x="1169" y="16128"/>
                    </a:cxn>
                    <a:cxn ang="0">
                      <a:pos x="796" y="16145"/>
                    </a:cxn>
                    <a:cxn ang="0">
                      <a:pos x="478" y="16155"/>
                    </a:cxn>
                    <a:cxn ang="0">
                      <a:pos x="224" y="16159"/>
                    </a:cxn>
                    <a:cxn ang="0">
                      <a:pos x="52" y="1615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096" h="16159">
                      <a:moveTo>
                        <a:pt x="0" y="0"/>
                      </a:moveTo>
                      <a:lnTo>
                        <a:pt x="282" y="238"/>
                      </a:lnTo>
                      <a:lnTo>
                        <a:pt x="559" y="490"/>
                      </a:lnTo>
                      <a:lnTo>
                        <a:pt x="831" y="758"/>
                      </a:lnTo>
                      <a:lnTo>
                        <a:pt x="1096" y="1040"/>
                      </a:lnTo>
                      <a:lnTo>
                        <a:pt x="1354" y="1337"/>
                      </a:lnTo>
                      <a:lnTo>
                        <a:pt x="1605" y="1650"/>
                      </a:lnTo>
                      <a:lnTo>
                        <a:pt x="1850" y="1978"/>
                      </a:lnTo>
                      <a:lnTo>
                        <a:pt x="2086" y="2320"/>
                      </a:lnTo>
                      <a:lnTo>
                        <a:pt x="2315" y="2677"/>
                      </a:lnTo>
                      <a:lnTo>
                        <a:pt x="2538" y="3050"/>
                      </a:lnTo>
                      <a:lnTo>
                        <a:pt x="2752" y="3437"/>
                      </a:lnTo>
                      <a:lnTo>
                        <a:pt x="2959" y="3839"/>
                      </a:lnTo>
                      <a:lnTo>
                        <a:pt x="3157" y="4257"/>
                      </a:lnTo>
                      <a:lnTo>
                        <a:pt x="3347" y="4690"/>
                      </a:lnTo>
                      <a:lnTo>
                        <a:pt x="3528" y="5137"/>
                      </a:lnTo>
                      <a:lnTo>
                        <a:pt x="3700" y="5598"/>
                      </a:lnTo>
                      <a:lnTo>
                        <a:pt x="3863" y="6075"/>
                      </a:lnTo>
                      <a:lnTo>
                        <a:pt x="4017" y="6567"/>
                      </a:lnTo>
                      <a:lnTo>
                        <a:pt x="4162" y="7074"/>
                      </a:lnTo>
                      <a:lnTo>
                        <a:pt x="4297" y="7596"/>
                      </a:lnTo>
                      <a:lnTo>
                        <a:pt x="4422" y="8132"/>
                      </a:lnTo>
                      <a:lnTo>
                        <a:pt x="4538" y="8684"/>
                      </a:lnTo>
                      <a:lnTo>
                        <a:pt x="4643" y="9251"/>
                      </a:lnTo>
                      <a:lnTo>
                        <a:pt x="4738" y="9832"/>
                      </a:lnTo>
                      <a:lnTo>
                        <a:pt x="4821" y="10428"/>
                      </a:lnTo>
                      <a:lnTo>
                        <a:pt x="4895" y="11040"/>
                      </a:lnTo>
                      <a:lnTo>
                        <a:pt x="4957" y="11665"/>
                      </a:lnTo>
                      <a:lnTo>
                        <a:pt x="5008" y="12306"/>
                      </a:lnTo>
                      <a:lnTo>
                        <a:pt x="5048" y="12961"/>
                      </a:lnTo>
                      <a:lnTo>
                        <a:pt x="5076" y="13632"/>
                      </a:lnTo>
                      <a:lnTo>
                        <a:pt x="5092" y="14318"/>
                      </a:lnTo>
                      <a:lnTo>
                        <a:pt x="5096" y="15019"/>
                      </a:lnTo>
                      <a:lnTo>
                        <a:pt x="5083" y="15116"/>
                      </a:lnTo>
                      <a:lnTo>
                        <a:pt x="5044" y="15207"/>
                      </a:lnTo>
                      <a:lnTo>
                        <a:pt x="4980" y="15293"/>
                      </a:lnTo>
                      <a:lnTo>
                        <a:pt x="4894" y="15375"/>
                      </a:lnTo>
                      <a:lnTo>
                        <a:pt x="4788" y="15451"/>
                      </a:lnTo>
                      <a:lnTo>
                        <a:pt x="4662" y="15523"/>
                      </a:lnTo>
                      <a:lnTo>
                        <a:pt x="4519" y="15588"/>
                      </a:lnTo>
                      <a:lnTo>
                        <a:pt x="4359" y="15650"/>
                      </a:lnTo>
                      <a:lnTo>
                        <a:pt x="4186" y="15707"/>
                      </a:lnTo>
                      <a:lnTo>
                        <a:pt x="4000" y="15759"/>
                      </a:lnTo>
                      <a:lnTo>
                        <a:pt x="3802" y="15809"/>
                      </a:lnTo>
                      <a:lnTo>
                        <a:pt x="3596" y="15853"/>
                      </a:lnTo>
                      <a:lnTo>
                        <a:pt x="3381" y="15895"/>
                      </a:lnTo>
                      <a:lnTo>
                        <a:pt x="3161" y="15931"/>
                      </a:lnTo>
                      <a:lnTo>
                        <a:pt x="2937" y="15965"/>
                      </a:lnTo>
                      <a:lnTo>
                        <a:pt x="2709" y="15995"/>
                      </a:lnTo>
                      <a:lnTo>
                        <a:pt x="2480" y="16022"/>
                      </a:lnTo>
                      <a:lnTo>
                        <a:pt x="2251" y="16047"/>
                      </a:lnTo>
                      <a:lnTo>
                        <a:pt x="2024" y="16068"/>
                      </a:lnTo>
                      <a:lnTo>
                        <a:pt x="1800" y="16087"/>
                      </a:lnTo>
                      <a:lnTo>
                        <a:pt x="1583" y="16102"/>
                      </a:lnTo>
                      <a:lnTo>
                        <a:pt x="1371" y="16116"/>
                      </a:lnTo>
                      <a:lnTo>
                        <a:pt x="1169" y="16128"/>
                      </a:lnTo>
                      <a:lnTo>
                        <a:pt x="977" y="16137"/>
                      </a:lnTo>
                      <a:lnTo>
                        <a:pt x="796" y="16145"/>
                      </a:lnTo>
                      <a:lnTo>
                        <a:pt x="630" y="16150"/>
                      </a:lnTo>
                      <a:lnTo>
                        <a:pt x="478" y="16155"/>
                      </a:lnTo>
                      <a:lnTo>
                        <a:pt x="341" y="16157"/>
                      </a:lnTo>
                      <a:lnTo>
                        <a:pt x="224" y="16159"/>
                      </a:lnTo>
                      <a:lnTo>
                        <a:pt x="127" y="16159"/>
                      </a:lnTo>
                      <a:lnTo>
                        <a:pt x="52" y="16159"/>
                      </a:lnTo>
                      <a:lnTo>
                        <a:pt x="0" y="1615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19" name="íṣḻíḓé"/>
                <p:cNvSpPr/>
                <p:nvPr/>
              </p:nvSpPr>
              <p:spPr bwMode="auto">
                <a:xfrm>
                  <a:off x="4235348" y="590550"/>
                  <a:ext cx="336652" cy="1067759"/>
                </a:xfrm>
                <a:custGeom>
                  <a:avLst/>
                  <a:gdLst/>
                  <a:ahLst/>
                  <a:cxnLst>
                    <a:cxn ang="0">
                      <a:pos x="4814" y="238"/>
                    </a:cxn>
                    <a:cxn ang="0">
                      <a:pos x="4265" y="758"/>
                    </a:cxn>
                    <a:cxn ang="0">
                      <a:pos x="3742" y="1337"/>
                    </a:cxn>
                    <a:cxn ang="0">
                      <a:pos x="3246" y="1978"/>
                    </a:cxn>
                    <a:cxn ang="0">
                      <a:pos x="2781" y="2677"/>
                    </a:cxn>
                    <a:cxn ang="0">
                      <a:pos x="2344" y="3437"/>
                    </a:cxn>
                    <a:cxn ang="0">
                      <a:pos x="1939" y="4257"/>
                    </a:cxn>
                    <a:cxn ang="0">
                      <a:pos x="1568" y="5137"/>
                    </a:cxn>
                    <a:cxn ang="0">
                      <a:pos x="1233" y="6075"/>
                    </a:cxn>
                    <a:cxn ang="0">
                      <a:pos x="934" y="7074"/>
                    </a:cxn>
                    <a:cxn ang="0">
                      <a:pos x="674" y="8132"/>
                    </a:cxn>
                    <a:cxn ang="0">
                      <a:pos x="453" y="9251"/>
                    </a:cxn>
                    <a:cxn ang="0">
                      <a:pos x="275" y="10428"/>
                    </a:cxn>
                    <a:cxn ang="0">
                      <a:pos x="139" y="11665"/>
                    </a:cxn>
                    <a:cxn ang="0">
                      <a:pos x="48" y="12961"/>
                    </a:cxn>
                    <a:cxn ang="0">
                      <a:pos x="4" y="14318"/>
                    </a:cxn>
                    <a:cxn ang="0">
                      <a:pos x="13" y="15116"/>
                    </a:cxn>
                    <a:cxn ang="0">
                      <a:pos x="116" y="15293"/>
                    </a:cxn>
                    <a:cxn ang="0">
                      <a:pos x="308" y="15451"/>
                    </a:cxn>
                    <a:cxn ang="0">
                      <a:pos x="577" y="15588"/>
                    </a:cxn>
                    <a:cxn ang="0">
                      <a:pos x="910" y="15707"/>
                    </a:cxn>
                    <a:cxn ang="0">
                      <a:pos x="1294" y="15809"/>
                    </a:cxn>
                    <a:cxn ang="0">
                      <a:pos x="1715" y="15895"/>
                    </a:cxn>
                    <a:cxn ang="0">
                      <a:pos x="2159" y="15965"/>
                    </a:cxn>
                    <a:cxn ang="0">
                      <a:pos x="2616" y="16022"/>
                    </a:cxn>
                    <a:cxn ang="0">
                      <a:pos x="3072" y="16068"/>
                    </a:cxn>
                    <a:cxn ang="0">
                      <a:pos x="3513" y="16102"/>
                    </a:cxn>
                    <a:cxn ang="0">
                      <a:pos x="3927" y="16128"/>
                    </a:cxn>
                    <a:cxn ang="0">
                      <a:pos x="4300" y="16145"/>
                    </a:cxn>
                    <a:cxn ang="0">
                      <a:pos x="4618" y="16155"/>
                    </a:cxn>
                    <a:cxn ang="0">
                      <a:pos x="4872" y="16159"/>
                    </a:cxn>
                    <a:cxn ang="0">
                      <a:pos x="5044" y="16159"/>
                    </a:cxn>
                    <a:cxn ang="0">
                      <a:pos x="5098" y="0"/>
                    </a:cxn>
                  </a:cxnLst>
                  <a:rect l="0" t="0" r="r" b="b"/>
                  <a:pathLst>
                    <a:path w="5098" h="16159">
                      <a:moveTo>
                        <a:pt x="5098" y="0"/>
                      </a:moveTo>
                      <a:lnTo>
                        <a:pt x="4814" y="238"/>
                      </a:lnTo>
                      <a:lnTo>
                        <a:pt x="4537" y="490"/>
                      </a:lnTo>
                      <a:lnTo>
                        <a:pt x="4265" y="758"/>
                      </a:lnTo>
                      <a:lnTo>
                        <a:pt x="4000" y="1040"/>
                      </a:lnTo>
                      <a:lnTo>
                        <a:pt x="3742" y="1337"/>
                      </a:lnTo>
                      <a:lnTo>
                        <a:pt x="3491" y="1650"/>
                      </a:lnTo>
                      <a:lnTo>
                        <a:pt x="3246" y="1978"/>
                      </a:lnTo>
                      <a:lnTo>
                        <a:pt x="3010" y="2320"/>
                      </a:lnTo>
                      <a:lnTo>
                        <a:pt x="2781" y="2677"/>
                      </a:lnTo>
                      <a:lnTo>
                        <a:pt x="2558" y="3050"/>
                      </a:lnTo>
                      <a:lnTo>
                        <a:pt x="2344" y="3437"/>
                      </a:lnTo>
                      <a:lnTo>
                        <a:pt x="2137" y="3839"/>
                      </a:lnTo>
                      <a:lnTo>
                        <a:pt x="1939" y="4257"/>
                      </a:lnTo>
                      <a:lnTo>
                        <a:pt x="1749" y="4690"/>
                      </a:lnTo>
                      <a:lnTo>
                        <a:pt x="1568" y="5137"/>
                      </a:lnTo>
                      <a:lnTo>
                        <a:pt x="1396" y="5598"/>
                      </a:lnTo>
                      <a:lnTo>
                        <a:pt x="1233" y="6075"/>
                      </a:lnTo>
                      <a:lnTo>
                        <a:pt x="1079" y="6567"/>
                      </a:lnTo>
                      <a:lnTo>
                        <a:pt x="934" y="7074"/>
                      </a:lnTo>
                      <a:lnTo>
                        <a:pt x="799" y="7596"/>
                      </a:lnTo>
                      <a:lnTo>
                        <a:pt x="674" y="8132"/>
                      </a:lnTo>
                      <a:lnTo>
                        <a:pt x="558" y="8684"/>
                      </a:lnTo>
                      <a:lnTo>
                        <a:pt x="453" y="9251"/>
                      </a:lnTo>
                      <a:lnTo>
                        <a:pt x="358" y="9832"/>
                      </a:lnTo>
                      <a:lnTo>
                        <a:pt x="275" y="10428"/>
                      </a:lnTo>
                      <a:lnTo>
                        <a:pt x="201" y="11040"/>
                      </a:lnTo>
                      <a:lnTo>
                        <a:pt x="139" y="11665"/>
                      </a:lnTo>
                      <a:lnTo>
                        <a:pt x="88" y="12306"/>
                      </a:lnTo>
                      <a:lnTo>
                        <a:pt x="48" y="12961"/>
                      </a:lnTo>
                      <a:lnTo>
                        <a:pt x="20" y="13632"/>
                      </a:lnTo>
                      <a:lnTo>
                        <a:pt x="4" y="14318"/>
                      </a:lnTo>
                      <a:lnTo>
                        <a:pt x="0" y="15019"/>
                      </a:lnTo>
                      <a:lnTo>
                        <a:pt x="13" y="15116"/>
                      </a:lnTo>
                      <a:lnTo>
                        <a:pt x="52" y="15207"/>
                      </a:lnTo>
                      <a:lnTo>
                        <a:pt x="116" y="15293"/>
                      </a:lnTo>
                      <a:lnTo>
                        <a:pt x="202" y="15375"/>
                      </a:lnTo>
                      <a:lnTo>
                        <a:pt x="308" y="15451"/>
                      </a:lnTo>
                      <a:lnTo>
                        <a:pt x="434" y="15523"/>
                      </a:lnTo>
                      <a:lnTo>
                        <a:pt x="577" y="15588"/>
                      </a:lnTo>
                      <a:lnTo>
                        <a:pt x="737" y="15650"/>
                      </a:lnTo>
                      <a:lnTo>
                        <a:pt x="910" y="15707"/>
                      </a:lnTo>
                      <a:lnTo>
                        <a:pt x="1096" y="15759"/>
                      </a:lnTo>
                      <a:lnTo>
                        <a:pt x="1294" y="15809"/>
                      </a:lnTo>
                      <a:lnTo>
                        <a:pt x="1500" y="15853"/>
                      </a:lnTo>
                      <a:lnTo>
                        <a:pt x="1715" y="15895"/>
                      </a:lnTo>
                      <a:lnTo>
                        <a:pt x="1935" y="15931"/>
                      </a:lnTo>
                      <a:lnTo>
                        <a:pt x="2159" y="15965"/>
                      </a:lnTo>
                      <a:lnTo>
                        <a:pt x="2387" y="15995"/>
                      </a:lnTo>
                      <a:lnTo>
                        <a:pt x="2616" y="16022"/>
                      </a:lnTo>
                      <a:lnTo>
                        <a:pt x="2845" y="16047"/>
                      </a:lnTo>
                      <a:lnTo>
                        <a:pt x="3072" y="16068"/>
                      </a:lnTo>
                      <a:lnTo>
                        <a:pt x="3296" y="16087"/>
                      </a:lnTo>
                      <a:lnTo>
                        <a:pt x="3513" y="16102"/>
                      </a:lnTo>
                      <a:lnTo>
                        <a:pt x="3725" y="16116"/>
                      </a:lnTo>
                      <a:lnTo>
                        <a:pt x="3927" y="16128"/>
                      </a:lnTo>
                      <a:lnTo>
                        <a:pt x="4119" y="16137"/>
                      </a:lnTo>
                      <a:lnTo>
                        <a:pt x="4300" y="16145"/>
                      </a:lnTo>
                      <a:lnTo>
                        <a:pt x="4466" y="16150"/>
                      </a:lnTo>
                      <a:lnTo>
                        <a:pt x="4618" y="16155"/>
                      </a:lnTo>
                      <a:lnTo>
                        <a:pt x="4755" y="16157"/>
                      </a:lnTo>
                      <a:lnTo>
                        <a:pt x="4872" y="16159"/>
                      </a:lnTo>
                      <a:lnTo>
                        <a:pt x="4969" y="16159"/>
                      </a:lnTo>
                      <a:lnTo>
                        <a:pt x="5044" y="16159"/>
                      </a:lnTo>
                      <a:lnTo>
                        <a:pt x="5098" y="16158"/>
                      </a:lnTo>
                      <a:lnTo>
                        <a:pt x="5098" y="0"/>
                      </a:ln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0" name="íŝliḑê"/>
                <p:cNvSpPr/>
                <p:nvPr/>
              </p:nvSpPr>
              <p:spPr bwMode="auto">
                <a:xfrm>
                  <a:off x="4383327" y="786159"/>
                  <a:ext cx="377346" cy="78614"/>
                </a:xfrm>
                <a:custGeom>
                  <a:avLst/>
                  <a:gdLst/>
                  <a:ahLst/>
                  <a:cxnLst>
                    <a:cxn ang="0">
                      <a:pos x="5556" y="733"/>
                    </a:cxn>
                    <a:cxn ang="0">
                      <a:pos x="5313" y="816"/>
                    </a:cxn>
                    <a:cxn ang="0">
                      <a:pos x="5064" y="891"/>
                    </a:cxn>
                    <a:cxn ang="0">
                      <a:pos x="4807" y="959"/>
                    </a:cxn>
                    <a:cxn ang="0">
                      <a:pos x="4545" y="1018"/>
                    </a:cxn>
                    <a:cxn ang="0">
                      <a:pos x="4275" y="1068"/>
                    </a:cxn>
                    <a:cxn ang="0">
                      <a:pos x="4002" y="1111"/>
                    </a:cxn>
                    <a:cxn ang="0">
                      <a:pos x="3722" y="1144"/>
                    </a:cxn>
                    <a:cxn ang="0">
                      <a:pos x="3437" y="1168"/>
                    </a:cxn>
                    <a:cxn ang="0">
                      <a:pos x="3149" y="1183"/>
                    </a:cxn>
                    <a:cxn ang="0">
                      <a:pos x="2858" y="1188"/>
                    </a:cxn>
                    <a:cxn ang="0">
                      <a:pos x="2565" y="1183"/>
                    </a:cxn>
                    <a:cxn ang="0">
                      <a:pos x="2277" y="1168"/>
                    </a:cxn>
                    <a:cxn ang="0">
                      <a:pos x="1992" y="1144"/>
                    </a:cxn>
                    <a:cxn ang="0">
                      <a:pos x="1712" y="1111"/>
                    </a:cxn>
                    <a:cxn ang="0">
                      <a:pos x="1439" y="1068"/>
                    </a:cxn>
                    <a:cxn ang="0">
                      <a:pos x="1169" y="1018"/>
                    </a:cxn>
                    <a:cxn ang="0">
                      <a:pos x="907" y="959"/>
                    </a:cxn>
                    <a:cxn ang="0">
                      <a:pos x="650" y="891"/>
                    </a:cxn>
                    <a:cxn ang="0">
                      <a:pos x="401" y="816"/>
                    </a:cxn>
                    <a:cxn ang="0">
                      <a:pos x="158" y="733"/>
                    </a:cxn>
                    <a:cxn ang="0">
                      <a:pos x="46" y="587"/>
                    </a:cxn>
                    <a:cxn ang="0">
                      <a:pos x="182" y="331"/>
                    </a:cxn>
                    <a:cxn ang="0">
                      <a:pos x="322" y="82"/>
                    </a:cxn>
                    <a:cxn ang="0">
                      <a:pos x="510" y="45"/>
                    </a:cxn>
                    <a:cxn ang="0">
                      <a:pos x="726" y="106"/>
                    </a:cxn>
                    <a:cxn ang="0">
                      <a:pos x="947" y="163"/>
                    </a:cxn>
                    <a:cxn ang="0">
                      <a:pos x="1173" y="212"/>
                    </a:cxn>
                    <a:cxn ang="0">
                      <a:pos x="1402" y="257"/>
                    </a:cxn>
                    <a:cxn ang="0">
                      <a:pos x="1635" y="294"/>
                    </a:cxn>
                    <a:cxn ang="0">
                      <a:pos x="1873" y="325"/>
                    </a:cxn>
                    <a:cxn ang="0">
                      <a:pos x="2115" y="350"/>
                    </a:cxn>
                    <a:cxn ang="0">
                      <a:pos x="2359" y="368"/>
                    </a:cxn>
                    <a:cxn ang="0">
                      <a:pos x="2606" y="379"/>
                    </a:cxn>
                    <a:cxn ang="0">
                      <a:pos x="2858" y="382"/>
                    </a:cxn>
                    <a:cxn ang="0">
                      <a:pos x="3108" y="379"/>
                    </a:cxn>
                    <a:cxn ang="0">
                      <a:pos x="3355" y="368"/>
                    </a:cxn>
                    <a:cxn ang="0">
                      <a:pos x="3599" y="350"/>
                    </a:cxn>
                    <a:cxn ang="0">
                      <a:pos x="3841" y="325"/>
                    </a:cxn>
                    <a:cxn ang="0">
                      <a:pos x="4079" y="294"/>
                    </a:cxn>
                    <a:cxn ang="0">
                      <a:pos x="4312" y="257"/>
                    </a:cxn>
                    <a:cxn ang="0">
                      <a:pos x="4541" y="212"/>
                    </a:cxn>
                    <a:cxn ang="0">
                      <a:pos x="4767" y="162"/>
                    </a:cxn>
                    <a:cxn ang="0">
                      <a:pos x="4988" y="106"/>
                    </a:cxn>
                    <a:cxn ang="0">
                      <a:pos x="5204" y="45"/>
                    </a:cxn>
                    <a:cxn ang="0">
                      <a:pos x="5392" y="82"/>
                    </a:cxn>
                    <a:cxn ang="0">
                      <a:pos x="5532" y="331"/>
                    </a:cxn>
                    <a:cxn ang="0">
                      <a:pos x="5668" y="587"/>
                    </a:cxn>
                  </a:cxnLst>
                  <a:rect l="0" t="0" r="r" b="b"/>
                  <a:pathLst>
                    <a:path w="5714" h="1188">
                      <a:moveTo>
                        <a:pt x="5714" y="673"/>
                      </a:moveTo>
                      <a:lnTo>
                        <a:pt x="5635" y="703"/>
                      </a:lnTo>
                      <a:lnTo>
                        <a:pt x="5556" y="733"/>
                      </a:lnTo>
                      <a:lnTo>
                        <a:pt x="5476" y="761"/>
                      </a:lnTo>
                      <a:lnTo>
                        <a:pt x="5395" y="789"/>
                      </a:lnTo>
                      <a:lnTo>
                        <a:pt x="5313" y="816"/>
                      </a:lnTo>
                      <a:lnTo>
                        <a:pt x="5230" y="841"/>
                      </a:lnTo>
                      <a:lnTo>
                        <a:pt x="5148" y="867"/>
                      </a:lnTo>
                      <a:lnTo>
                        <a:pt x="5064" y="891"/>
                      </a:lnTo>
                      <a:lnTo>
                        <a:pt x="4979" y="914"/>
                      </a:lnTo>
                      <a:lnTo>
                        <a:pt x="4893" y="936"/>
                      </a:lnTo>
                      <a:lnTo>
                        <a:pt x="4807" y="959"/>
                      </a:lnTo>
                      <a:lnTo>
                        <a:pt x="4720" y="979"/>
                      </a:lnTo>
                      <a:lnTo>
                        <a:pt x="4633" y="999"/>
                      </a:lnTo>
                      <a:lnTo>
                        <a:pt x="4545" y="1018"/>
                      </a:lnTo>
                      <a:lnTo>
                        <a:pt x="4455" y="1036"/>
                      </a:lnTo>
                      <a:lnTo>
                        <a:pt x="4366" y="1053"/>
                      </a:lnTo>
                      <a:lnTo>
                        <a:pt x="4275" y="1068"/>
                      </a:lnTo>
                      <a:lnTo>
                        <a:pt x="4185" y="1084"/>
                      </a:lnTo>
                      <a:lnTo>
                        <a:pt x="4093" y="1097"/>
                      </a:lnTo>
                      <a:lnTo>
                        <a:pt x="4002" y="1111"/>
                      </a:lnTo>
                      <a:lnTo>
                        <a:pt x="3909" y="1123"/>
                      </a:lnTo>
                      <a:lnTo>
                        <a:pt x="3816" y="1134"/>
                      </a:lnTo>
                      <a:lnTo>
                        <a:pt x="3722" y="1144"/>
                      </a:lnTo>
                      <a:lnTo>
                        <a:pt x="3627" y="1153"/>
                      </a:lnTo>
                      <a:lnTo>
                        <a:pt x="3533" y="1161"/>
                      </a:lnTo>
                      <a:lnTo>
                        <a:pt x="3437" y="1168"/>
                      </a:lnTo>
                      <a:lnTo>
                        <a:pt x="3342" y="1174"/>
                      </a:lnTo>
                      <a:lnTo>
                        <a:pt x="3246" y="1179"/>
                      </a:lnTo>
                      <a:lnTo>
                        <a:pt x="3149" y="1183"/>
                      </a:lnTo>
                      <a:lnTo>
                        <a:pt x="3052" y="1186"/>
                      </a:lnTo>
                      <a:lnTo>
                        <a:pt x="2955" y="1187"/>
                      </a:lnTo>
                      <a:lnTo>
                        <a:pt x="2858" y="1188"/>
                      </a:lnTo>
                      <a:lnTo>
                        <a:pt x="2759" y="1187"/>
                      </a:lnTo>
                      <a:lnTo>
                        <a:pt x="2662" y="1186"/>
                      </a:lnTo>
                      <a:lnTo>
                        <a:pt x="2565" y="1183"/>
                      </a:lnTo>
                      <a:lnTo>
                        <a:pt x="2468" y="1179"/>
                      </a:lnTo>
                      <a:lnTo>
                        <a:pt x="2372" y="1174"/>
                      </a:lnTo>
                      <a:lnTo>
                        <a:pt x="2277" y="1168"/>
                      </a:lnTo>
                      <a:lnTo>
                        <a:pt x="2181" y="1161"/>
                      </a:lnTo>
                      <a:lnTo>
                        <a:pt x="2087" y="1153"/>
                      </a:lnTo>
                      <a:lnTo>
                        <a:pt x="1992" y="1144"/>
                      </a:lnTo>
                      <a:lnTo>
                        <a:pt x="1898" y="1134"/>
                      </a:lnTo>
                      <a:lnTo>
                        <a:pt x="1805" y="1123"/>
                      </a:lnTo>
                      <a:lnTo>
                        <a:pt x="1712" y="1111"/>
                      </a:lnTo>
                      <a:lnTo>
                        <a:pt x="1621" y="1097"/>
                      </a:lnTo>
                      <a:lnTo>
                        <a:pt x="1529" y="1084"/>
                      </a:lnTo>
                      <a:lnTo>
                        <a:pt x="1439" y="1068"/>
                      </a:lnTo>
                      <a:lnTo>
                        <a:pt x="1348" y="1053"/>
                      </a:lnTo>
                      <a:lnTo>
                        <a:pt x="1259" y="1036"/>
                      </a:lnTo>
                      <a:lnTo>
                        <a:pt x="1169" y="1018"/>
                      </a:lnTo>
                      <a:lnTo>
                        <a:pt x="1081" y="999"/>
                      </a:lnTo>
                      <a:lnTo>
                        <a:pt x="994" y="979"/>
                      </a:lnTo>
                      <a:lnTo>
                        <a:pt x="907" y="959"/>
                      </a:lnTo>
                      <a:lnTo>
                        <a:pt x="821" y="936"/>
                      </a:lnTo>
                      <a:lnTo>
                        <a:pt x="735" y="914"/>
                      </a:lnTo>
                      <a:lnTo>
                        <a:pt x="650" y="891"/>
                      </a:lnTo>
                      <a:lnTo>
                        <a:pt x="566" y="867"/>
                      </a:lnTo>
                      <a:lnTo>
                        <a:pt x="484" y="841"/>
                      </a:lnTo>
                      <a:lnTo>
                        <a:pt x="401" y="816"/>
                      </a:lnTo>
                      <a:lnTo>
                        <a:pt x="319" y="789"/>
                      </a:lnTo>
                      <a:lnTo>
                        <a:pt x="238" y="761"/>
                      </a:lnTo>
                      <a:lnTo>
                        <a:pt x="158" y="733"/>
                      </a:lnTo>
                      <a:lnTo>
                        <a:pt x="79" y="703"/>
                      </a:lnTo>
                      <a:lnTo>
                        <a:pt x="0" y="673"/>
                      </a:lnTo>
                      <a:lnTo>
                        <a:pt x="46" y="587"/>
                      </a:lnTo>
                      <a:lnTo>
                        <a:pt x="90" y="501"/>
                      </a:lnTo>
                      <a:lnTo>
                        <a:pt x="136" y="416"/>
                      </a:lnTo>
                      <a:lnTo>
                        <a:pt x="182" y="331"/>
                      </a:lnTo>
                      <a:lnTo>
                        <a:pt x="228" y="247"/>
                      </a:lnTo>
                      <a:lnTo>
                        <a:pt x="275" y="164"/>
                      </a:lnTo>
                      <a:lnTo>
                        <a:pt x="322" y="82"/>
                      </a:lnTo>
                      <a:lnTo>
                        <a:pt x="370" y="0"/>
                      </a:lnTo>
                      <a:lnTo>
                        <a:pt x="440" y="22"/>
                      </a:lnTo>
                      <a:lnTo>
                        <a:pt x="510" y="45"/>
                      </a:lnTo>
                      <a:lnTo>
                        <a:pt x="582" y="66"/>
                      </a:lnTo>
                      <a:lnTo>
                        <a:pt x="654" y="86"/>
                      </a:lnTo>
                      <a:lnTo>
                        <a:pt x="726" y="106"/>
                      </a:lnTo>
                      <a:lnTo>
                        <a:pt x="800" y="126"/>
                      </a:lnTo>
                      <a:lnTo>
                        <a:pt x="873" y="144"/>
                      </a:lnTo>
                      <a:lnTo>
                        <a:pt x="947" y="163"/>
                      </a:lnTo>
                      <a:lnTo>
                        <a:pt x="1022" y="180"/>
                      </a:lnTo>
                      <a:lnTo>
                        <a:pt x="1097" y="197"/>
                      </a:lnTo>
                      <a:lnTo>
                        <a:pt x="1173" y="212"/>
                      </a:lnTo>
                      <a:lnTo>
                        <a:pt x="1249" y="228"/>
                      </a:lnTo>
                      <a:lnTo>
                        <a:pt x="1325" y="243"/>
                      </a:lnTo>
                      <a:lnTo>
                        <a:pt x="1402" y="257"/>
                      </a:lnTo>
                      <a:lnTo>
                        <a:pt x="1480" y="271"/>
                      </a:lnTo>
                      <a:lnTo>
                        <a:pt x="1557" y="283"/>
                      </a:lnTo>
                      <a:lnTo>
                        <a:pt x="1635" y="294"/>
                      </a:lnTo>
                      <a:lnTo>
                        <a:pt x="1715" y="305"/>
                      </a:lnTo>
                      <a:lnTo>
                        <a:pt x="1794" y="316"/>
                      </a:lnTo>
                      <a:lnTo>
                        <a:pt x="1873" y="325"/>
                      </a:lnTo>
                      <a:lnTo>
                        <a:pt x="1954" y="334"/>
                      </a:lnTo>
                      <a:lnTo>
                        <a:pt x="2034" y="343"/>
                      </a:lnTo>
                      <a:lnTo>
                        <a:pt x="2115" y="350"/>
                      </a:lnTo>
                      <a:lnTo>
                        <a:pt x="2195" y="357"/>
                      </a:lnTo>
                      <a:lnTo>
                        <a:pt x="2277" y="363"/>
                      </a:lnTo>
                      <a:lnTo>
                        <a:pt x="2359" y="368"/>
                      </a:lnTo>
                      <a:lnTo>
                        <a:pt x="2441" y="372"/>
                      </a:lnTo>
                      <a:lnTo>
                        <a:pt x="2524" y="376"/>
                      </a:lnTo>
                      <a:lnTo>
                        <a:pt x="2606" y="379"/>
                      </a:lnTo>
                      <a:lnTo>
                        <a:pt x="2690" y="380"/>
                      </a:lnTo>
                      <a:lnTo>
                        <a:pt x="2774" y="382"/>
                      </a:lnTo>
                      <a:lnTo>
                        <a:pt x="2858" y="382"/>
                      </a:lnTo>
                      <a:lnTo>
                        <a:pt x="2940" y="382"/>
                      </a:lnTo>
                      <a:lnTo>
                        <a:pt x="3024" y="380"/>
                      </a:lnTo>
                      <a:lnTo>
                        <a:pt x="3108" y="379"/>
                      </a:lnTo>
                      <a:lnTo>
                        <a:pt x="3190" y="376"/>
                      </a:lnTo>
                      <a:lnTo>
                        <a:pt x="3273" y="372"/>
                      </a:lnTo>
                      <a:lnTo>
                        <a:pt x="3355" y="368"/>
                      </a:lnTo>
                      <a:lnTo>
                        <a:pt x="3437" y="363"/>
                      </a:lnTo>
                      <a:lnTo>
                        <a:pt x="3518" y="357"/>
                      </a:lnTo>
                      <a:lnTo>
                        <a:pt x="3599" y="350"/>
                      </a:lnTo>
                      <a:lnTo>
                        <a:pt x="3680" y="343"/>
                      </a:lnTo>
                      <a:lnTo>
                        <a:pt x="3760" y="334"/>
                      </a:lnTo>
                      <a:lnTo>
                        <a:pt x="3841" y="325"/>
                      </a:lnTo>
                      <a:lnTo>
                        <a:pt x="3920" y="316"/>
                      </a:lnTo>
                      <a:lnTo>
                        <a:pt x="3999" y="305"/>
                      </a:lnTo>
                      <a:lnTo>
                        <a:pt x="4079" y="294"/>
                      </a:lnTo>
                      <a:lnTo>
                        <a:pt x="4157" y="283"/>
                      </a:lnTo>
                      <a:lnTo>
                        <a:pt x="4234" y="271"/>
                      </a:lnTo>
                      <a:lnTo>
                        <a:pt x="4312" y="257"/>
                      </a:lnTo>
                      <a:lnTo>
                        <a:pt x="4389" y="243"/>
                      </a:lnTo>
                      <a:lnTo>
                        <a:pt x="4465" y="228"/>
                      </a:lnTo>
                      <a:lnTo>
                        <a:pt x="4541" y="212"/>
                      </a:lnTo>
                      <a:lnTo>
                        <a:pt x="4617" y="197"/>
                      </a:lnTo>
                      <a:lnTo>
                        <a:pt x="4692" y="180"/>
                      </a:lnTo>
                      <a:lnTo>
                        <a:pt x="4767" y="162"/>
                      </a:lnTo>
                      <a:lnTo>
                        <a:pt x="4841" y="144"/>
                      </a:lnTo>
                      <a:lnTo>
                        <a:pt x="4914" y="126"/>
                      </a:lnTo>
                      <a:lnTo>
                        <a:pt x="4988" y="106"/>
                      </a:lnTo>
                      <a:lnTo>
                        <a:pt x="5060" y="86"/>
                      </a:lnTo>
                      <a:lnTo>
                        <a:pt x="5132" y="66"/>
                      </a:lnTo>
                      <a:lnTo>
                        <a:pt x="5204" y="45"/>
                      </a:lnTo>
                      <a:lnTo>
                        <a:pt x="5274" y="22"/>
                      </a:lnTo>
                      <a:lnTo>
                        <a:pt x="5344" y="0"/>
                      </a:lnTo>
                      <a:lnTo>
                        <a:pt x="5392" y="82"/>
                      </a:lnTo>
                      <a:lnTo>
                        <a:pt x="5439" y="164"/>
                      </a:lnTo>
                      <a:lnTo>
                        <a:pt x="5486" y="247"/>
                      </a:lnTo>
                      <a:lnTo>
                        <a:pt x="5532" y="331"/>
                      </a:lnTo>
                      <a:lnTo>
                        <a:pt x="5578" y="416"/>
                      </a:lnTo>
                      <a:lnTo>
                        <a:pt x="5624" y="501"/>
                      </a:lnTo>
                      <a:lnTo>
                        <a:pt x="5668" y="587"/>
                      </a:lnTo>
                      <a:lnTo>
                        <a:pt x="5714" y="673"/>
                      </a:lnTo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1" name="ïsľíďè"/>
                <p:cNvSpPr/>
                <p:nvPr/>
              </p:nvSpPr>
              <p:spPr bwMode="auto">
                <a:xfrm>
                  <a:off x="4572000" y="786159"/>
                  <a:ext cx="188673" cy="78614"/>
                </a:xfrm>
                <a:custGeom>
                  <a:avLst/>
                  <a:gdLst/>
                  <a:ahLst/>
                  <a:cxnLst>
                    <a:cxn ang="0">
                      <a:pos x="0" y="1188"/>
                    </a:cxn>
                    <a:cxn ang="0">
                      <a:pos x="97" y="1187"/>
                    </a:cxn>
                    <a:cxn ang="0">
                      <a:pos x="291" y="1183"/>
                    </a:cxn>
                    <a:cxn ang="0">
                      <a:pos x="484" y="1174"/>
                    </a:cxn>
                    <a:cxn ang="0">
                      <a:pos x="675" y="1161"/>
                    </a:cxn>
                    <a:cxn ang="0">
                      <a:pos x="864" y="1144"/>
                    </a:cxn>
                    <a:cxn ang="0">
                      <a:pos x="1051" y="1123"/>
                    </a:cxn>
                    <a:cxn ang="0">
                      <a:pos x="1235" y="1097"/>
                    </a:cxn>
                    <a:cxn ang="0">
                      <a:pos x="1417" y="1068"/>
                    </a:cxn>
                    <a:cxn ang="0">
                      <a:pos x="1597" y="1036"/>
                    </a:cxn>
                    <a:cxn ang="0">
                      <a:pos x="1775" y="999"/>
                    </a:cxn>
                    <a:cxn ang="0">
                      <a:pos x="1949" y="959"/>
                    </a:cxn>
                    <a:cxn ang="0">
                      <a:pos x="2121" y="914"/>
                    </a:cxn>
                    <a:cxn ang="0">
                      <a:pos x="2290" y="867"/>
                    </a:cxn>
                    <a:cxn ang="0">
                      <a:pos x="2455" y="816"/>
                    </a:cxn>
                    <a:cxn ang="0">
                      <a:pos x="2618" y="761"/>
                    </a:cxn>
                    <a:cxn ang="0">
                      <a:pos x="2777" y="703"/>
                    </a:cxn>
                    <a:cxn ang="0">
                      <a:pos x="2810" y="587"/>
                    </a:cxn>
                    <a:cxn ang="0">
                      <a:pos x="2720" y="416"/>
                    </a:cxn>
                    <a:cxn ang="0">
                      <a:pos x="2628" y="247"/>
                    </a:cxn>
                    <a:cxn ang="0">
                      <a:pos x="2534" y="82"/>
                    </a:cxn>
                    <a:cxn ang="0">
                      <a:pos x="2416" y="22"/>
                    </a:cxn>
                    <a:cxn ang="0">
                      <a:pos x="2274" y="66"/>
                    </a:cxn>
                    <a:cxn ang="0">
                      <a:pos x="2130" y="106"/>
                    </a:cxn>
                    <a:cxn ang="0">
                      <a:pos x="1983" y="144"/>
                    </a:cxn>
                    <a:cxn ang="0">
                      <a:pos x="1834" y="180"/>
                    </a:cxn>
                    <a:cxn ang="0">
                      <a:pos x="1683" y="212"/>
                    </a:cxn>
                    <a:cxn ang="0">
                      <a:pos x="1531" y="243"/>
                    </a:cxn>
                    <a:cxn ang="0">
                      <a:pos x="1376" y="271"/>
                    </a:cxn>
                    <a:cxn ang="0">
                      <a:pos x="1221" y="294"/>
                    </a:cxn>
                    <a:cxn ang="0">
                      <a:pos x="1062" y="316"/>
                    </a:cxn>
                    <a:cxn ang="0">
                      <a:pos x="902" y="334"/>
                    </a:cxn>
                    <a:cxn ang="0">
                      <a:pos x="741" y="350"/>
                    </a:cxn>
                    <a:cxn ang="0">
                      <a:pos x="579" y="363"/>
                    </a:cxn>
                    <a:cxn ang="0">
                      <a:pos x="415" y="372"/>
                    </a:cxn>
                    <a:cxn ang="0">
                      <a:pos x="250" y="379"/>
                    </a:cxn>
                    <a:cxn ang="0">
                      <a:pos x="83" y="382"/>
                    </a:cxn>
                    <a:cxn ang="0">
                      <a:pos x="0" y="382"/>
                    </a:cxn>
                    <a:cxn ang="0">
                      <a:pos x="0" y="1188"/>
                    </a:cxn>
                  </a:cxnLst>
                  <a:rect l="0" t="0" r="r" b="b"/>
                  <a:pathLst>
                    <a:path w="2856" h="1188">
                      <a:moveTo>
                        <a:pt x="0" y="1188"/>
                      </a:moveTo>
                      <a:lnTo>
                        <a:pt x="0" y="1188"/>
                      </a:lnTo>
                      <a:lnTo>
                        <a:pt x="0" y="1188"/>
                      </a:lnTo>
                      <a:lnTo>
                        <a:pt x="97" y="1187"/>
                      </a:lnTo>
                      <a:lnTo>
                        <a:pt x="194" y="1186"/>
                      </a:lnTo>
                      <a:lnTo>
                        <a:pt x="291" y="1183"/>
                      </a:lnTo>
                      <a:lnTo>
                        <a:pt x="388" y="1179"/>
                      </a:lnTo>
                      <a:lnTo>
                        <a:pt x="484" y="1174"/>
                      </a:lnTo>
                      <a:lnTo>
                        <a:pt x="579" y="1168"/>
                      </a:lnTo>
                      <a:lnTo>
                        <a:pt x="675" y="1161"/>
                      </a:lnTo>
                      <a:lnTo>
                        <a:pt x="770" y="1153"/>
                      </a:lnTo>
                      <a:lnTo>
                        <a:pt x="864" y="1144"/>
                      </a:lnTo>
                      <a:lnTo>
                        <a:pt x="958" y="1134"/>
                      </a:lnTo>
                      <a:lnTo>
                        <a:pt x="1051" y="1123"/>
                      </a:lnTo>
                      <a:lnTo>
                        <a:pt x="1144" y="1111"/>
                      </a:lnTo>
                      <a:lnTo>
                        <a:pt x="1235" y="1097"/>
                      </a:lnTo>
                      <a:lnTo>
                        <a:pt x="1327" y="1084"/>
                      </a:lnTo>
                      <a:lnTo>
                        <a:pt x="1417" y="1068"/>
                      </a:lnTo>
                      <a:lnTo>
                        <a:pt x="1508" y="1053"/>
                      </a:lnTo>
                      <a:lnTo>
                        <a:pt x="1597" y="1036"/>
                      </a:lnTo>
                      <a:lnTo>
                        <a:pt x="1687" y="1018"/>
                      </a:lnTo>
                      <a:lnTo>
                        <a:pt x="1775" y="999"/>
                      </a:lnTo>
                      <a:lnTo>
                        <a:pt x="1862" y="979"/>
                      </a:lnTo>
                      <a:lnTo>
                        <a:pt x="1949" y="959"/>
                      </a:lnTo>
                      <a:lnTo>
                        <a:pt x="2035" y="936"/>
                      </a:lnTo>
                      <a:lnTo>
                        <a:pt x="2121" y="914"/>
                      </a:lnTo>
                      <a:lnTo>
                        <a:pt x="2206" y="891"/>
                      </a:lnTo>
                      <a:lnTo>
                        <a:pt x="2290" y="867"/>
                      </a:lnTo>
                      <a:lnTo>
                        <a:pt x="2372" y="841"/>
                      </a:lnTo>
                      <a:lnTo>
                        <a:pt x="2455" y="816"/>
                      </a:lnTo>
                      <a:lnTo>
                        <a:pt x="2537" y="789"/>
                      </a:lnTo>
                      <a:lnTo>
                        <a:pt x="2618" y="761"/>
                      </a:lnTo>
                      <a:lnTo>
                        <a:pt x="2699" y="733"/>
                      </a:lnTo>
                      <a:lnTo>
                        <a:pt x="2777" y="703"/>
                      </a:lnTo>
                      <a:lnTo>
                        <a:pt x="2856" y="673"/>
                      </a:lnTo>
                      <a:lnTo>
                        <a:pt x="2810" y="587"/>
                      </a:lnTo>
                      <a:lnTo>
                        <a:pt x="2766" y="501"/>
                      </a:lnTo>
                      <a:lnTo>
                        <a:pt x="2720" y="416"/>
                      </a:lnTo>
                      <a:lnTo>
                        <a:pt x="2674" y="331"/>
                      </a:lnTo>
                      <a:lnTo>
                        <a:pt x="2628" y="247"/>
                      </a:lnTo>
                      <a:lnTo>
                        <a:pt x="2581" y="164"/>
                      </a:lnTo>
                      <a:lnTo>
                        <a:pt x="2534" y="82"/>
                      </a:lnTo>
                      <a:lnTo>
                        <a:pt x="2486" y="0"/>
                      </a:lnTo>
                      <a:lnTo>
                        <a:pt x="2416" y="22"/>
                      </a:lnTo>
                      <a:lnTo>
                        <a:pt x="2346" y="45"/>
                      </a:lnTo>
                      <a:lnTo>
                        <a:pt x="2274" y="66"/>
                      </a:lnTo>
                      <a:lnTo>
                        <a:pt x="2203" y="86"/>
                      </a:lnTo>
                      <a:lnTo>
                        <a:pt x="2130" y="106"/>
                      </a:lnTo>
                      <a:lnTo>
                        <a:pt x="2056" y="126"/>
                      </a:lnTo>
                      <a:lnTo>
                        <a:pt x="1983" y="144"/>
                      </a:lnTo>
                      <a:lnTo>
                        <a:pt x="1909" y="163"/>
                      </a:lnTo>
                      <a:lnTo>
                        <a:pt x="1834" y="180"/>
                      </a:lnTo>
                      <a:lnTo>
                        <a:pt x="1759" y="197"/>
                      </a:lnTo>
                      <a:lnTo>
                        <a:pt x="1683" y="212"/>
                      </a:lnTo>
                      <a:lnTo>
                        <a:pt x="1607" y="228"/>
                      </a:lnTo>
                      <a:lnTo>
                        <a:pt x="1531" y="243"/>
                      </a:lnTo>
                      <a:lnTo>
                        <a:pt x="1454" y="257"/>
                      </a:lnTo>
                      <a:lnTo>
                        <a:pt x="1376" y="271"/>
                      </a:lnTo>
                      <a:lnTo>
                        <a:pt x="1299" y="283"/>
                      </a:lnTo>
                      <a:lnTo>
                        <a:pt x="1221" y="294"/>
                      </a:lnTo>
                      <a:lnTo>
                        <a:pt x="1141" y="305"/>
                      </a:lnTo>
                      <a:lnTo>
                        <a:pt x="1062" y="316"/>
                      </a:lnTo>
                      <a:lnTo>
                        <a:pt x="983" y="325"/>
                      </a:lnTo>
                      <a:lnTo>
                        <a:pt x="902" y="334"/>
                      </a:lnTo>
                      <a:lnTo>
                        <a:pt x="822" y="343"/>
                      </a:lnTo>
                      <a:lnTo>
                        <a:pt x="741" y="350"/>
                      </a:lnTo>
                      <a:lnTo>
                        <a:pt x="661" y="357"/>
                      </a:lnTo>
                      <a:lnTo>
                        <a:pt x="579" y="363"/>
                      </a:lnTo>
                      <a:lnTo>
                        <a:pt x="497" y="368"/>
                      </a:lnTo>
                      <a:lnTo>
                        <a:pt x="415" y="372"/>
                      </a:lnTo>
                      <a:lnTo>
                        <a:pt x="332" y="376"/>
                      </a:lnTo>
                      <a:lnTo>
                        <a:pt x="250" y="379"/>
                      </a:lnTo>
                      <a:lnTo>
                        <a:pt x="166" y="380"/>
                      </a:lnTo>
                      <a:lnTo>
                        <a:pt x="83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382"/>
                      </a:lnTo>
                      <a:lnTo>
                        <a:pt x="0" y="1188"/>
                      </a:ln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2" name="íSḻïde"/>
                <p:cNvSpPr/>
                <p:nvPr/>
              </p:nvSpPr>
              <p:spPr bwMode="auto">
                <a:xfrm>
                  <a:off x="4051300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3021" y="0"/>
                    </a:cxn>
                    <a:cxn ang="0">
                      <a:pos x="0" y="1815"/>
                    </a:cxn>
                    <a:cxn ang="0">
                      <a:pos x="386" y="6345"/>
                    </a:cxn>
                    <a:cxn ang="0">
                      <a:pos x="1350" y="6762"/>
                    </a:cxn>
                    <a:cxn ang="0">
                      <a:pos x="1387" y="6675"/>
                    </a:cxn>
                    <a:cxn ang="0">
                      <a:pos x="1424" y="6589"/>
                    </a:cxn>
                    <a:cxn ang="0">
                      <a:pos x="1461" y="6503"/>
                    </a:cxn>
                    <a:cxn ang="0">
                      <a:pos x="1499" y="6418"/>
                    </a:cxn>
                    <a:cxn ang="0">
                      <a:pos x="1537" y="6333"/>
                    </a:cxn>
                    <a:cxn ang="0">
                      <a:pos x="1576" y="6249"/>
                    </a:cxn>
                    <a:cxn ang="0">
                      <a:pos x="1615" y="6166"/>
                    </a:cxn>
                    <a:cxn ang="0">
                      <a:pos x="1654" y="6083"/>
                    </a:cxn>
                    <a:cxn ang="0">
                      <a:pos x="1694" y="6000"/>
                    </a:cxn>
                    <a:cxn ang="0">
                      <a:pos x="1735" y="5919"/>
                    </a:cxn>
                    <a:cxn ang="0">
                      <a:pos x="1777" y="5838"/>
                    </a:cxn>
                    <a:cxn ang="0">
                      <a:pos x="1818" y="5759"/>
                    </a:cxn>
                    <a:cxn ang="0">
                      <a:pos x="1861" y="5680"/>
                    </a:cxn>
                    <a:cxn ang="0">
                      <a:pos x="1904" y="5601"/>
                    </a:cxn>
                    <a:cxn ang="0">
                      <a:pos x="1948" y="5523"/>
                    </a:cxn>
                    <a:cxn ang="0">
                      <a:pos x="1992" y="5447"/>
                    </a:cxn>
                    <a:cxn ang="0">
                      <a:pos x="2037" y="5371"/>
                    </a:cxn>
                    <a:cxn ang="0">
                      <a:pos x="2083" y="5295"/>
                    </a:cxn>
                    <a:cxn ang="0">
                      <a:pos x="2129" y="5221"/>
                    </a:cxn>
                    <a:cxn ang="0">
                      <a:pos x="2176" y="5148"/>
                    </a:cxn>
                    <a:cxn ang="0">
                      <a:pos x="2224" y="5076"/>
                    </a:cxn>
                    <a:cxn ang="0">
                      <a:pos x="2272" y="5005"/>
                    </a:cxn>
                    <a:cxn ang="0">
                      <a:pos x="2321" y="4934"/>
                    </a:cxn>
                    <a:cxn ang="0">
                      <a:pos x="2371" y="4864"/>
                    </a:cxn>
                    <a:cxn ang="0">
                      <a:pos x="2421" y="4796"/>
                    </a:cxn>
                    <a:cxn ang="0">
                      <a:pos x="2473" y="4729"/>
                    </a:cxn>
                    <a:cxn ang="0">
                      <a:pos x="2525" y="4662"/>
                    </a:cxn>
                    <a:cxn ang="0">
                      <a:pos x="2579" y="4596"/>
                    </a:cxn>
                    <a:cxn ang="0">
                      <a:pos x="2633" y="4532"/>
                    </a:cxn>
                    <a:cxn ang="0">
                      <a:pos x="2687" y="4468"/>
                    </a:cxn>
                    <a:cxn ang="0">
                      <a:pos x="2742" y="4406"/>
                    </a:cxn>
                    <a:cxn ang="0">
                      <a:pos x="2799" y="4345"/>
                    </a:cxn>
                    <a:cxn ang="0">
                      <a:pos x="2795" y="4324"/>
                    </a:cxn>
                    <a:cxn ang="0">
                      <a:pos x="2791" y="4304"/>
                    </a:cxn>
                    <a:cxn ang="0">
                      <a:pos x="2789" y="4283"/>
                    </a:cxn>
                    <a:cxn ang="0">
                      <a:pos x="2788" y="4262"/>
                    </a:cxn>
                    <a:cxn ang="0">
                      <a:pos x="2788" y="3977"/>
                    </a:cxn>
                    <a:cxn ang="0">
                      <a:pos x="2790" y="3695"/>
                    </a:cxn>
                    <a:cxn ang="0">
                      <a:pos x="2795" y="3415"/>
                    </a:cxn>
                    <a:cxn ang="0">
                      <a:pos x="2800" y="3137"/>
                    </a:cxn>
                    <a:cxn ang="0">
                      <a:pos x="2809" y="2863"/>
                    </a:cxn>
                    <a:cxn ang="0">
                      <a:pos x="2819" y="2591"/>
                    </a:cxn>
                    <a:cxn ang="0">
                      <a:pos x="2830" y="2321"/>
                    </a:cxn>
                    <a:cxn ang="0">
                      <a:pos x="2845" y="2054"/>
                    </a:cxn>
                    <a:cxn ang="0">
                      <a:pos x="2860" y="1788"/>
                    </a:cxn>
                    <a:cxn ang="0">
                      <a:pos x="2877" y="1525"/>
                    </a:cxn>
                    <a:cxn ang="0">
                      <a:pos x="2897" y="1265"/>
                    </a:cxn>
                    <a:cxn ang="0">
                      <a:pos x="2919" y="1008"/>
                    </a:cxn>
                    <a:cxn ang="0">
                      <a:pos x="2942" y="752"/>
                    </a:cxn>
                    <a:cxn ang="0">
                      <a:pos x="2967" y="499"/>
                    </a:cxn>
                    <a:cxn ang="0">
                      <a:pos x="2993" y="248"/>
                    </a:cxn>
                    <a:cxn ang="0">
                      <a:pos x="3021" y="0"/>
                    </a:cxn>
                  </a:cxnLst>
                  <a:rect l="0" t="0" r="r" b="b"/>
                  <a:pathLst>
                    <a:path w="3021" h="6762">
                      <a:moveTo>
                        <a:pt x="3021" y="0"/>
                      </a:moveTo>
                      <a:lnTo>
                        <a:pt x="0" y="1815"/>
                      </a:lnTo>
                      <a:lnTo>
                        <a:pt x="386" y="6345"/>
                      </a:lnTo>
                      <a:lnTo>
                        <a:pt x="1350" y="6762"/>
                      </a:lnTo>
                      <a:lnTo>
                        <a:pt x="1387" y="6675"/>
                      </a:lnTo>
                      <a:lnTo>
                        <a:pt x="1424" y="6589"/>
                      </a:lnTo>
                      <a:lnTo>
                        <a:pt x="1461" y="6503"/>
                      </a:lnTo>
                      <a:lnTo>
                        <a:pt x="1499" y="6418"/>
                      </a:lnTo>
                      <a:lnTo>
                        <a:pt x="1537" y="6333"/>
                      </a:lnTo>
                      <a:lnTo>
                        <a:pt x="1576" y="6249"/>
                      </a:lnTo>
                      <a:lnTo>
                        <a:pt x="1615" y="6166"/>
                      </a:lnTo>
                      <a:lnTo>
                        <a:pt x="1654" y="6083"/>
                      </a:lnTo>
                      <a:lnTo>
                        <a:pt x="1694" y="6000"/>
                      </a:lnTo>
                      <a:lnTo>
                        <a:pt x="1735" y="5919"/>
                      </a:lnTo>
                      <a:lnTo>
                        <a:pt x="1777" y="5838"/>
                      </a:lnTo>
                      <a:lnTo>
                        <a:pt x="1818" y="5759"/>
                      </a:lnTo>
                      <a:lnTo>
                        <a:pt x="1861" y="5680"/>
                      </a:lnTo>
                      <a:lnTo>
                        <a:pt x="1904" y="5601"/>
                      </a:lnTo>
                      <a:lnTo>
                        <a:pt x="1948" y="5523"/>
                      </a:lnTo>
                      <a:lnTo>
                        <a:pt x="1992" y="5447"/>
                      </a:lnTo>
                      <a:lnTo>
                        <a:pt x="2037" y="5371"/>
                      </a:lnTo>
                      <a:lnTo>
                        <a:pt x="2083" y="5295"/>
                      </a:lnTo>
                      <a:lnTo>
                        <a:pt x="2129" y="5221"/>
                      </a:lnTo>
                      <a:lnTo>
                        <a:pt x="2176" y="5148"/>
                      </a:lnTo>
                      <a:lnTo>
                        <a:pt x="2224" y="5076"/>
                      </a:lnTo>
                      <a:lnTo>
                        <a:pt x="2272" y="5005"/>
                      </a:lnTo>
                      <a:lnTo>
                        <a:pt x="2321" y="4934"/>
                      </a:lnTo>
                      <a:lnTo>
                        <a:pt x="2371" y="4864"/>
                      </a:lnTo>
                      <a:lnTo>
                        <a:pt x="2421" y="4796"/>
                      </a:lnTo>
                      <a:lnTo>
                        <a:pt x="2473" y="4729"/>
                      </a:lnTo>
                      <a:lnTo>
                        <a:pt x="2525" y="4662"/>
                      </a:lnTo>
                      <a:lnTo>
                        <a:pt x="2579" y="4596"/>
                      </a:lnTo>
                      <a:lnTo>
                        <a:pt x="2633" y="4532"/>
                      </a:lnTo>
                      <a:lnTo>
                        <a:pt x="2687" y="4468"/>
                      </a:lnTo>
                      <a:lnTo>
                        <a:pt x="2742" y="4406"/>
                      </a:lnTo>
                      <a:lnTo>
                        <a:pt x="2799" y="4345"/>
                      </a:lnTo>
                      <a:lnTo>
                        <a:pt x="2795" y="4324"/>
                      </a:lnTo>
                      <a:lnTo>
                        <a:pt x="2791" y="4304"/>
                      </a:lnTo>
                      <a:lnTo>
                        <a:pt x="2789" y="4283"/>
                      </a:lnTo>
                      <a:lnTo>
                        <a:pt x="2788" y="4262"/>
                      </a:lnTo>
                      <a:lnTo>
                        <a:pt x="2788" y="3977"/>
                      </a:lnTo>
                      <a:lnTo>
                        <a:pt x="2790" y="3695"/>
                      </a:lnTo>
                      <a:lnTo>
                        <a:pt x="2795" y="3415"/>
                      </a:lnTo>
                      <a:lnTo>
                        <a:pt x="2800" y="3137"/>
                      </a:lnTo>
                      <a:lnTo>
                        <a:pt x="2809" y="2863"/>
                      </a:lnTo>
                      <a:lnTo>
                        <a:pt x="2819" y="2591"/>
                      </a:lnTo>
                      <a:lnTo>
                        <a:pt x="2830" y="2321"/>
                      </a:lnTo>
                      <a:lnTo>
                        <a:pt x="2845" y="2054"/>
                      </a:lnTo>
                      <a:lnTo>
                        <a:pt x="2860" y="1788"/>
                      </a:lnTo>
                      <a:lnTo>
                        <a:pt x="2877" y="1525"/>
                      </a:lnTo>
                      <a:lnTo>
                        <a:pt x="2897" y="1265"/>
                      </a:lnTo>
                      <a:lnTo>
                        <a:pt x="2919" y="1008"/>
                      </a:lnTo>
                      <a:lnTo>
                        <a:pt x="2942" y="752"/>
                      </a:lnTo>
                      <a:lnTo>
                        <a:pt x="2967" y="499"/>
                      </a:lnTo>
                      <a:lnTo>
                        <a:pt x="2993" y="248"/>
                      </a:lnTo>
                      <a:lnTo>
                        <a:pt x="302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3" name="íṩ1ïdè"/>
                <p:cNvSpPr/>
                <p:nvPr/>
              </p:nvSpPr>
              <p:spPr bwMode="auto">
                <a:xfrm>
                  <a:off x="4893391" y="1301310"/>
                  <a:ext cx="199309" cy="4467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21" y="1815"/>
                    </a:cxn>
                    <a:cxn ang="0">
                      <a:pos x="2635" y="6345"/>
                    </a:cxn>
                    <a:cxn ang="0">
                      <a:pos x="1671" y="6762"/>
                    </a:cxn>
                    <a:cxn ang="0">
                      <a:pos x="1634" y="6675"/>
                    </a:cxn>
                    <a:cxn ang="0">
                      <a:pos x="1597" y="6589"/>
                    </a:cxn>
                    <a:cxn ang="0">
                      <a:pos x="1560" y="6503"/>
                    </a:cxn>
                    <a:cxn ang="0">
                      <a:pos x="1522" y="6418"/>
                    </a:cxn>
                    <a:cxn ang="0">
                      <a:pos x="1484" y="6333"/>
                    </a:cxn>
                    <a:cxn ang="0">
                      <a:pos x="1445" y="6248"/>
                    </a:cxn>
                    <a:cxn ang="0">
                      <a:pos x="1406" y="6166"/>
                    </a:cxn>
                    <a:cxn ang="0">
                      <a:pos x="1367" y="6083"/>
                    </a:cxn>
                    <a:cxn ang="0">
                      <a:pos x="1327" y="6000"/>
                    </a:cxn>
                    <a:cxn ang="0">
                      <a:pos x="1286" y="5919"/>
                    </a:cxn>
                    <a:cxn ang="0">
                      <a:pos x="1244" y="5838"/>
                    </a:cxn>
                    <a:cxn ang="0">
                      <a:pos x="1203" y="5759"/>
                    </a:cxn>
                    <a:cxn ang="0">
                      <a:pos x="1160" y="5680"/>
                    </a:cxn>
                    <a:cxn ang="0">
                      <a:pos x="1117" y="5601"/>
                    </a:cxn>
                    <a:cxn ang="0">
                      <a:pos x="1073" y="5523"/>
                    </a:cxn>
                    <a:cxn ang="0">
                      <a:pos x="1029" y="5447"/>
                    </a:cxn>
                    <a:cxn ang="0">
                      <a:pos x="984" y="5371"/>
                    </a:cxn>
                    <a:cxn ang="0">
                      <a:pos x="938" y="5295"/>
                    </a:cxn>
                    <a:cxn ang="0">
                      <a:pos x="892" y="5221"/>
                    </a:cxn>
                    <a:cxn ang="0">
                      <a:pos x="845" y="5148"/>
                    </a:cxn>
                    <a:cxn ang="0">
                      <a:pos x="797" y="5076"/>
                    </a:cxn>
                    <a:cxn ang="0">
                      <a:pos x="749" y="5005"/>
                    </a:cxn>
                    <a:cxn ang="0">
                      <a:pos x="700" y="4934"/>
                    </a:cxn>
                    <a:cxn ang="0">
                      <a:pos x="650" y="4864"/>
                    </a:cxn>
                    <a:cxn ang="0">
                      <a:pos x="600" y="4796"/>
                    </a:cxn>
                    <a:cxn ang="0">
                      <a:pos x="548" y="4729"/>
                    </a:cxn>
                    <a:cxn ang="0">
                      <a:pos x="496" y="4662"/>
                    </a:cxn>
                    <a:cxn ang="0">
                      <a:pos x="442" y="4596"/>
                    </a:cxn>
                    <a:cxn ang="0">
                      <a:pos x="388" y="4532"/>
                    </a:cxn>
                    <a:cxn ang="0">
                      <a:pos x="334" y="4468"/>
                    </a:cxn>
                    <a:cxn ang="0">
                      <a:pos x="279" y="4406"/>
                    </a:cxn>
                    <a:cxn ang="0">
                      <a:pos x="222" y="4345"/>
                    </a:cxn>
                    <a:cxn ang="0">
                      <a:pos x="226" y="4324"/>
                    </a:cxn>
                    <a:cxn ang="0">
                      <a:pos x="230" y="4304"/>
                    </a:cxn>
                    <a:cxn ang="0">
                      <a:pos x="232" y="4283"/>
                    </a:cxn>
                    <a:cxn ang="0">
                      <a:pos x="233" y="4262"/>
                    </a:cxn>
                    <a:cxn ang="0">
                      <a:pos x="233" y="3977"/>
                    </a:cxn>
                    <a:cxn ang="0">
                      <a:pos x="231" y="3695"/>
                    </a:cxn>
                    <a:cxn ang="0">
                      <a:pos x="226" y="3415"/>
                    </a:cxn>
                    <a:cxn ang="0">
                      <a:pos x="221" y="3137"/>
                    </a:cxn>
                    <a:cxn ang="0">
                      <a:pos x="212" y="2863"/>
                    </a:cxn>
                    <a:cxn ang="0">
                      <a:pos x="202" y="2591"/>
                    </a:cxn>
                    <a:cxn ang="0">
                      <a:pos x="191" y="2321"/>
                    </a:cxn>
                    <a:cxn ang="0">
                      <a:pos x="176" y="2054"/>
                    </a:cxn>
                    <a:cxn ang="0">
                      <a:pos x="161" y="1788"/>
                    </a:cxn>
                    <a:cxn ang="0">
                      <a:pos x="144" y="1525"/>
                    </a:cxn>
                    <a:cxn ang="0">
                      <a:pos x="124" y="1265"/>
                    </a:cxn>
                    <a:cxn ang="0">
                      <a:pos x="102" y="1007"/>
                    </a:cxn>
                    <a:cxn ang="0">
                      <a:pos x="79" y="752"/>
                    </a:cxn>
                    <a:cxn ang="0">
                      <a:pos x="54" y="498"/>
                    </a:cxn>
                    <a:cxn ang="0">
                      <a:pos x="28" y="2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021" h="6762">
                      <a:moveTo>
                        <a:pt x="0" y="0"/>
                      </a:moveTo>
                      <a:lnTo>
                        <a:pt x="3021" y="1815"/>
                      </a:lnTo>
                      <a:lnTo>
                        <a:pt x="2635" y="6345"/>
                      </a:lnTo>
                      <a:lnTo>
                        <a:pt x="1671" y="6762"/>
                      </a:lnTo>
                      <a:lnTo>
                        <a:pt x="1634" y="6675"/>
                      </a:lnTo>
                      <a:lnTo>
                        <a:pt x="1597" y="6589"/>
                      </a:lnTo>
                      <a:lnTo>
                        <a:pt x="1560" y="6503"/>
                      </a:lnTo>
                      <a:lnTo>
                        <a:pt x="1522" y="6418"/>
                      </a:lnTo>
                      <a:lnTo>
                        <a:pt x="1484" y="6333"/>
                      </a:lnTo>
                      <a:lnTo>
                        <a:pt x="1445" y="6248"/>
                      </a:lnTo>
                      <a:lnTo>
                        <a:pt x="1406" y="6166"/>
                      </a:lnTo>
                      <a:lnTo>
                        <a:pt x="1367" y="6083"/>
                      </a:lnTo>
                      <a:lnTo>
                        <a:pt x="1327" y="6000"/>
                      </a:lnTo>
                      <a:lnTo>
                        <a:pt x="1286" y="5919"/>
                      </a:lnTo>
                      <a:lnTo>
                        <a:pt x="1244" y="5838"/>
                      </a:lnTo>
                      <a:lnTo>
                        <a:pt x="1203" y="5759"/>
                      </a:lnTo>
                      <a:lnTo>
                        <a:pt x="1160" y="5680"/>
                      </a:lnTo>
                      <a:lnTo>
                        <a:pt x="1117" y="5601"/>
                      </a:lnTo>
                      <a:lnTo>
                        <a:pt x="1073" y="5523"/>
                      </a:lnTo>
                      <a:lnTo>
                        <a:pt x="1029" y="5447"/>
                      </a:lnTo>
                      <a:lnTo>
                        <a:pt x="984" y="5371"/>
                      </a:lnTo>
                      <a:lnTo>
                        <a:pt x="938" y="5295"/>
                      </a:lnTo>
                      <a:lnTo>
                        <a:pt x="892" y="5221"/>
                      </a:lnTo>
                      <a:lnTo>
                        <a:pt x="845" y="5148"/>
                      </a:lnTo>
                      <a:lnTo>
                        <a:pt x="797" y="5076"/>
                      </a:lnTo>
                      <a:lnTo>
                        <a:pt x="749" y="5005"/>
                      </a:lnTo>
                      <a:lnTo>
                        <a:pt x="700" y="4934"/>
                      </a:lnTo>
                      <a:lnTo>
                        <a:pt x="650" y="4864"/>
                      </a:lnTo>
                      <a:lnTo>
                        <a:pt x="600" y="4796"/>
                      </a:lnTo>
                      <a:lnTo>
                        <a:pt x="548" y="4729"/>
                      </a:lnTo>
                      <a:lnTo>
                        <a:pt x="496" y="4662"/>
                      </a:lnTo>
                      <a:lnTo>
                        <a:pt x="442" y="4596"/>
                      </a:lnTo>
                      <a:lnTo>
                        <a:pt x="388" y="4532"/>
                      </a:lnTo>
                      <a:lnTo>
                        <a:pt x="334" y="4468"/>
                      </a:lnTo>
                      <a:lnTo>
                        <a:pt x="279" y="4406"/>
                      </a:lnTo>
                      <a:lnTo>
                        <a:pt x="222" y="4345"/>
                      </a:lnTo>
                      <a:lnTo>
                        <a:pt x="226" y="4324"/>
                      </a:lnTo>
                      <a:lnTo>
                        <a:pt x="230" y="4304"/>
                      </a:lnTo>
                      <a:lnTo>
                        <a:pt x="232" y="4283"/>
                      </a:lnTo>
                      <a:lnTo>
                        <a:pt x="233" y="4262"/>
                      </a:lnTo>
                      <a:lnTo>
                        <a:pt x="233" y="3977"/>
                      </a:lnTo>
                      <a:lnTo>
                        <a:pt x="231" y="3695"/>
                      </a:lnTo>
                      <a:lnTo>
                        <a:pt x="226" y="3415"/>
                      </a:lnTo>
                      <a:lnTo>
                        <a:pt x="221" y="3137"/>
                      </a:lnTo>
                      <a:lnTo>
                        <a:pt x="212" y="2863"/>
                      </a:lnTo>
                      <a:lnTo>
                        <a:pt x="202" y="2591"/>
                      </a:lnTo>
                      <a:lnTo>
                        <a:pt x="191" y="2321"/>
                      </a:lnTo>
                      <a:lnTo>
                        <a:pt x="176" y="2054"/>
                      </a:lnTo>
                      <a:lnTo>
                        <a:pt x="161" y="1788"/>
                      </a:lnTo>
                      <a:lnTo>
                        <a:pt x="144" y="1525"/>
                      </a:lnTo>
                      <a:lnTo>
                        <a:pt x="124" y="1265"/>
                      </a:lnTo>
                      <a:lnTo>
                        <a:pt x="102" y="1007"/>
                      </a:lnTo>
                      <a:lnTo>
                        <a:pt x="79" y="752"/>
                      </a:lnTo>
                      <a:lnTo>
                        <a:pt x="54" y="498"/>
                      </a:lnTo>
                      <a:lnTo>
                        <a:pt x="28" y="24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2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4" name="îṡḷîdê"/>
                <p:cNvSpPr/>
                <p:nvPr/>
              </p:nvSpPr>
              <p:spPr bwMode="auto">
                <a:xfrm>
                  <a:off x="4278817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21" y="119"/>
                    </a:cxn>
                    <a:cxn ang="0">
                      <a:pos x="90" y="343"/>
                    </a:cxn>
                    <a:cxn ang="0">
                      <a:pos x="191" y="546"/>
                    </a:cxn>
                    <a:cxn ang="0">
                      <a:pos x="325" y="729"/>
                    </a:cxn>
                    <a:cxn ang="0">
                      <a:pos x="489" y="894"/>
                    </a:cxn>
                    <a:cxn ang="0">
                      <a:pos x="685" y="1041"/>
                    </a:cxn>
                    <a:cxn ang="0">
                      <a:pos x="911" y="1171"/>
                    </a:cxn>
                    <a:cxn ang="0">
                      <a:pos x="1166" y="1282"/>
                    </a:cxn>
                    <a:cxn ang="0">
                      <a:pos x="1451" y="1380"/>
                    </a:cxn>
                    <a:cxn ang="0">
                      <a:pos x="1764" y="1461"/>
                    </a:cxn>
                    <a:cxn ang="0">
                      <a:pos x="2103" y="1528"/>
                    </a:cxn>
                    <a:cxn ang="0">
                      <a:pos x="2471" y="1582"/>
                    </a:cxn>
                    <a:cxn ang="0">
                      <a:pos x="2864" y="1622"/>
                    </a:cxn>
                    <a:cxn ang="0">
                      <a:pos x="3283" y="1651"/>
                    </a:cxn>
                    <a:cxn ang="0">
                      <a:pos x="3728" y="1668"/>
                    </a:cxn>
                    <a:cxn ang="0">
                      <a:pos x="4197" y="1674"/>
                    </a:cxn>
                    <a:cxn ang="0">
                      <a:pos x="4441" y="687"/>
                    </a:cxn>
                    <a:cxn ang="0">
                      <a:pos x="4025" y="681"/>
                    </a:cxn>
                    <a:cxn ang="0">
                      <a:pos x="3625" y="673"/>
                    </a:cxn>
                    <a:cxn ang="0">
                      <a:pos x="3243" y="661"/>
                    </a:cxn>
                    <a:cxn ang="0">
                      <a:pos x="2878" y="644"/>
                    </a:cxn>
                    <a:cxn ang="0">
                      <a:pos x="2529" y="624"/>
                    </a:cxn>
                    <a:cxn ang="0">
                      <a:pos x="2199" y="599"/>
                    </a:cxn>
                    <a:cxn ang="0">
                      <a:pos x="1889" y="567"/>
                    </a:cxn>
                    <a:cxn ang="0">
                      <a:pos x="1596" y="532"/>
                    </a:cxn>
                    <a:cxn ang="0">
                      <a:pos x="1324" y="489"/>
                    </a:cxn>
                    <a:cxn ang="0">
                      <a:pos x="1071" y="441"/>
                    </a:cxn>
                    <a:cxn ang="0">
                      <a:pos x="839" y="386"/>
                    </a:cxn>
                    <a:cxn ang="0">
                      <a:pos x="626" y="325"/>
                    </a:cxn>
                    <a:cxn ang="0">
                      <a:pos x="437" y="256"/>
                    </a:cxn>
                    <a:cxn ang="0">
                      <a:pos x="269" y="178"/>
                    </a:cxn>
                    <a:cxn ang="0">
                      <a:pos x="123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41" h="1674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51" y="233"/>
                      </a:lnTo>
                      <a:lnTo>
                        <a:pt x="90" y="343"/>
                      </a:lnTo>
                      <a:lnTo>
                        <a:pt x="136" y="447"/>
                      </a:lnTo>
                      <a:lnTo>
                        <a:pt x="191" y="546"/>
                      </a:lnTo>
                      <a:lnTo>
                        <a:pt x="254" y="640"/>
                      </a:lnTo>
                      <a:lnTo>
                        <a:pt x="325" y="729"/>
                      </a:lnTo>
                      <a:lnTo>
                        <a:pt x="403" y="814"/>
                      </a:lnTo>
                      <a:lnTo>
                        <a:pt x="489" y="894"/>
                      </a:lnTo>
                      <a:lnTo>
                        <a:pt x="583" y="970"/>
                      </a:lnTo>
                      <a:lnTo>
                        <a:pt x="685" y="1041"/>
                      </a:lnTo>
                      <a:lnTo>
                        <a:pt x="794" y="1108"/>
                      </a:lnTo>
                      <a:lnTo>
                        <a:pt x="911" y="1171"/>
                      </a:lnTo>
                      <a:lnTo>
                        <a:pt x="1035" y="1229"/>
                      </a:lnTo>
                      <a:lnTo>
                        <a:pt x="1166" y="1282"/>
                      </a:lnTo>
                      <a:lnTo>
                        <a:pt x="1305" y="1333"/>
                      </a:lnTo>
                      <a:lnTo>
                        <a:pt x="1451" y="1380"/>
                      </a:lnTo>
                      <a:lnTo>
                        <a:pt x="1604" y="1422"/>
                      </a:lnTo>
                      <a:lnTo>
                        <a:pt x="1764" y="1461"/>
                      </a:lnTo>
                      <a:lnTo>
                        <a:pt x="1930" y="1497"/>
                      </a:lnTo>
                      <a:lnTo>
                        <a:pt x="2103" y="1528"/>
                      </a:lnTo>
                      <a:lnTo>
                        <a:pt x="2284" y="1557"/>
                      </a:lnTo>
                      <a:lnTo>
                        <a:pt x="2471" y="1582"/>
                      </a:lnTo>
                      <a:lnTo>
                        <a:pt x="2664" y="1604"/>
                      </a:lnTo>
                      <a:lnTo>
                        <a:pt x="2864" y="1622"/>
                      </a:lnTo>
                      <a:lnTo>
                        <a:pt x="3071" y="1638"/>
                      </a:lnTo>
                      <a:lnTo>
                        <a:pt x="3283" y="1651"/>
                      </a:lnTo>
                      <a:lnTo>
                        <a:pt x="3503" y="1660"/>
                      </a:lnTo>
                      <a:lnTo>
                        <a:pt x="3728" y="1668"/>
                      </a:lnTo>
                      <a:lnTo>
                        <a:pt x="3959" y="1671"/>
                      </a:lnTo>
                      <a:lnTo>
                        <a:pt x="4197" y="1674"/>
                      </a:lnTo>
                      <a:lnTo>
                        <a:pt x="4441" y="1672"/>
                      </a:lnTo>
                      <a:lnTo>
                        <a:pt x="4441" y="687"/>
                      </a:lnTo>
                      <a:lnTo>
                        <a:pt x="4231" y="685"/>
                      </a:lnTo>
                      <a:lnTo>
                        <a:pt x="4025" y="681"/>
                      </a:lnTo>
                      <a:lnTo>
                        <a:pt x="3823" y="678"/>
                      </a:lnTo>
                      <a:lnTo>
                        <a:pt x="3625" y="673"/>
                      </a:lnTo>
                      <a:lnTo>
                        <a:pt x="3432" y="668"/>
                      </a:lnTo>
                      <a:lnTo>
                        <a:pt x="3243" y="661"/>
                      </a:lnTo>
                      <a:lnTo>
                        <a:pt x="3057" y="653"/>
                      </a:lnTo>
                      <a:lnTo>
                        <a:pt x="2878" y="644"/>
                      </a:lnTo>
                      <a:lnTo>
                        <a:pt x="2701" y="634"/>
                      </a:lnTo>
                      <a:lnTo>
                        <a:pt x="2529" y="624"/>
                      </a:lnTo>
                      <a:lnTo>
                        <a:pt x="2363" y="612"/>
                      </a:lnTo>
                      <a:lnTo>
                        <a:pt x="2199" y="599"/>
                      </a:lnTo>
                      <a:lnTo>
                        <a:pt x="2042" y="584"/>
                      </a:lnTo>
                      <a:lnTo>
                        <a:pt x="1889" y="567"/>
                      </a:lnTo>
                      <a:lnTo>
                        <a:pt x="1740" y="551"/>
                      </a:lnTo>
                      <a:lnTo>
                        <a:pt x="1596" y="532"/>
                      </a:lnTo>
                      <a:lnTo>
                        <a:pt x="1458" y="511"/>
                      </a:lnTo>
                      <a:lnTo>
                        <a:pt x="1324" y="489"/>
                      </a:lnTo>
                      <a:lnTo>
                        <a:pt x="1194" y="467"/>
                      </a:lnTo>
                      <a:lnTo>
                        <a:pt x="1071" y="441"/>
                      </a:lnTo>
                      <a:lnTo>
                        <a:pt x="952" y="414"/>
                      </a:lnTo>
                      <a:lnTo>
                        <a:pt x="839" y="386"/>
                      </a:lnTo>
                      <a:lnTo>
                        <a:pt x="730" y="356"/>
                      </a:lnTo>
                      <a:lnTo>
                        <a:pt x="626" y="325"/>
                      </a:lnTo>
                      <a:lnTo>
                        <a:pt x="529" y="290"/>
                      </a:lnTo>
                      <a:lnTo>
                        <a:pt x="437" y="256"/>
                      </a:lnTo>
                      <a:lnTo>
                        <a:pt x="349" y="218"/>
                      </a:lnTo>
                      <a:lnTo>
                        <a:pt x="269" y="178"/>
                      </a:lnTo>
                      <a:lnTo>
                        <a:pt x="193" y="136"/>
                      </a:lnTo>
                      <a:lnTo>
                        <a:pt x="123" y="92"/>
                      </a:lnTo>
                      <a:lnTo>
                        <a:pt x="58" y="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5" name="íṣḻíḋé"/>
                <p:cNvSpPr/>
                <p:nvPr/>
              </p:nvSpPr>
              <p:spPr bwMode="auto">
                <a:xfrm>
                  <a:off x="4572000" y="933213"/>
                  <a:ext cx="463" cy="566481"/>
                </a:xfrm>
                <a:prstGeom prst="line">
                  <a:avLst/>
                </a:prstGeom>
                <a:noFill/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6" name="íṩḻïḓê"/>
                <p:cNvSpPr/>
                <p:nvPr/>
              </p:nvSpPr>
              <p:spPr bwMode="auto">
                <a:xfrm>
                  <a:off x="4442056" y="1051596"/>
                  <a:ext cx="259888" cy="260350"/>
                </a:xfrm>
                <a:custGeom>
                  <a:avLst/>
                  <a:gdLst/>
                  <a:ahLst/>
                  <a:cxnLst>
                    <a:cxn ang="0">
                      <a:pos x="2171" y="3931"/>
                    </a:cxn>
                    <a:cxn ang="0">
                      <a:pos x="2461" y="3879"/>
                    </a:cxn>
                    <a:cxn ang="0">
                      <a:pos x="2736" y="3785"/>
                    </a:cxn>
                    <a:cxn ang="0">
                      <a:pos x="2991" y="3655"/>
                    </a:cxn>
                    <a:cxn ang="0">
                      <a:pos x="3222" y="3490"/>
                    </a:cxn>
                    <a:cxn ang="0">
                      <a:pos x="3427" y="3295"/>
                    </a:cxn>
                    <a:cxn ang="0">
                      <a:pos x="3603" y="3071"/>
                    </a:cxn>
                    <a:cxn ang="0">
                      <a:pos x="3746" y="2823"/>
                    </a:cxn>
                    <a:cxn ang="0">
                      <a:pos x="3852" y="2555"/>
                    </a:cxn>
                    <a:cxn ang="0">
                      <a:pos x="3918" y="2270"/>
                    </a:cxn>
                    <a:cxn ang="0">
                      <a:pos x="3940" y="1971"/>
                    </a:cxn>
                    <a:cxn ang="0">
                      <a:pos x="3918" y="1671"/>
                    </a:cxn>
                    <a:cxn ang="0">
                      <a:pos x="3852" y="1385"/>
                    </a:cxn>
                    <a:cxn ang="0">
                      <a:pos x="3746" y="1117"/>
                    </a:cxn>
                    <a:cxn ang="0">
                      <a:pos x="3603" y="870"/>
                    </a:cxn>
                    <a:cxn ang="0">
                      <a:pos x="3427" y="647"/>
                    </a:cxn>
                    <a:cxn ang="0">
                      <a:pos x="3222" y="451"/>
                    </a:cxn>
                    <a:cxn ang="0">
                      <a:pos x="2991" y="286"/>
                    </a:cxn>
                    <a:cxn ang="0">
                      <a:pos x="2736" y="155"/>
                    </a:cxn>
                    <a:cxn ang="0">
                      <a:pos x="2461" y="62"/>
                    </a:cxn>
                    <a:cxn ang="0">
                      <a:pos x="2171" y="10"/>
                    </a:cxn>
                    <a:cxn ang="0">
                      <a:pos x="1869" y="2"/>
                    </a:cxn>
                    <a:cxn ang="0">
                      <a:pos x="1574" y="40"/>
                    </a:cxn>
                    <a:cxn ang="0">
                      <a:pos x="1294" y="120"/>
                    </a:cxn>
                    <a:cxn ang="0">
                      <a:pos x="1032" y="239"/>
                    </a:cxn>
                    <a:cxn ang="0">
                      <a:pos x="793" y="392"/>
                    </a:cxn>
                    <a:cxn ang="0">
                      <a:pos x="579" y="579"/>
                    </a:cxn>
                    <a:cxn ang="0">
                      <a:pos x="392" y="793"/>
                    </a:cxn>
                    <a:cxn ang="0">
                      <a:pos x="238" y="1032"/>
                    </a:cxn>
                    <a:cxn ang="0">
                      <a:pos x="119" y="1294"/>
                    </a:cxn>
                    <a:cxn ang="0">
                      <a:pos x="40" y="1574"/>
                    </a:cxn>
                    <a:cxn ang="0">
                      <a:pos x="2" y="1869"/>
                    </a:cxn>
                    <a:cxn ang="0">
                      <a:pos x="10" y="2172"/>
                    </a:cxn>
                    <a:cxn ang="0">
                      <a:pos x="62" y="2462"/>
                    </a:cxn>
                    <a:cxn ang="0">
                      <a:pos x="155" y="2736"/>
                    </a:cxn>
                    <a:cxn ang="0">
                      <a:pos x="286" y="2991"/>
                    </a:cxn>
                    <a:cxn ang="0">
                      <a:pos x="451" y="3222"/>
                    </a:cxn>
                    <a:cxn ang="0">
                      <a:pos x="647" y="3428"/>
                    </a:cxn>
                    <a:cxn ang="0">
                      <a:pos x="870" y="3603"/>
                    </a:cxn>
                    <a:cxn ang="0">
                      <a:pos x="1117" y="3746"/>
                    </a:cxn>
                    <a:cxn ang="0">
                      <a:pos x="1385" y="3852"/>
                    </a:cxn>
                    <a:cxn ang="0">
                      <a:pos x="1671" y="3918"/>
                    </a:cxn>
                    <a:cxn ang="0">
                      <a:pos x="1971" y="3941"/>
                    </a:cxn>
                  </a:cxnLst>
                  <a:rect l="0" t="0" r="r" b="b"/>
                  <a:pathLst>
                    <a:path w="3940" h="3941">
                      <a:moveTo>
                        <a:pt x="1971" y="3941"/>
                      </a:moveTo>
                      <a:lnTo>
                        <a:pt x="2071" y="3938"/>
                      </a:lnTo>
                      <a:lnTo>
                        <a:pt x="2171" y="3931"/>
                      </a:lnTo>
                      <a:lnTo>
                        <a:pt x="2270" y="3918"/>
                      </a:lnTo>
                      <a:lnTo>
                        <a:pt x="2366" y="3900"/>
                      </a:lnTo>
                      <a:lnTo>
                        <a:pt x="2461" y="3879"/>
                      </a:lnTo>
                      <a:lnTo>
                        <a:pt x="2555" y="3852"/>
                      </a:lnTo>
                      <a:lnTo>
                        <a:pt x="2646" y="3821"/>
                      </a:lnTo>
                      <a:lnTo>
                        <a:pt x="2736" y="3785"/>
                      </a:lnTo>
                      <a:lnTo>
                        <a:pt x="2823" y="3746"/>
                      </a:lnTo>
                      <a:lnTo>
                        <a:pt x="2908" y="3703"/>
                      </a:lnTo>
                      <a:lnTo>
                        <a:pt x="2991" y="3655"/>
                      </a:lnTo>
                      <a:lnTo>
                        <a:pt x="3070" y="3603"/>
                      </a:lnTo>
                      <a:lnTo>
                        <a:pt x="3148" y="3548"/>
                      </a:lnTo>
                      <a:lnTo>
                        <a:pt x="3222" y="3490"/>
                      </a:lnTo>
                      <a:lnTo>
                        <a:pt x="3293" y="3428"/>
                      </a:lnTo>
                      <a:lnTo>
                        <a:pt x="3363" y="3363"/>
                      </a:lnTo>
                      <a:lnTo>
                        <a:pt x="3427" y="3295"/>
                      </a:lnTo>
                      <a:lnTo>
                        <a:pt x="3490" y="3222"/>
                      </a:lnTo>
                      <a:lnTo>
                        <a:pt x="3548" y="3148"/>
                      </a:lnTo>
                      <a:lnTo>
                        <a:pt x="3603" y="3071"/>
                      </a:lnTo>
                      <a:lnTo>
                        <a:pt x="3654" y="2991"/>
                      </a:lnTo>
                      <a:lnTo>
                        <a:pt x="3702" y="2908"/>
                      </a:lnTo>
                      <a:lnTo>
                        <a:pt x="3746" y="2823"/>
                      </a:lnTo>
                      <a:lnTo>
                        <a:pt x="3785" y="2736"/>
                      </a:lnTo>
                      <a:lnTo>
                        <a:pt x="3821" y="2647"/>
                      </a:lnTo>
                      <a:lnTo>
                        <a:pt x="3852" y="2555"/>
                      </a:lnTo>
                      <a:lnTo>
                        <a:pt x="3878" y="2462"/>
                      </a:lnTo>
                      <a:lnTo>
                        <a:pt x="3900" y="2366"/>
                      </a:lnTo>
                      <a:lnTo>
                        <a:pt x="3918" y="2270"/>
                      </a:lnTo>
                      <a:lnTo>
                        <a:pt x="3930" y="2172"/>
                      </a:lnTo>
                      <a:lnTo>
                        <a:pt x="3938" y="2071"/>
                      </a:lnTo>
                      <a:lnTo>
                        <a:pt x="3940" y="1971"/>
                      </a:lnTo>
                      <a:lnTo>
                        <a:pt x="3938" y="1869"/>
                      </a:lnTo>
                      <a:lnTo>
                        <a:pt x="3930" y="1770"/>
                      </a:lnTo>
                      <a:lnTo>
                        <a:pt x="3918" y="1671"/>
                      </a:lnTo>
                      <a:lnTo>
                        <a:pt x="3900" y="1574"/>
                      </a:lnTo>
                      <a:lnTo>
                        <a:pt x="3878" y="1479"/>
                      </a:lnTo>
                      <a:lnTo>
                        <a:pt x="3852" y="1385"/>
                      </a:lnTo>
                      <a:lnTo>
                        <a:pt x="3821" y="1294"/>
                      </a:lnTo>
                      <a:lnTo>
                        <a:pt x="3785" y="1204"/>
                      </a:lnTo>
                      <a:lnTo>
                        <a:pt x="3746" y="1117"/>
                      </a:lnTo>
                      <a:lnTo>
                        <a:pt x="3702" y="1032"/>
                      </a:lnTo>
                      <a:lnTo>
                        <a:pt x="3654" y="949"/>
                      </a:lnTo>
                      <a:lnTo>
                        <a:pt x="3603" y="870"/>
                      </a:lnTo>
                      <a:lnTo>
                        <a:pt x="3548" y="793"/>
                      </a:lnTo>
                      <a:lnTo>
                        <a:pt x="3490" y="718"/>
                      </a:lnTo>
                      <a:lnTo>
                        <a:pt x="3427" y="647"/>
                      </a:lnTo>
                      <a:lnTo>
                        <a:pt x="3363" y="579"/>
                      </a:lnTo>
                      <a:lnTo>
                        <a:pt x="3293" y="513"/>
                      </a:lnTo>
                      <a:lnTo>
                        <a:pt x="3222" y="451"/>
                      </a:lnTo>
                      <a:lnTo>
                        <a:pt x="3148" y="392"/>
                      </a:lnTo>
                      <a:lnTo>
                        <a:pt x="3070" y="337"/>
                      </a:lnTo>
                      <a:lnTo>
                        <a:pt x="2991" y="286"/>
                      </a:lnTo>
                      <a:lnTo>
                        <a:pt x="2908" y="239"/>
                      </a:lnTo>
                      <a:lnTo>
                        <a:pt x="2823" y="195"/>
                      </a:lnTo>
                      <a:lnTo>
                        <a:pt x="2736" y="155"/>
                      </a:lnTo>
                      <a:lnTo>
                        <a:pt x="2646" y="120"/>
                      </a:lnTo>
                      <a:lnTo>
                        <a:pt x="2555" y="89"/>
                      </a:lnTo>
                      <a:lnTo>
                        <a:pt x="2461" y="62"/>
                      </a:lnTo>
                      <a:lnTo>
                        <a:pt x="2366" y="40"/>
                      </a:lnTo>
                      <a:lnTo>
                        <a:pt x="2270" y="23"/>
                      </a:lnTo>
                      <a:lnTo>
                        <a:pt x="2171" y="10"/>
                      </a:lnTo>
                      <a:lnTo>
                        <a:pt x="2071" y="2"/>
                      </a:lnTo>
                      <a:lnTo>
                        <a:pt x="1971" y="0"/>
                      </a:lnTo>
                      <a:lnTo>
                        <a:pt x="1869" y="2"/>
                      </a:lnTo>
                      <a:lnTo>
                        <a:pt x="1769" y="10"/>
                      </a:lnTo>
                      <a:lnTo>
                        <a:pt x="1671" y="23"/>
                      </a:lnTo>
                      <a:lnTo>
                        <a:pt x="1574" y="40"/>
                      </a:lnTo>
                      <a:lnTo>
                        <a:pt x="1479" y="62"/>
                      </a:lnTo>
                      <a:lnTo>
                        <a:pt x="1385" y="89"/>
                      </a:lnTo>
                      <a:lnTo>
                        <a:pt x="1294" y="120"/>
                      </a:lnTo>
                      <a:lnTo>
                        <a:pt x="1204" y="155"/>
                      </a:lnTo>
                      <a:lnTo>
                        <a:pt x="1117" y="195"/>
                      </a:lnTo>
                      <a:lnTo>
                        <a:pt x="1032" y="239"/>
                      </a:lnTo>
                      <a:lnTo>
                        <a:pt x="949" y="286"/>
                      </a:lnTo>
                      <a:lnTo>
                        <a:pt x="870" y="337"/>
                      </a:lnTo>
                      <a:lnTo>
                        <a:pt x="793" y="392"/>
                      </a:lnTo>
                      <a:lnTo>
                        <a:pt x="718" y="451"/>
                      </a:lnTo>
                      <a:lnTo>
                        <a:pt x="647" y="513"/>
                      </a:lnTo>
                      <a:lnTo>
                        <a:pt x="579" y="579"/>
                      </a:lnTo>
                      <a:lnTo>
                        <a:pt x="513" y="647"/>
                      </a:lnTo>
                      <a:lnTo>
                        <a:pt x="451" y="718"/>
                      </a:lnTo>
                      <a:lnTo>
                        <a:pt x="392" y="793"/>
                      </a:lnTo>
                      <a:lnTo>
                        <a:pt x="337" y="870"/>
                      </a:lnTo>
                      <a:lnTo>
                        <a:pt x="286" y="949"/>
                      </a:lnTo>
                      <a:lnTo>
                        <a:pt x="238" y="1032"/>
                      </a:lnTo>
                      <a:lnTo>
                        <a:pt x="194" y="1117"/>
                      </a:lnTo>
                      <a:lnTo>
                        <a:pt x="155" y="1204"/>
                      </a:lnTo>
                      <a:lnTo>
                        <a:pt x="119" y="1294"/>
                      </a:lnTo>
                      <a:lnTo>
                        <a:pt x="89" y="1385"/>
                      </a:lnTo>
                      <a:lnTo>
                        <a:pt x="62" y="1479"/>
                      </a:lnTo>
                      <a:lnTo>
                        <a:pt x="40" y="1574"/>
                      </a:lnTo>
                      <a:lnTo>
                        <a:pt x="22" y="1671"/>
                      </a:lnTo>
                      <a:lnTo>
                        <a:pt x="10" y="1770"/>
                      </a:lnTo>
                      <a:lnTo>
                        <a:pt x="2" y="1869"/>
                      </a:lnTo>
                      <a:lnTo>
                        <a:pt x="0" y="1971"/>
                      </a:lnTo>
                      <a:lnTo>
                        <a:pt x="2" y="2071"/>
                      </a:lnTo>
                      <a:lnTo>
                        <a:pt x="10" y="2172"/>
                      </a:lnTo>
                      <a:lnTo>
                        <a:pt x="22" y="2270"/>
                      </a:lnTo>
                      <a:lnTo>
                        <a:pt x="40" y="2366"/>
                      </a:lnTo>
                      <a:lnTo>
                        <a:pt x="62" y="2462"/>
                      </a:lnTo>
                      <a:lnTo>
                        <a:pt x="89" y="2555"/>
                      </a:lnTo>
                      <a:lnTo>
                        <a:pt x="119" y="2647"/>
                      </a:lnTo>
                      <a:lnTo>
                        <a:pt x="155" y="2736"/>
                      </a:lnTo>
                      <a:lnTo>
                        <a:pt x="194" y="2823"/>
                      </a:lnTo>
                      <a:lnTo>
                        <a:pt x="238" y="2908"/>
                      </a:lnTo>
                      <a:lnTo>
                        <a:pt x="286" y="2991"/>
                      </a:lnTo>
                      <a:lnTo>
                        <a:pt x="337" y="3071"/>
                      </a:lnTo>
                      <a:lnTo>
                        <a:pt x="392" y="3148"/>
                      </a:lnTo>
                      <a:lnTo>
                        <a:pt x="451" y="3222"/>
                      </a:lnTo>
                      <a:lnTo>
                        <a:pt x="513" y="3295"/>
                      </a:lnTo>
                      <a:lnTo>
                        <a:pt x="579" y="3363"/>
                      </a:lnTo>
                      <a:lnTo>
                        <a:pt x="647" y="3428"/>
                      </a:lnTo>
                      <a:lnTo>
                        <a:pt x="718" y="3490"/>
                      </a:lnTo>
                      <a:lnTo>
                        <a:pt x="793" y="3548"/>
                      </a:lnTo>
                      <a:lnTo>
                        <a:pt x="870" y="3603"/>
                      </a:lnTo>
                      <a:lnTo>
                        <a:pt x="949" y="3655"/>
                      </a:lnTo>
                      <a:lnTo>
                        <a:pt x="1032" y="3703"/>
                      </a:lnTo>
                      <a:lnTo>
                        <a:pt x="1117" y="3746"/>
                      </a:lnTo>
                      <a:lnTo>
                        <a:pt x="1204" y="3785"/>
                      </a:lnTo>
                      <a:lnTo>
                        <a:pt x="1294" y="3821"/>
                      </a:lnTo>
                      <a:lnTo>
                        <a:pt x="1385" y="3852"/>
                      </a:lnTo>
                      <a:lnTo>
                        <a:pt x="1479" y="3879"/>
                      </a:lnTo>
                      <a:lnTo>
                        <a:pt x="1574" y="3900"/>
                      </a:lnTo>
                      <a:lnTo>
                        <a:pt x="1671" y="3918"/>
                      </a:lnTo>
                      <a:lnTo>
                        <a:pt x="1769" y="3931"/>
                      </a:lnTo>
                      <a:lnTo>
                        <a:pt x="1869" y="3938"/>
                      </a:lnTo>
                      <a:lnTo>
                        <a:pt x="1971" y="3941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27" name="íṣḷíḑé"/>
                <p:cNvSpPr/>
                <p:nvPr/>
              </p:nvSpPr>
              <p:spPr bwMode="auto">
                <a:xfrm>
                  <a:off x="4261245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2" y="77"/>
                    </a:cxn>
                    <a:cxn ang="0">
                      <a:pos x="0" y="127"/>
                    </a:cxn>
                    <a:cxn ang="0">
                      <a:pos x="1" y="176"/>
                    </a:cxn>
                    <a:cxn ang="0">
                      <a:pos x="5" y="225"/>
                    </a:cxn>
                    <a:cxn ang="0">
                      <a:pos x="12" y="272"/>
                    </a:cxn>
                    <a:cxn ang="0">
                      <a:pos x="23" y="318"/>
                    </a:cxn>
                    <a:cxn ang="0">
                      <a:pos x="36" y="364"/>
                    </a:cxn>
                    <a:cxn ang="0">
                      <a:pos x="52" y="409"/>
                    </a:cxn>
                    <a:cxn ang="0">
                      <a:pos x="72" y="451"/>
                    </a:cxn>
                    <a:cxn ang="0">
                      <a:pos x="93" y="494"/>
                    </a:cxn>
                    <a:cxn ang="0">
                      <a:pos x="119" y="535"/>
                    </a:cxn>
                    <a:cxn ang="0">
                      <a:pos x="147" y="576"/>
                    </a:cxn>
                    <a:cxn ang="0">
                      <a:pos x="177" y="615"/>
                    </a:cxn>
                    <a:cxn ang="0">
                      <a:pos x="211" y="655"/>
                    </a:cxn>
                    <a:cxn ang="0">
                      <a:pos x="247" y="691"/>
                    </a:cxn>
                    <a:cxn ang="0">
                      <a:pos x="265" y="697"/>
                    </a:cxn>
                    <a:cxn ang="0">
                      <a:pos x="321" y="732"/>
                    </a:cxn>
                    <a:cxn ang="0">
                      <a:pos x="456" y="821"/>
                    </a:cxn>
                    <a:cxn ang="0">
                      <a:pos x="612" y="903"/>
                    </a:cxn>
                    <a:cxn ang="0">
                      <a:pos x="792" y="975"/>
                    </a:cxn>
                    <a:cxn ang="0">
                      <a:pos x="993" y="1041"/>
                    </a:cxn>
                    <a:cxn ang="0">
                      <a:pos x="1215" y="1099"/>
                    </a:cxn>
                    <a:cxn ang="0">
                      <a:pos x="1457" y="1152"/>
                    </a:cxn>
                    <a:cxn ang="0">
                      <a:pos x="1721" y="1196"/>
                    </a:cxn>
                    <a:cxn ang="0">
                      <a:pos x="2003" y="1236"/>
                    </a:cxn>
                    <a:cxn ang="0">
                      <a:pos x="2305" y="1269"/>
                    </a:cxn>
                    <a:cxn ang="0">
                      <a:pos x="2626" y="1297"/>
                    </a:cxn>
                    <a:cxn ang="0">
                      <a:pos x="2964" y="1319"/>
                    </a:cxn>
                    <a:cxn ang="0">
                      <a:pos x="3320" y="1338"/>
                    </a:cxn>
                    <a:cxn ang="0">
                      <a:pos x="3695" y="1353"/>
                    </a:cxn>
                    <a:cxn ang="0">
                      <a:pos x="4086" y="1363"/>
                    </a:cxn>
                    <a:cxn ang="0">
                      <a:pos x="4494" y="1370"/>
                    </a:cxn>
                    <a:cxn ang="0">
                      <a:pos x="4704" y="652"/>
                    </a:cxn>
                    <a:cxn ang="0">
                      <a:pos x="4604" y="653"/>
                    </a:cxn>
                    <a:cxn ang="0">
                      <a:pos x="4447" y="652"/>
                    </a:cxn>
                    <a:cxn ang="0">
                      <a:pos x="4237" y="649"/>
                    </a:cxn>
                    <a:cxn ang="0">
                      <a:pos x="3982" y="641"/>
                    </a:cxn>
                    <a:cxn ang="0">
                      <a:pos x="3688" y="629"/>
                    </a:cxn>
                    <a:cxn ang="0">
                      <a:pos x="3364" y="612"/>
                    </a:cxn>
                    <a:cxn ang="0">
                      <a:pos x="3017" y="589"/>
                    </a:cxn>
                    <a:cxn ang="0">
                      <a:pos x="2652" y="560"/>
                    </a:cxn>
                    <a:cxn ang="0">
                      <a:pos x="2279" y="523"/>
                    </a:cxn>
                    <a:cxn ang="0">
                      <a:pos x="1904" y="478"/>
                    </a:cxn>
                    <a:cxn ang="0">
                      <a:pos x="1534" y="424"/>
                    </a:cxn>
                    <a:cxn ang="0">
                      <a:pos x="1177" y="361"/>
                    </a:cxn>
                    <a:cxn ang="0">
                      <a:pos x="838" y="288"/>
                    </a:cxn>
                    <a:cxn ang="0">
                      <a:pos x="526" y="203"/>
                    </a:cxn>
                    <a:cxn ang="0">
                      <a:pos x="248" y="108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4704" h="1372">
                      <a:moveTo>
                        <a:pt x="10" y="0"/>
                      </a:moveTo>
                      <a:lnTo>
                        <a:pt x="7" y="27"/>
                      </a:lnTo>
                      <a:lnTo>
                        <a:pt x="4" y="52"/>
                      </a:lnTo>
                      <a:lnTo>
                        <a:pt x="2" y="77"/>
                      </a:lnTo>
                      <a:lnTo>
                        <a:pt x="0" y="103"/>
                      </a:lnTo>
                      <a:lnTo>
                        <a:pt x="0" y="127"/>
                      </a:lnTo>
                      <a:lnTo>
                        <a:pt x="0" y="152"/>
                      </a:lnTo>
                      <a:lnTo>
                        <a:pt x="1" y="176"/>
                      </a:lnTo>
                      <a:lnTo>
                        <a:pt x="2" y="201"/>
                      </a:lnTo>
                      <a:lnTo>
                        <a:pt x="5" y="225"/>
                      </a:lnTo>
                      <a:lnTo>
                        <a:pt x="8" y="249"/>
                      </a:lnTo>
                      <a:lnTo>
                        <a:pt x="12" y="272"/>
                      </a:lnTo>
                      <a:lnTo>
                        <a:pt x="17" y="296"/>
                      </a:lnTo>
                      <a:lnTo>
                        <a:pt x="23" y="318"/>
                      </a:lnTo>
                      <a:lnTo>
                        <a:pt x="29" y="342"/>
                      </a:lnTo>
                      <a:lnTo>
                        <a:pt x="36" y="364"/>
                      </a:lnTo>
                      <a:lnTo>
                        <a:pt x="44" y="386"/>
                      </a:lnTo>
                      <a:lnTo>
                        <a:pt x="52" y="409"/>
                      </a:lnTo>
                      <a:lnTo>
                        <a:pt x="62" y="430"/>
                      </a:lnTo>
                      <a:lnTo>
                        <a:pt x="72" y="451"/>
                      </a:lnTo>
                      <a:lnTo>
                        <a:pt x="82" y="472"/>
                      </a:lnTo>
                      <a:lnTo>
                        <a:pt x="93" y="494"/>
                      </a:lnTo>
                      <a:lnTo>
                        <a:pt x="105" y="515"/>
                      </a:lnTo>
                      <a:lnTo>
                        <a:pt x="119" y="535"/>
                      </a:lnTo>
                      <a:lnTo>
                        <a:pt x="132" y="556"/>
                      </a:lnTo>
                      <a:lnTo>
                        <a:pt x="147" y="576"/>
                      </a:lnTo>
                      <a:lnTo>
                        <a:pt x="161" y="596"/>
                      </a:lnTo>
                      <a:lnTo>
                        <a:pt x="177" y="615"/>
                      </a:lnTo>
                      <a:lnTo>
                        <a:pt x="193" y="636"/>
                      </a:lnTo>
                      <a:lnTo>
                        <a:pt x="211" y="655"/>
                      </a:lnTo>
                      <a:lnTo>
                        <a:pt x="229" y="674"/>
                      </a:lnTo>
                      <a:lnTo>
                        <a:pt x="247" y="691"/>
                      </a:lnTo>
                      <a:lnTo>
                        <a:pt x="267" y="710"/>
                      </a:lnTo>
                      <a:lnTo>
                        <a:pt x="265" y="697"/>
                      </a:lnTo>
                      <a:lnTo>
                        <a:pt x="263" y="685"/>
                      </a:lnTo>
                      <a:lnTo>
                        <a:pt x="321" y="732"/>
                      </a:lnTo>
                      <a:lnTo>
                        <a:pt x="386" y="777"/>
                      </a:lnTo>
                      <a:lnTo>
                        <a:pt x="456" y="821"/>
                      </a:lnTo>
                      <a:lnTo>
                        <a:pt x="532" y="863"/>
                      </a:lnTo>
                      <a:lnTo>
                        <a:pt x="612" y="903"/>
                      </a:lnTo>
                      <a:lnTo>
                        <a:pt x="700" y="941"/>
                      </a:lnTo>
                      <a:lnTo>
                        <a:pt x="792" y="975"/>
                      </a:lnTo>
                      <a:lnTo>
                        <a:pt x="889" y="1010"/>
                      </a:lnTo>
                      <a:lnTo>
                        <a:pt x="993" y="1041"/>
                      </a:lnTo>
                      <a:lnTo>
                        <a:pt x="1102" y="1071"/>
                      </a:lnTo>
                      <a:lnTo>
                        <a:pt x="1215" y="1099"/>
                      </a:lnTo>
                      <a:lnTo>
                        <a:pt x="1334" y="1126"/>
                      </a:lnTo>
                      <a:lnTo>
                        <a:pt x="1457" y="1152"/>
                      </a:lnTo>
                      <a:lnTo>
                        <a:pt x="1587" y="1174"/>
                      </a:lnTo>
                      <a:lnTo>
                        <a:pt x="1721" y="1196"/>
                      </a:lnTo>
                      <a:lnTo>
                        <a:pt x="1859" y="1217"/>
                      </a:lnTo>
                      <a:lnTo>
                        <a:pt x="2003" y="1236"/>
                      </a:lnTo>
                      <a:lnTo>
                        <a:pt x="2152" y="1252"/>
                      </a:lnTo>
                      <a:lnTo>
                        <a:pt x="2305" y="1269"/>
                      </a:lnTo>
                      <a:lnTo>
                        <a:pt x="2462" y="1284"/>
                      </a:lnTo>
                      <a:lnTo>
                        <a:pt x="2626" y="1297"/>
                      </a:lnTo>
                      <a:lnTo>
                        <a:pt x="2792" y="1309"/>
                      </a:lnTo>
                      <a:lnTo>
                        <a:pt x="2964" y="1319"/>
                      </a:lnTo>
                      <a:lnTo>
                        <a:pt x="3141" y="1329"/>
                      </a:lnTo>
                      <a:lnTo>
                        <a:pt x="3320" y="1338"/>
                      </a:lnTo>
                      <a:lnTo>
                        <a:pt x="3506" y="1346"/>
                      </a:lnTo>
                      <a:lnTo>
                        <a:pt x="3695" y="1353"/>
                      </a:lnTo>
                      <a:lnTo>
                        <a:pt x="3888" y="1358"/>
                      </a:lnTo>
                      <a:lnTo>
                        <a:pt x="4086" y="1363"/>
                      </a:lnTo>
                      <a:lnTo>
                        <a:pt x="4288" y="1366"/>
                      </a:lnTo>
                      <a:lnTo>
                        <a:pt x="4494" y="1370"/>
                      </a:lnTo>
                      <a:lnTo>
                        <a:pt x="4704" y="1372"/>
                      </a:lnTo>
                      <a:lnTo>
                        <a:pt x="4704" y="652"/>
                      </a:lnTo>
                      <a:lnTo>
                        <a:pt x="4661" y="653"/>
                      </a:lnTo>
                      <a:lnTo>
                        <a:pt x="4604" y="653"/>
                      </a:lnTo>
                      <a:lnTo>
                        <a:pt x="4533" y="653"/>
                      </a:lnTo>
                      <a:lnTo>
                        <a:pt x="4447" y="652"/>
                      </a:lnTo>
                      <a:lnTo>
                        <a:pt x="4347" y="651"/>
                      </a:lnTo>
                      <a:lnTo>
                        <a:pt x="4237" y="649"/>
                      </a:lnTo>
                      <a:lnTo>
                        <a:pt x="4114" y="646"/>
                      </a:lnTo>
                      <a:lnTo>
                        <a:pt x="3982" y="641"/>
                      </a:lnTo>
                      <a:lnTo>
                        <a:pt x="3839" y="636"/>
                      </a:lnTo>
                      <a:lnTo>
                        <a:pt x="3688" y="629"/>
                      </a:lnTo>
                      <a:lnTo>
                        <a:pt x="3529" y="621"/>
                      </a:lnTo>
                      <a:lnTo>
                        <a:pt x="3364" y="612"/>
                      </a:lnTo>
                      <a:lnTo>
                        <a:pt x="3193" y="601"/>
                      </a:lnTo>
                      <a:lnTo>
                        <a:pt x="3017" y="589"/>
                      </a:lnTo>
                      <a:lnTo>
                        <a:pt x="2837" y="575"/>
                      </a:lnTo>
                      <a:lnTo>
                        <a:pt x="2652" y="560"/>
                      </a:lnTo>
                      <a:lnTo>
                        <a:pt x="2467" y="542"/>
                      </a:lnTo>
                      <a:lnTo>
                        <a:pt x="2279" y="523"/>
                      </a:lnTo>
                      <a:lnTo>
                        <a:pt x="2092" y="501"/>
                      </a:lnTo>
                      <a:lnTo>
                        <a:pt x="1904" y="478"/>
                      </a:lnTo>
                      <a:lnTo>
                        <a:pt x="1718" y="452"/>
                      </a:lnTo>
                      <a:lnTo>
                        <a:pt x="1534" y="424"/>
                      </a:lnTo>
                      <a:lnTo>
                        <a:pt x="1353" y="394"/>
                      </a:lnTo>
                      <a:lnTo>
                        <a:pt x="1177" y="361"/>
                      </a:lnTo>
                      <a:lnTo>
                        <a:pt x="1005" y="326"/>
                      </a:lnTo>
                      <a:lnTo>
                        <a:pt x="838" y="288"/>
                      </a:lnTo>
                      <a:lnTo>
                        <a:pt x="678" y="247"/>
                      </a:lnTo>
                      <a:lnTo>
                        <a:pt x="526" y="203"/>
                      </a:lnTo>
                      <a:lnTo>
                        <a:pt x="382" y="157"/>
                      </a:lnTo>
                      <a:lnTo>
                        <a:pt x="248" y="108"/>
                      </a:lnTo>
                      <a:lnTo>
                        <a:pt x="124" y="56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28" name="ïṩļïḋe"/>
                <p:cNvSpPr/>
                <p:nvPr/>
              </p:nvSpPr>
              <p:spPr bwMode="auto">
                <a:xfrm>
                  <a:off x="4572000" y="1657777"/>
                  <a:ext cx="293183" cy="110522"/>
                </a:xfrm>
                <a:custGeom>
                  <a:avLst/>
                  <a:gdLst/>
                  <a:ahLst/>
                  <a:cxnLst>
                    <a:cxn ang="0">
                      <a:pos x="4418" y="119"/>
                    </a:cxn>
                    <a:cxn ang="0">
                      <a:pos x="4349" y="343"/>
                    </a:cxn>
                    <a:cxn ang="0">
                      <a:pos x="4248" y="546"/>
                    </a:cxn>
                    <a:cxn ang="0">
                      <a:pos x="4114" y="729"/>
                    </a:cxn>
                    <a:cxn ang="0">
                      <a:pos x="3950" y="894"/>
                    </a:cxn>
                    <a:cxn ang="0">
                      <a:pos x="3754" y="1041"/>
                    </a:cxn>
                    <a:cxn ang="0">
                      <a:pos x="3528" y="1171"/>
                    </a:cxn>
                    <a:cxn ang="0">
                      <a:pos x="3273" y="1282"/>
                    </a:cxn>
                    <a:cxn ang="0">
                      <a:pos x="2988" y="1380"/>
                    </a:cxn>
                    <a:cxn ang="0">
                      <a:pos x="2675" y="1461"/>
                    </a:cxn>
                    <a:cxn ang="0">
                      <a:pos x="2336" y="1528"/>
                    </a:cxn>
                    <a:cxn ang="0">
                      <a:pos x="1968" y="1582"/>
                    </a:cxn>
                    <a:cxn ang="0">
                      <a:pos x="1575" y="1622"/>
                    </a:cxn>
                    <a:cxn ang="0">
                      <a:pos x="1156" y="1651"/>
                    </a:cxn>
                    <a:cxn ang="0">
                      <a:pos x="711" y="1668"/>
                    </a:cxn>
                    <a:cxn ang="0">
                      <a:pos x="242" y="1674"/>
                    </a:cxn>
                    <a:cxn ang="0">
                      <a:pos x="0" y="687"/>
                    </a:cxn>
                    <a:cxn ang="0">
                      <a:pos x="414" y="681"/>
                    </a:cxn>
                    <a:cxn ang="0">
                      <a:pos x="814" y="673"/>
                    </a:cxn>
                    <a:cxn ang="0">
                      <a:pos x="1196" y="661"/>
                    </a:cxn>
                    <a:cxn ang="0">
                      <a:pos x="1561" y="644"/>
                    </a:cxn>
                    <a:cxn ang="0">
                      <a:pos x="1910" y="624"/>
                    </a:cxn>
                    <a:cxn ang="0">
                      <a:pos x="2240" y="599"/>
                    </a:cxn>
                    <a:cxn ang="0">
                      <a:pos x="2550" y="567"/>
                    </a:cxn>
                    <a:cxn ang="0">
                      <a:pos x="2843" y="532"/>
                    </a:cxn>
                    <a:cxn ang="0">
                      <a:pos x="3115" y="489"/>
                    </a:cxn>
                    <a:cxn ang="0">
                      <a:pos x="3368" y="441"/>
                    </a:cxn>
                    <a:cxn ang="0">
                      <a:pos x="3600" y="386"/>
                    </a:cxn>
                    <a:cxn ang="0">
                      <a:pos x="3813" y="325"/>
                    </a:cxn>
                    <a:cxn ang="0">
                      <a:pos x="4002" y="256"/>
                    </a:cxn>
                    <a:cxn ang="0">
                      <a:pos x="4170" y="178"/>
                    </a:cxn>
                    <a:cxn ang="0">
                      <a:pos x="4316" y="92"/>
                    </a:cxn>
                    <a:cxn ang="0">
                      <a:pos x="4439" y="0"/>
                    </a:cxn>
                  </a:cxnLst>
                  <a:rect l="0" t="0" r="r" b="b"/>
                  <a:pathLst>
                    <a:path w="4439" h="1674">
                      <a:moveTo>
                        <a:pt x="4439" y="0"/>
                      </a:moveTo>
                      <a:lnTo>
                        <a:pt x="4418" y="119"/>
                      </a:lnTo>
                      <a:lnTo>
                        <a:pt x="4388" y="233"/>
                      </a:lnTo>
                      <a:lnTo>
                        <a:pt x="4349" y="343"/>
                      </a:lnTo>
                      <a:lnTo>
                        <a:pt x="4303" y="447"/>
                      </a:lnTo>
                      <a:lnTo>
                        <a:pt x="4248" y="546"/>
                      </a:lnTo>
                      <a:lnTo>
                        <a:pt x="4186" y="640"/>
                      </a:lnTo>
                      <a:lnTo>
                        <a:pt x="4114" y="729"/>
                      </a:lnTo>
                      <a:lnTo>
                        <a:pt x="4036" y="814"/>
                      </a:lnTo>
                      <a:lnTo>
                        <a:pt x="3950" y="894"/>
                      </a:lnTo>
                      <a:lnTo>
                        <a:pt x="3856" y="970"/>
                      </a:lnTo>
                      <a:lnTo>
                        <a:pt x="3754" y="1041"/>
                      </a:lnTo>
                      <a:lnTo>
                        <a:pt x="3645" y="1108"/>
                      </a:lnTo>
                      <a:lnTo>
                        <a:pt x="3528" y="1171"/>
                      </a:lnTo>
                      <a:lnTo>
                        <a:pt x="3404" y="1229"/>
                      </a:lnTo>
                      <a:lnTo>
                        <a:pt x="3273" y="1282"/>
                      </a:lnTo>
                      <a:lnTo>
                        <a:pt x="3134" y="1333"/>
                      </a:lnTo>
                      <a:lnTo>
                        <a:pt x="2988" y="1380"/>
                      </a:lnTo>
                      <a:lnTo>
                        <a:pt x="2835" y="1422"/>
                      </a:lnTo>
                      <a:lnTo>
                        <a:pt x="2675" y="1461"/>
                      </a:lnTo>
                      <a:lnTo>
                        <a:pt x="2509" y="1497"/>
                      </a:lnTo>
                      <a:lnTo>
                        <a:pt x="2336" y="1528"/>
                      </a:lnTo>
                      <a:lnTo>
                        <a:pt x="2155" y="1557"/>
                      </a:lnTo>
                      <a:lnTo>
                        <a:pt x="1968" y="1582"/>
                      </a:lnTo>
                      <a:lnTo>
                        <a:pt x="1775" y="1604"/>
                      </a:lnTo>
                      <a:lnTo>
                        <a:pt x="1575" y="1622"/>
                      </a:lnTo>
                      <a:lnTo>
                        <a:pt x="1368" y="1638"/>
                      </a:lnTo>
                      <a:lnTo>
                        <a:pt x="1156" y="1651"/>
                      </a:lnTo>
                      <a:lnTo>
                        <a:pt x="937" y="1660"/>
                      </a:lnTo>
                      <a:lnTo>
                        <a:pt x="711" y="1668"/>
                      </a:lnTo>
                      <a:lnTo>
                        <a:pt x="480" y="1671"/>
                      </a:lnTo>
                      <a:lnTo>
                        <a:pt x="242" y="1674"/>
                      </a:lnTo>
                      <a:lnTo>
                        <a:pt x="0" y="1672"/>
                      </a:lnTo>
                      <a:lnTo>
                        <a:pt x="0" y="687"/>
                      </a:lnTo>
                      <a:lnTo>
                        <a:pt x="208" y="685"/>
                      </a:lnTo>
                      <a:lnTo>
                        <a:pt x="414" y="681"/>
                      </a:lnTo>
                      <a:lnTo>
                        <a:pt x="616" y="678"/>
                      </a:lnTo>
                      <a:lnTo>
                        <a:pt x="814" y="673"/>
                      </a:lnTo>
                      <a:lnTo>
                        <a:pt x="1007" y="668"/>
                      </a:lnTo>
                      <a:lnTo>
                        <a:pt x="1196" y="661"/>
                      </a:lnTo>
                      <a:lnTo>
                        <a:pt x="1382" y="653"/>
                      </a:lnTo>
                      <a:lnTo>
                        <a:pt x="1561" y="644"/>
                      </a:lnTo>
                      <a:lnTo>
                        <a:pt x="1738" y="634"/>
                      </a:lnTo>
                      <a:lnTo>
                        <a:pt x="1910" y="624"/>
                      </a:lnTo>
                      <a:lnTo>
                        <a:pt x="2076" y="612"/>
                      </a:lnTo>
                      <a:lnTo>
                        <a:pt x="2240" y="599"/>
                      </a:lnTo>
                      <a:lnTo>
                        <a:pt x="2397" y="584"/>
                      </a:lnTo>
                      <a:lnTo>
                        <a:pt x="2550" y="567"/>
                      </a:lnTo>
                      <a:lnTo>
                        <a:pt x="2699" y="551"/>
                      </a:lnTo>
                      <a:lnTo>
                        <a:pt x="2843" y="532"/>
                      </a:lnTo>
                      <a:lnTo>
                        <a:pt x="2981" y="511"/>
                      </a:lnTo>
                      <a:lnTo>
                        <a:pt x="3115" y="489"/>
                      </a:lnTo>
                      <a:lnTo>
                        <a:pt x="3245" y="467"/>
                      </a:lnTo>
                      <a:lnTo>
                        <a:pt x="3368" y="441"/>
                      </a:lnTo>
                      <a:lnTo>
                        <a:pt x="3487" y="414"/>
                      </a:lnTo>
                      <a:lnTo>
                        <a:pt x="3600" y="386"/>
                      </a:lnTo>
                      <a:lnTo>
                        <a:pt x="3709" y="356"/>
                      </a:lnTo>
                      <a:lnTo>
                        <a:pt x="3813" y="325"/>
                      </a:lnTo>
                      <a:lnTo>
                        <a:pt x="3910" y="290"/>
                      </a:lnTo>
                      <a:lnTo>
                        <a:pt x="4002" y="256"/>
                      </a:lnTo>
                      <a:lnTo>
                        <a:pt x="4090" y="218"/>
                      </a:lnTo>
                      <a:lnTo>
                        <a:pt x="4170" y="178"/>
                      </a:lnTo>
                      <a:lnTo>
                        <a:pt x="4246" y="136"/>
                      </a:lnTo>
                      <a:lnTo>
                        <a:pt x="4316" y="92"/>
                      </a:lnTo>
                      <a:lnTo>
                        <a:pt x="4381" y="47"/>
                      </a:lnTo>
                      <a:lnTo>
                        <a:pt x="4439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35000" lnSpcReduction="20000"/>
                </a:bodyPr>
                <a:p>
                  <a:pPr algn="ctr"/>
                </a:p>
              </p:txBody>
            </p:sp>
            <p:sp>
              <p:nvSpPr>
                <p:cNvPr id="29" name="îṩļïḑe"/>
                <p:cNvSpPr/>
                <p:nvPr/>
              </p:nvSpPr>
              <p:spPr bwMode="auto">
                <a:xfrm>
                  <a:off x="4572000" y="1614840"/>
                  <a:ext cx="310755" cy="90637"/>
                </a:xfrm>
                <a:custGeom>
                  <a:avLst/>
                  <a:gdLst/>
                  <a:ahLst/>
                  <a:cxnLst>
                    <a:cxn ang="0">
                      <a:pos x="4695" y="27"/>
                    </a:cxn>
                    <a:cxn ang="0">
                      <a:pos x="4701" y="77"/>
                    </a:cxn>
                    <a:cxn ang="0">
                      <a:pos x="4702" y="127"/>
                    </a:cxn>
                    <a:cxn ang="0">
                      <a:pos x="4701" y="176"/>
                    </a:cxn>
                    <a:cxn ang="0">
                      <a:pos x="4697" y="225"/>
                    </a:cxn>
                    <a:cxn ang="0">
                      <a:pos x="4690" y="272"/>
                    </a:cxn>
                    <a:cxn ang="0">
                      <a:pos x="4679" y="318"/>
                    </a:cxn>
                    <a:cxn ang="0">
                      <a:pos x="4666" y="364"/>
                    </a:cxn>
                    <a:cxn ang="0">
                      <a:pos x="4650" y="409"/>
                    </a:cxn>
                    <a:cxn ang="0">
                      <a:pos x="4630" y="451"/>
                    </a:cxn>
                    <a:cxn ang="0">
                      <a:pos x="4609" y="494"/>
                    </a:cxn>
                    <a:cxn ang="0">
                      <a:pos x="4583" y="535"/>
                    </a:cxn>
                    <a:cxn ang="0">
                      <a:pos x="4555" y="576"/>
                    </a:cxn>
                    <a:cxn ang="0">
                      <a:pos x="4525" y="615"/>
                    </a:cxn>
                    <a:cxn ang="0">
                      <a:pos x="4491" y="655"/>
                    </a:cxn>
                    <a:cxn ang="0">
                      <a:pos x="4455" y="691"/>
                    </a:cxn>
                    <a:cxn ang="0">
                      <a:pos x="4437" y="697"/>
                    </a:cxn>
                    <a:cxn ang="0">
                      <a:pos x="4381" y="732"/>
                    </a:cxn>
                    <a:cxn ang="0">
                      <a:pos x="4246" y="821"/>
                    </a:cxn>
                    <a:cxn ang="0">
                      <a:pos x="4090" y="903"/>
                    </a:cxn>
                    <a:cxn ang="0">
                      <a:pos x="3910" y="975"/>
                    </a:cxn>
                    <a:cxn ang="0">
                      <a:pos x="3709" y="1041"/>
                    </a:cxn>
                    <a:cxn ang="0">
                      <a:pos x="3487" y="1099"/>
                    </a:cxn>
                    <a:cxn ang="0">
                      <a:pos x="3245" y="1152"/>
                    </a:cxn>
                    <a:cxn ang="0">
                      <a:pos x="2981" y="1196"/>
                    </a:cxn>
                    <a:cxn ang="0">
                      <a:pos x="2699" y="1236"/>
                    </a:cxn>
                    <a:cxn ang="0">
                      <a:pos x="2397" y="1269"/>
                    </a:cxn>
                    <a:cxn ang="0">
                      <a:pos x="2076" y="1297"/>
                    </a:cxn>
                    <a:cxn ang="0">
                      <a:pos x="1738" y="1319"/>
                    </a:cxn>
                    <a:cxn ang="0">
                      <a:pos x="1382" y="1338"/>
                    </a:cxn>
                    <a:cxn ang="0">
                      <a:pos x="1007" y="1353"/>
                    </a:cxn>
                    <a:cxn ang="0">
                      <a:pos x="616" y="1363"/>
                    </a:cxn>
                    <a:cxn ang="0">
                      <a:pos x="208" y="1370"/>
                    </a:cxn>
                    <a:cxn ang="0">
                      <a:pos x="0" y="652"/>
                    </a:cxn>
                    <a:cxn ang="0">
                      <a:pos x="98" y="653"/>
                    </a:cxn>
                    <a:cxn ang="0">
                      <a:pos x="255" y="652"/>
                    </a:cxn>
                    <a:cxn ang="0">
                      <a:pos x="465" y="649"/>
                    </a:cxn>
                    <a:cxn ang="0">
                      <a:pos x="721" y="641"/>
                    </a:cxn>
                    <a:cxn ang="0">
                      <a:pos x="1014" y="629"/>
                    </a:cxn>
                    <a:cxn ang="0">
                      <a:pos x="1338" y="612"/>
                    </a:cxn>
                    <a:cxn ang="0">
                      <a:pos x="1685" y="589"/>
                    </a:cxn>
                    <a:cxn ang="0">
                      <a:pos x="2050" y="560"/>
                    </a:cxn>
                    <a:cxn ang="0">
                      <a:pos x="2423" y="523"/>
                    </a:cxn>
                    <a:cxn ang="0">
                      <a:pos x="2798" y="478"/>
                    </a:cxn>
                    <a:cxn ang="0">
                      <a:pos x="3168" y="424"/>
                    </a:cxn>
                    <a:cxn ang="0">
                      <a:pos x="3525" y="361"/>
                    </a:cxn>
                    <a:cxn ang="0">
                      <a:pos x="3864" y="288"/>
                    </a:cxn>
                    <a:cxn ang="0">
                      <a:pos x="4176" y="203"/>
                    </a:cxn>
                    <a:cxn ang="0">
                      <a:pos x="4454" y="108"/>
                    </a:cxn>
                    <a:cxn ang="0">
                      <a:pos x="4692" y="0"/>
                    </a:cxn>
                  </a:cxnLst>
                  <a:rect l="0" t="0" r="r" b="b"/>
                  <a:pathLst>
                    <a:path w="4702" h="1372">
                      <a:moveTo>
                        <a:pt x="4692" y="0"/>
                      </a:moveTo>
                      <a:lnTo>
                        <a:pt x="4695" y="27"/>
                      </a:lnTo>
                      <a:lnTo>
                        <a:pt x="4698" y="52"/>
                      </a:lnTo>
                      <a:lnTo>
                        <a:pt x="4701" y="77"/>
                      </a:lnTo>
                      <a:lnTo>
                        <a:pt x="4702" y="103"/>
                      </a:lnTo>
                      <a:lnTo>
                        <a:pt x="4702" y="127"/>
                      </a:lnTo>
                      <a:lnTo>
                        <a:pt x="4702" y="152"/>
                      </a:lnTo>
                      <a:lnTo>
                        <a:pt x="4701" y="176"/>
                      </a:lnTo>
                      <a:lnTo>
                        <a:pt x="4700" y="201"/>
                      </a:lnTo>
                      <a:lnTo>
                        <a:pt x="4697" y="225"/>
                      </a:lnTo>
                      <a:lnTo>
                        <a:pt x="4694" y="249"/>
                      </a:lnTo>
                      <a:lnTo>
                        <a:pt x="4690" y="272"/>
                      </a:lnTo>
                      <a:lnTo>
                        <a:pt x="4685" y="296"/>
                      </a:lnTo>
                      <a:lnTo>
                        <a:pt x="4679" y="318"/>
                      </a:lnTo>
                      <a:lnTo>
                        <a:pt x="4673" y="342"/>
                      </a:lnTo>
                      <a:lnTo>
                        <a:pt x="4666" y="364"/>
                      </a:lnTo>
                      <a:lnTo>
                        <a:pt x="4658" y="386"/>
                      </a:lnTo>
                      <a:lnTo>
                        <a:pt x="4650" y="409"/>
                      </a:lnTo>
                      <a:lnTo>
                        <a:pt x="4640" y="430"/>
                      </a:lnTo>
                      <a:lnTo>
                        <a:pt x="4630" y="451"/>
                      </a:lnTo>
                      <a:lnTo>
                        <a:pt x="4620" y="472"/>
                      </a:lnTo>
                      <a:lnTo>
                        <a:pt x="4609" y="494"/>
                      </a:lnTo>
                      <a:lnTo>
                        <a:pt x="4597" y="515"/>
                      </a:lnTo>
                      <a:lnTo>
                        <a:pt x="4583" y="535"/>
                      </a:lnTo>
                      <a:lnTo>
                        <a:pt x="4570" y="556"/>
                      </a:lnTo>
                      <a:lnTo>
                        <a:pt x="4555" y="576"/>
                      </a:lnTo>
                      <a:lnTo>
                        <a:pt x="4541" y="596"/>
                      </a:lnTo>
                      <a:lnTo>
                        <a:pt x="4525" y="615"/>
                      </a:lnTo>
                      <a:lnTo>
                        <a:pt x="4509" y="636"/>
                      </a:lnTo>
                      <a:lnTo>
                        <a:pt x="4491" y="655"/>
                      </a:lnTo>
                      <a:lnTo>
                        <a:pt x="4473" y="674"/>
                      </a:lnTo>
                      <a:lnTo>
                        <a:pt x="4455" y="691"/>
                      </a:lnTo>
                      <a:lnTo>
                        <a:pt x="4435" y="710"/>
                      </a:lnTo>
                      <a:lnTo>
                        <a:pt x="4437" y="697"/>
                      </a:lnTo>
                      <a:lnTo>
                        <a:pt x="4439" y="685"/>
                      </a:lnTo>
                      <a:lnTo>
                        <a:pt x="4381" y="732"/>
                      </a:lnTo>
                      <a:lnTo>
                        <a:pt x="4316" y="777"/>
                      </a:lnTo>
                      <a:lnTo>
                        <a:pt x="4246" y="821"/>
                      </a:lnTo>
                      <a:lnTo>
                        <a:pt x="4170" y="863"/>
                      </a:lnTo>
                      <a:lnTo>
                        <a:pt x="4090" y="903"/>
                      </a:lnTo>
                      <a:lnTo>
                        <a:pt x="4002" y="941"/>
                      </a:lnTo>
                      <a:lnTo>
                        <a:pt x="3910" y="975"/>
                      </a:lnTo>
                      <a:lnTo>
                        <a:pt x="3813" y="1010"/>
                      </a:lnTo>
                      <a:lnTo>
                        <a:pt x="3709" y="1041"/>
                      </a:lnTo>
                      <a:lnTo>
                        <a:pt x="3600" y="1071"/>
                      </a:lnTo>
                      <a:lnTo>
                        <a:pt x="3487" y="1099"/>
                      </a:lnTo>
                      <a:lnTo>
                        <a:pt x="3368" y="1126"/>
                      </a:lnTo>
                      <a:lnTo>
                        <a:pt x="3245" y="1152"/>
                      </a:lnTo>
                      <a:lnTo>
                        <a:pt x="3115" y="1174"/>
                      </a:lnTo>
                      <a:lnTo>
                        <a:pt x="2981" y="1196"/>
                      </a:lnTo>
                      <a:lnTo>
                        <a:pt x="2843" y="1217"/>
                      </a:lnTo>
                      <a:lnTo>
                        <a:pt x="2699" y="1236"/>
                      </a:lnTo>
                      <a:lnTo>
                        <a:pt x="2550" y="1252"/>
                      </a:lnTo>
                      <a:lnTo>
                        <a:pt x="2397" y="1269"/>
                      </a:lnTo>
                      <a:lnTo>
                        <a:pt x="2240" y="1284"/>
                      </a:lnTo>
                      <a:lnTo>
                        <a:pt x="2076" y="1297"/>
                      </a:lnTo>
                      <a:lnTo>
                        <a:pt x="1910" y="1309"/>
                      </a:lnTo>
                      <a:lnTo>
                        <a:pt x="1738" y="1319"/>
                      </a:lnTo>
                      <a:lnTo>
                        <a:pt x="1561" y="1329"/>
                      </a:lnTo>
                      <a:lnTo>
                        <a:pt x="1382" y="1338"/>
                      </a:lnTo>
                      <a:lnTo>
                        <a:pt x="1196" y="1346"/>
                      </a:lnTo>
                      <a:lnTo>
                        <a:pt x="1007" y="1353"/>
                      </a:lnTo>
                      <a:lnTo>
                        <a:pt x="814" y="1358"/>
                      </a:lnTo>
                      <a:lnTo>
                        <a:pt x="616" y="1363"/>
                      </a:lnTo>
                      <a:lnTo>
                        <a:pt x="414" y="1366"/>
                      </a:lnTo>
                      <a:lnTo>
                        <a:pt x="208" y="1370"/>
                      </a:lnTo>
                      <a:lnTo>
                        <a:pt x="0" y="1372"/>
                      </a:lnTo>
                      <a:lnTo>
                        <a:pt x="0" y="652"/>
                      </a:lnTo>
                      <a:lnTo>
                        <a:pt x="41" y="653"/>
                      </a:lnTo>
                      <a:lnTo>
                        <a:pt x="98" y="653"/>
                      </a:lnTo>
                      <a:lnTo>
                        <a:pt x="169" y="653"/>
                      </a:lnTo>
                      <a:lnTo>
                        <a:pt x="255" y="652"/>
                      </a:lnTo>
                      <a:lnTo>
                        <a:pt x="355" y="651"/>
                      </a:lnTo>
                      <a:lnTo>
                        <a:pt x="465" y="649"/>
                      </a:lnTo>
                      <a:lnTo>
                        <a:pt x="588" y="646"/>
                      </a:lnTo>
                      <a:lnTo>
                        <a:pt x="721" y="641"/>
                      </a:lnTo>
                      <a:lnTo>
                        <a:pt x="863" y="636"/>
                      </a:lnTo>
                      <a:lnTo>
                        <a:pt x="1014" y="629"/>
                      </a:lnTo>
                      <a:lnTo>
                        <a:pt x="1173" y="621"/>
                      </a:lnTo>
                      <a:lnTo>
                        <a:pt x="1338" y="612"/>
                      </a:lnTo>
                      <a:lnTo>
                        <a:pt x="1509" y="601"/>
                      </a:lnTo>
                      <a:lnTo>
                        <a:pt x="1685" y="589"/>
                      </a:lnTo>
                      <a:lnTo>
                        <a:pt x="1865" y="575"/>
                      </a:lnTo>
                      <a:lnTo>
                        <a:pt x="2050" y="560"/>
                      </a:lnTo>
                      <a:lnTo>
                        <a:pt x="2235" y="542"/>
                      </a:lnTo>
                      <a:lnTo>
                        <a:pt x="2423" y="523"/>
                      </a:lnTo>
                      <a:lnTo>
                        <a:pt x="2610" y="501"/>
                      </a:lnTo>
                      <a:lnTo>
                        <a:pt x="2798" y="478"/>
                      </a:lnTo>
                      <a:lnTo>
                        <a:pt x="2984" y="452"/>
                      </a:lnTo>
                      <a:lnTo>
                        <a:pt x="3168" y="424"/>
                      </a:lnTo>
                      <a:lnTo>
                        <a:pt x="3349" y="394"/>
                      </a:lnTo>
                      <a:lnTo>
                        <a:pt x="3525" y="361"/>
                      </a:lnTo>
                      <a:lnTo>
                        <a:pt x="3697" y="326"/>
                      </a:lnTo>
                      <a:lnTo>
                        <a:pt x="3864" y="288"/>
                      </a:lnTo>
                      <a:lnTo>
                        <a:pt x="4024" y="247"/>
                      </a:lnTo>
                      <a:lnTo>
                        <a:pt x="4176" y="203"/>
                      </a:lnTo>
                      <a:lnTo>
                        <a:pt x="4320" y="157"/>
                      </a:lnTo>
                      <a:lnTo>
                        <a:pt x="4454" y="108"/>
                      </a:lnTo>
                      <a:lnTo>
                        <a:pt x="4578" y="56"/>
                      </a:lnTo>
                      <a:lnTo>
                        <a:pt x="4692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p>
                  <a:pPr algn="ctr"/>
                </a:p>
              </p:txBody>
            </p:sp>
            <p:sp>
              <p:nvSpPr>
                <p:cNvPr id="30" name="iś1íďè"/>
                <p:cNvSpPr/>
                <p:nvPr/>
              </p:nvSpPr>
              <p:spPr bwMode="auto">
                <a:xfrm>
                  <a:off x="441616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2357" y="433"/>
                    </a:cxn>
                    <a:cxn ang="0">
                      <a:pos x="2357" y="0"/>
                    </a:cxn>
                    <a:cxn ang="0">
                      <a:pos x="1998" y="28"/>
                    </a:cxn>
                    <a:cxn ang="0">
                      <a:pos x="1657" y="106"/>
                    </a:cxn>
                    <a:cxn ang="0">
                      <a:pos x="1337" y="234"/>
                    </a:cxn>
                    <a:cxn ang="0">
                      <a:pos x="1041" y="404"/>
                    </a:cxn>
                    <a:cxn ang="0">
                      <a:pos x="774" y="614"/>
                    </a:cxn>
                    <a:cxn ang="0">
                      <a:pos x="540" y="859"/>
                    </a:cxn>
                    <a:cxn ang="0">
                      <a:pos x="342" y="1137"/>
                    </a:cxn>
                    <a:cxn ang="0">
                      <a:pos x="186" y="1441"/>
                    </a:cxn>
                    <a:cxn ang="0">
                      <a:pos x="75" y="1769"/>
                    </a:cxn>
                    <a:cxn ang="0">
                      <a:pos x="13" y="2117"/>
                    </a:cxn>
                    <a:cxn ang="0">
                      <a:pos x="4" y="2477"/>
                    </a:cxn>
                    <a:cxn ang="0">
                      <a:pos x="48" y="2831"/>
                    </a:cxn>
                    <a:cxn ang="0">
                      <a:pos x="143" y="3166"/>
                    </a:cxn>
                    <a:cxn ang="0">
                      <a:pos x="285" y="3477"/>
                    </a:cxn>
                    <a:cxn ang="0">
                      <a:pos x="470" y="3765"/>
                    </a:cxn>
                    <a:cxn ang="0">
                      <a:pos x="692" y="4022"/>
                    </a:cxn>
                    <a:cxn ang="0">
                      <a:pos x="948" y="4244"/>
                    </a:cxn>
                    <a:cxn ang="0">
                      <a:pos x="1235" y="4427"/>
                    </a:cxn>
                    <a:cxn ang="0">
                      <a:pos x="1548" y="4569"/>
                    </a:cxn>
                    <a:cxn ang="0">
                      <a:pos x="1883" y="4664"/>
                    </a:cxn>
                    <a:cxn ang="0">
                      <a:pos x="2235" y="4710"/>
                    </a:cxn>
                    <a:cxn ang="0">
                      <a:pos x="2357" y="4712"/>
                    </a:cxn>
                    <a:cxn ang="0">
                      <a:pos x="2357" y="4281"/>
                    </a:cxn>
                    <a:cxn ang="0">
                      <a:pos x="2064" y="4259"/>
                    </a:cxn>
                    <a:cxn ang="0">
                      <a:pos x="1785" y="4194"/>
                    </a:cxn>
                    <a:cxn ang="0">
                      <a:pos x="1523" y="4091"/>
                    </a:cxn>
                    <a:cxn ang="0">
                      <a:pos x="1282" y="3951"/>
                    </a:cxn>
                    <a:cxn ang="0">
                      <a:pos x="1064" y="3780"/>
                    </a:cxn>
                    <a:cxn ang="0">
                      <a:pos x="872" y="3579"/>
                    </a:cxn>
                    <a:cxn ang="0">
                      <a:pos x="711" y="3353"/>
                    </a:cxn>
                    <a:cxn ang="0">
                      <a:pos x="584" y="3104"/>
                    </a:cxn>
                    <a:cxn ang="0">
                      <a:pos x="493" y="2836"/>
                    </a:cxn>
                    <a:cxn ang="0">
                      <a:pos x="442" y="2552"/>
                    </a:cxn>
                    <a:cxn ang="0">
                      <a:pos x="435" y="2257"/>
                    </a:cxn>
                    <a:cxn ang="0">
                      <a:pos x="471" y="1969"/>
                    </a:cxn>
                    <a:cxn ang="0">
                      <a:pos x="549" y="1696"/>
                    </a:cxn>
                    <a:cxn ang="0">
                      <a:pos x="665" y="1441"/>
                    </a:cxn>
                    <a:cxn ang="0">
                      <a:pos x="815" y="1206"/>
                    </a:cxn>
                    <a:cxn ang="0">
                      <a:pos x="997" y="997"/>
                    </a:cxn>
                    <a:cxn ang="0">
                      <a:pos x="1206" y="815"/>
                    </a:cxn>
                    <a:cxn ang="0">
                      <a:pos x="1440" y="665"/>
                    </a:cxn>
                    <a:cxn ang="0">
                      <a:pos x="1695" y="549"/>
                    </a:cxn>
                    <a:cxn ang="0">
                      <a:pos x="1969" y="472"/>
                    </a:cxn>
                    <a:cxn ang="0">
                      <a:pos x="2257" y="435"/>
                    </a:cxn>
                  </a:cxnLst>
                  <a:rect l="0" t="0" r="r" b="b"/>
                  <a:pathLst>
                    <a:path w="2357" h="4712">
                      <a:moveTo>
                        <a:pt x="2357" y="433"/>
                      </a:moveTo>
                      <a:lnTo>
                        <a:pt x="2357" y="433"/>
                      </a:lnTo>
                      <a:lnTo>
                        <a:pt x="2357" y="433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357" y="0"/>
                      </a:lnTo>
                      <a:lnTo>
                        <a:pt x="2235" y="4"/>
                      </a:lnTo>
                      <a:lnTo>
                        <a:pt x="2115" y="13"/>
                      </a:lnTo>
                      <a:lnTo>
                        <a:pt x="1998" y="28"/>
                      </a:lnTo>
                      <a:lnTo>
                        <a:pt x="1883" y="48"/>
                      </a:lnTo>
                      <a:lnTo>
                        <a:pt x="1769" y="75"/>
                      </a:lnTo>
                      <a:lnTo>
                        <a:pt x="1657" y="106"/>
                      </a:lnTo>
                      <a:lnTo>
                        <a:pt x="1548" y="144"/>
                      </a:lnTo>
                      <a:lnTo>
                        <a:pt x="1440" y="186"/>
                      </a:lnTo>
                      <a:lnTo>
                        <a:pt x="1337" y="234"/>
                      </a:lnTo>
                      <a:lnTo>
                        <a:pt x="1235" y="285"/>
                      </a:lnTo>
                      <a:lnTo>
                        <a:pt x="1137" y="342"/>
                      </a:lnTo>
                      <a:lnTo>
                        <a:pt x="1041" y="404"/>
                      </a:lnTo>
                      <a:lnTo>
                        <a:pt x="948" y="470"/>
                      </a:lnTo>
                      <a:lnTo>
                        <a:pt x="860" y="540"/>
                      </a:lnTo>
                      <a:lnTo>
                        <a:pt x="774" y="614"/>
                      </a:lnTo>
                      <a:lnTo>
                        <a:pt x="692" y="692"/>
                      </a:lnTo>
                      <a:lnTo>
                        <a:pt x="614" y="773"/>
                      </a:lnTo>
                      <a:lnTo>
                        <a:pt x="540" y="859"/>
                      </a:lnTo>
                      <a:lnTo>
                        <a:pt x="470" y="949"/>
                      </a:lnTo>
                      <a:lnTo>
                        <a:pt x="404" y="1040"/>
                      </a:lnTo>
                      <a:lnTo>
                        <a:pt x="342" y="1137"/>
                      </a:lnTo>
                      <a:lnTo>
                        <a:pt x="285" y="1235"/>
                      </a:lnTo>
                      <a:lnTo>
                        <a:pt x="233" y="1337"/>
                      </a:lnTo>
                      <a:lnTo>
                        <a:pt x="186" y="1441"/>
                      </a:lnTo>
                      <a:lnTo>
                        <a:pt x="143" y="1548"/>
                      </a:lnTo>
                      <a:lnTo>
                        <a:pt x="107" y="1657"/>
                      </a:lnTo>
                      <a:lnTo>
                        <a:pt x="75" y="1769"/>
                      </a:lnTo>
                      <a:lnTo>
                        <a:pt x="48" y="1883"/>
                      </a:lnTo>
                      <a:lnTo>
                        <a:pt x="27" y="1998"/>
                      </a:lnTo>
                      <a:lnTo>
                        <a:pt x="13" y="2117"/>
                      </a:lnTo>
                      <a:lnTo>
                        <a:pt x="4" y="2236"/>
                      </a:lnTo>
                      <a:lnTo>
                        <a:pt x="0" y="2357"/>
                      </a:lnTo>
                      <a:lnTo>
                        <a:pt x="4" y="2477"/>
                      </a:lnTo>
                      <a:lnTo>
                        <a:pt x="13" y="2597"/>
                      </a:lnTo>
                      <a:lnTo>
                        <a:pt x="27" y="2714"/>
                      </a:lnTo>
                      <a:lnTo>
                        <a:pt x="48" y="2831"/>
                      </a:lnTo>
                      <a:lnTo>
                        <a:pt x="75" y="2944"/>
                      </a:lnTo>
                      <a:lnTo>
                        <a:pt x="107" y="3056"/>
                      </a:lnTo>
                      <a:lnTo>
                        <a:pt x="143" y="3166"/>
                      </a:lnTo>
                      <a:lnTo>
                        <a:pt x="186" y="3272"/>
                      </a:lnTo>
                      <a:lnTo>
                        <a:pt x="233" y="3377"/>
                      </a:lnTo>
                      <a:lnTo>
                        <a:pt x="285" y="3477"/>
                      </a:lnTo>
                      <a:lnTo>
                        <a:pt x="342" y="3577"/>
                      </a:lnTo>
                      <a:lnTo>
                        <a:pt x="404" y="3672"/>
                      </a:lnTo>
                      <a:lnTo>
                        <a:pt x="470" y="3765"/>
                      </a:lnTo>
                      <a:lnTo>
                        <a:pt x="540" y="3854"/>
                      </a:lnTo>
                      <a:lnTo>
                        <a:pt x="614" y="3939"/>
                      </a:lnTo>
                      <a:lnTo>
                        <a:pt x="692" y="4022"/>
                      </a:lnTo>
                      <a:lnTo>
                        <a:pt x="774" y="4099"/>
                      </a:lnTo>
                      <a:lnTo>
                        <a:pt x="860" y="4174"/>
                      </a:lnTo>
                      <a:lnTo>
                        <a:pt x="948" y="4244"/>
                      </a:lnTo>
                      <a:lnTo>
                        <a:pt x="1041" y="4309"/>
                      </a:lnTo>
                      <a:lnTo>
                        <a:pt x="1137" y="4370"/>
                      </a:lnTo>
                      <a:lnTo>
                        <a:pt x="1235" y="4427"/>
                      </a:lnTo>
                      <a:lnTo>
                        <a:pt x="1337" y="4480"/>
                      </a:lnTo>
                      <a:lnTo>
                        <a:pt x="1440" y="4527"/>
                      </a:lnTo>
                      <a:lnTo>
                        <a:pt x="1548" y="4569"/>
                      </a:lnTo>
                      <a:lnTo>
                        <a:pt x="1657" y="4606"/>
                      </a:lnTo>
                      <a:lnTo>
                        <a:pt x="1769" y="4638"/>
                      </a:lnTo>
                      <a:lnTo>
                        <a:pt x="1883" y="4664"/>
                      </a:lnTo>
                      <a:lnTo>
                        <a:pt x="1998" y="4685"/>
                      </a:lnTo>
                      <a:lnTo>
                        <a:pt x="2115" y="4700"/>
                      </a:lnTo>
                      <a:lnTo>
                        <a:pt x="2235" y="4710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712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357" y="4281"/>
                      </a:lnTo>
                      <a:lnTo>
                        <a:pt x="2257" y="4279"/>
                      </a:lnTo>
                      <a:lnTo>
                        <a:pt x="2160" y="4271"/>
                      </a:lnTo>
                      <a:lnTo>
                        <a:pt x="2064" y="4259"/>
                      </a:lnTo>
                      <a:lnTo>
                        <a:pt x="1969" y="4242"/>
                      </a:lnTo>
                      <a:lnTo>
                        <a:pt x="1876" y="4221"/>
                      </a:lnTo>
                      <a:lnTo>
                        <a:pt x="1785" y="4194"/>
                      </a:lnTo>
                      <a:lnTo>
                        <a:pt x="1695" y="4164"/>
                      </a:lnTo>
                      <a:lnTo>
                        <a:pt x="1608" y="4129"/>
                      </a:lnTo>
                      <a:lnTo>
                        <a:pt x="1523" y="4091"/>
                      </a:lnTo>
                      <a:lnTo>
                        <a:pt x="1440" y="4048"/>
                      </a:lnTo>
                      <a:lnTo>
                        <a:pt x="1360" y="4002"/>
                      </a:lnTo>
                      <a:lnTo>
                        <a:pt x="1282" y="3951"/>
                      </a:lnTo>
                      <a:lnTo>
                        <a:pt x="1206" y="3898"/>
                      </a:lnTo>
                      <a:lnTo>
                        <a:pt x="1133" y="3841"/>
                      </a:lnTo>
                      <a:lnTo>
                        <a:pt x="1064" y="3780"/>
                      </a:lnTo>
                      <a:lnTo>
                        <a:pt x="997" y="3717"/>
                      </a:lnTo>
                      <a:lnTo>
                        <a:pt x="933" y="3650"/>
                      </a:lnTo>
                      <a:lnTo>
                        <a:pt x="872" y="3579"/>
                      </a:lnTo>
                      <a:lnTo>
                        <a:pt x="815" y="3507"/>
                      </a:lnTo>
                      <a:lnTo>
                        <a:pt x="761" y="3432"/>
                      </a:lnTo>
                      <a:lnTo>
                        <a:pt x="711" y="3353"/>
                      </a:lnTo>
                      <a:lnTo>
                        <a:pt x="665" y="3273"/>
                      </a:lnTo>
                      <a:lnTo>
                        <a:pt x="623" y="3189"/>
                      </a:lnTo>
                      <a:lnTo>
                        <a:pt x="584" y="3104"/>
                      </a:lnTo>
                      <a:lnTo>
                        <a:pt x="549" y="3017"/>
                      </a:lnTo>
                      <a:lnTo>
                        <a:pt x="519" y="2928"/>
                      </a:lnTo>
                      <a:lnTo>
                        <a:pt x="493" y="2836"/>
                      </a:lnTo>
                      <a:lnTo>
                        <a:pt x="471" y="2743"/>
                      </a:lnTo>
                      <a:lnTo>
                        <a:pt x="454" y="2648"/>
                      </a:lnTo>
                      <a:lnTo>
                        <a:pt x="442" y="2552"/>
                      </a:lnTo>
                      <a:lnTo>
                        <a:pt x="435" y="2455"/>
                      </a:lnTo>
                      <a:lnTo>
                        <a:pt x="432" y="2357"/>
                      </a:lnTo>
                      <a:lnTo>
                        <a:pt x="435" y="2257"/>
                      </a:lnTo>
                      <a:lnTo>
                        <a:pt x="442" y="2160"/>
                      </a:lnTo>
                      <a:lnTo>
                        <a:pt x="454" y="2064"/>
                      </a:lnTo>
                      <a:lnTo>
                        <a:pt x="471" y="1969"/>
                      </a:lnTo>
                      <a:lnTo>
                        <a:pt x="493" y="1876"/>
                      </a:lnTo>
                      <a:lnTo>
                        <a:pt x="519" y="1786"/>
                      </a:lnTo>
                      <a:lnTo>
                        <a:pt x="549" y="1696"/>
                      </a:lnTo>
                      <a:lnTo>
                        <a:pt x="584" y="1609"/>
                      </a:lnTo>
                      <a:lnTo>
                        <a:pt x="623" y="1523"/>
                      </a:lnTo>
                      <a:lnTo>
                        <a:pt x="665" y="1441"/>
                      </a:lnTo>
                      <a:lnTo>
                        <a:pt x="711" y="1360"/>
                      </a:lnTo>
                      <a:lnTo>
                        <a:pt x="761" y="1282"/>
                      </a:lnTo>
                      <a:lnTo>
                        <a:pt x="815" y="1206"/>
                      </a:lnTo>
                      <a:lnTo>
                        <a:pt x="872" y="1133"/>
                      </a:lnTo>
                      <a:lnTo>
                        <a:pt x="933" y="1064"/>
                      </a:lnTo>
                      <a:lnTo>
                        <a:pt x="997" y="997"/>
                      </a:lnTo>
                      <a:lnTo>
                        <a:pt x="1064" y="933"/>
                      </a:lnTo>
                      <a:lnTo>
                        <a:pt x="1133" y="873"/>
                      </a:lnTo>
                      <a:lnTo>
                        <a:pt x="1206" y="815"/>
                      </a:lnTo>
                      <a:lnTo>
                        <a:pt x="1282" y="761"/>
                      </a:lnTo>
                      <a:lnTo>
                        <a:pt x="1360" y="711"/>
                      </a:lnTo>
                      <a:lnTo>
                        <a:pt x="1440" y="665"/>
                      </a:lnTo>
                      <a:lnTo>
                        <a:pt x="1523" y="623"/>
                      </a:lnTo>
                      <a:lnTo>
                        <a:pt x="1608" y="583"/>
                      </a:lnTo>
                      <a:lnTo>
                        <a:pt x="1695" y="549"/>
                      </a:lnTo>
                      <a:lnTo>
                        <a:pt x="1785" y="519"/>
                      </a:lnTo>
                      <a:lnTo>
                        <a:pt x="1876" y="493"/>
                      </a:lnTo>
                      <a:lnTo>
                        <a:pt x="1969" y="472"/>
                      </a:lnTo>
                      <a:lnTo>
                        <a:pt x="2064" y="454"/>
                      </a:lnTo>
                      <a:lnTo>
                        <a:pt x="2160" y="442"/>
                      </a:lnTo>
                      <a:lnTo>
                        <a:pt x="2257" y="435"/>
                      </a:lnTo>
                      <a:lnTo>
                        <a:pt x="2357" y="43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  <p:sp>
              <p:nvSpPr>
                <p:cNvPr id="31" name="îşḻiḑé"/>
                <p:cNvSpPr/>
                <p:nvPr/>
              </p:nvSpPr>
              <p:spPr bwMode="auto">
                <a:xfrm>
                  <a:off x="4572000" y="1026162"/>
                  <a:ext cx="155840" cy="311218"/>
                </a:xfrm>
                <a:custGeom>
                  <a:avLst/>
                  <a:gdLst/>
                  <a:ahLst/>
                  <a:cxnLst>
                    <a:cxn ang="0">
                      <a:pos x="0" y="433"/>
                    </a:cxn>
                    <a:cxn ang="0">
                      <a:pos x="0" y="0"/>
                    </a:cxn>
                    <a:cxn ang="0">
                      <a:pos x="357" y="28"/>
                    </a:cxn>
                    <a:cxn ang="0">
                      <a:pos x="698" y="106"/>
                    </a:cxn>
                    <a:cxn ang="0">
                      <a:pos x="1018" y="234"/>
                    </a:cxn>
                    <a:cxn ang="0">
                      <a:pos x="1314" y="404"/>
                    </a:cxn>
                    <a:cxn ang="0">
                      <a:pos x="1581" y="614"/>
                    </a:cxn>
                    <a:cxn ang="0">
                      <a:pos x="1816" y="859"/>
                    </a:cxn>
                    <a:cxn ang="0">
                      <a:pos x="2013" y="1137"/>
                    </a:cxn>
                    <a:cxn ang="0">
                      <a:pos x="2169" y="1441"/>
                    </a:cxn>
                    <a:cxn ang="0">
                      <a:pos x="2281" y="1769"/>
                    </a:cxn>
                    <a:cxn ang="0">
                      <a:pos x="2342" y="2117"/>
                    </a:cxn>
                    <a:cxn ang="0">
                      <a:pos x="2351" y="2477"/>
                    </a:cxn>
                    <a:cxn ang="0">
                      <a:pos x="2307" y="2831"/>
                    </a:cxn>
                    <a:cxn ang="0">
                      <a:pos x="2212" y="3166"/>
                    </a:cxn>
                    <a:cxn ang="0">
                      <a:pos x="2070" y="3477"/>
                    </a:cxn>
                    <a:cxn ang="0">
                      <a:pos x="1885" y="3765"/>
                    </a:cxn>
                    <a:cxn ang="0">
                      <a:pos x="1663" y="4022"/>
                    </a:cxn>
                    <a:cxn ang="0">
                      <a:pos x="1407" y="4244"/>
                    </a:cxn>
                    <a:cxn ang="0">
                      <a:pos x="1120" y="4427"/>
                    </a:cxn>
                    <a:cxn ang="0">
                      <a:pos x="807" y="4569"/>
                    </a:cxn>
                    <a:cxn ang="0">
                      <a:pos x="473" y="4664"/>
                    </a:cxn>
                    <a:cxn ang="0">
                      <a:pos x="120" y="4710"/>
                    </a:cxn>
                    <a:cxn ang="0">
                      <a:pos x="0" y="4712"/>
                    </a:cxn>
                    <a:cxn ang="0">
                      <a:pos x="0" y="4281"/>
                    </a:cxn>
                    <a:cxn ang="0">
                      <a:pos x="291" y="4259"/>
                    </a:cxn>
                    <a:cxn ang="0">
                      <a:pos x="570" y="4194"/>
                    </a:cxn>
                    <a:cxn ang="0">
                      <a:pos x="832" y="4091"/>
                    </a:cxn>
                    <a:cxn ang="0">
                      <a:pos x="1073" y="3951"/>
                    </a:cxn>
                    <a:cxn ang="0">
                      <a:pos x="1292" y="3780"/>
                    </a:cxn>
                    <a:cxn ang="0">
                      <a:pos x="1483" y="3579"/>
                    </a:cxn>
                    <a:cxn ang="0">
                      <a:pos x="1644" y="3353"/>
                    </a:cxn>
                    <a:cxn ang="0">
                      <a:pos x="1771" y="3104"/>
                    </a:cxn>
                    <a:cxn ang="0">
                      <a:pos x="1862" y="2836"/>
                    </a:cxn>
                    <a:cxn ang="0">
                      <a:pos x="1913" y="2552"/>
                    </a:cxn>
                    <a:cxn ang="0">
                      <a:pos x="1921" y="2257"/>
                    </a:cxn>
                    <a:cxn ang="0">
                      <a:pos x="1884" y="1969"/>
                    </a:cxn>
                    <a:cxn ang="0">
                      <a:pos x="1806" y="1696"/>
                    </a:cxn>
                    <a:cxn ang="0">
                      <a:pos x="1690" y="1441"/>
                    </a:cxn>
                    <a:cxn ang="0">
                      <a:pos x="1540" y="1206"/>
                    </a:cxn>
                    <a:cxn ang="0">
                      <a:pos x="1358" y="997"/>
                    </a:cxn>
                    <a:cxn ang="0">
                      <a:pos x="1149" y="815"/>
                    </a:cxn>
                    <a:cxn ang="0">
                      <a:pos x="915" y="665"/>
                    </a:cxn>
                    <a:cxn ang="0">
                      <a:pos x="660" y="549"/>
                    </a:cxn>
                    <a:cxn ang="0">
                      <a:pos x="386" y="472"/>
                    </a:cxn>
                    <a:cxn ang="0">
                      <a:pos x="98" y="435"/>
                    </a:cxn>
                  </a:cxnLst>
                  <a:rect l="0" t="0" r="r" b="b"/>
                  <a:pathLst>
                    <a:path w="2355" h="4712">
                      <a:moveTo>
                        <a:pt x="0" y="433"/>
                      </a:moveTo>
                      <a:lnTo>
                        <a:pt x="0" y="433"/>
                      </a:lnTo>
                      <a:lnTo>
                        <a:pt x="0" y="4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20" y="4"/>
                      </a:lnTo>
                      <a:lnTo>
                        <a:pt x="240" y="13"/>
                      </a:lnTo>
                      <a:lnTo>
                        <a:pt x="357" y="28"/>
                      </a:lnTo>
                      <a:lnTo>
                        <a:pt x="473" y="48"/>
                      </a:lnTo>
                      <a:lnTo>
                        <a:pt x="587" y="75"/>
                      </a:lnTo>
                      <a:lnTo>
                        <a:pt x="698" y="106"/>
                      </a:lnTo>
                      <a:lnTo>
                        <a:pt x="807" y="144"/>
                      </a:lnTo>
                      <a:lnTo>
                        <a:pt x="915" y="186"/>
                      </a:lnTo>
                      <a:lnTo>
                        <a:pt x="1018" y="234"/>
                      </a:lnTo>
                      <a:lnTo>
                        <a:pt x="1120" y="285"/>
                      </a:lnTo>
                      <a:lnTo>
                        <a:pt x="1220" y="342"/>
                      </a:lnTo>
                      <a:lnTo>
                        <a:pt x="1314" y="404"/>
                      </a:lnTo>
                      <a:lnTo>
                        <a:pt x="1407" y="470"/>
                      </a:lnTo>
                      <a:lnTo>
                        <a:pt x="1497" y="540"/>
                      </a:lnTo>
                      <a:lnTo>
                        <a:pt x="1581" y="614"/>
                      </a:lnTo>
                      <a:lnTo>
                        <a:pt x="1663" y="692"/>
                      </a:lnTo>
                      <a:lnTo>
                        <a:pt x="1741" y="773"/>
                      </a:lnTo>
                      <a:lnTo>
                        <a:pt x="1816" y="859"/>
                      </a:lnTo>
                      <a:lnTo>
                        <a:pt x="1885" y="949"/>
                      </a:lnTo>
                      <a:lnTo>
                        <a:pt x="1951" y="1040"/>
                      </a:lnTo>
                      <a:lnTo>
                        <a:pt x="2013" y="1137"/>
                      </a:lnTo>
                      <a:lnTo>
                        <a:pt x="2070" y="1235"/>
                      </a:lnTo>
                      <a:lnTo>
                        <a:pt x="2122" y="1337"/>
                      </a:lnTo>
                      <a:lnTo>
                        <a:pt x="2169" y="1441"/>
                      </a:lnTo>
                      <a:lnTo>
                        <a:pt x="2212" y="1548"/>
                      </a:lnTo>
                      <a:lnTo>
                        <a:pt x="2248" y="1657"/>
                      </a:lnTo>
                      <a:lnTo>
                        <a:pt x="2281" y="1769"/>
                      </a:lnTo>
                      <a:lnTo>
                        <a:pt x="2307" y="1883"/>
                      </a:lnTo>
                      <a:lnTo>
                        <a:pt x="2328" y="1998"/>
                      </a:lnTo>
                      <a:lnTo>
                        <a:pt x="2342" y="2117"/>
                      </a:lnTo>
                      <a:lnTo>
                        <a:pt x="2351" y="2236"/>
                      </a:lnTo>
                      <a:lnTo>
                        <a:pt x="2355" y="2357"/>
                      </a:lnTo>
                      <a:lnTo>
                        <a:pt x="2351" y="2477"/>
                      </a:lnTo>
                      <a:lnTo>
                        <a:pt x="2342" y="2597"/>
                      </a:lnTo>
                      <a:lnTo>
                        <a:pt x="2328" y="2714"/>
                      </a:lnTo>
                      <a:lnTo>
                        <a:pt x="2307" y="2831"/>
                      </a:lnTo>
                      <a:lnTo>
                        <a:pt x="2281" y="2944"/>
                      </a:lnTo>
                      <a:lnTo>
                        <a:pt x="2248" y="3056"/>
                      </a:lnTo>
                      <a:lnTo>
                        <a:pt x="2212" y="3166"/>
                      </a:lnTo>
                      <a:lnTo>
                        <a:pt x="2169" y="3272"/>
                      </a:lnTo>
                      <a:lnTo>
                        <a:pt x="2122" y="3377"/>
                      </a:lnTo>
                      <a:lnTo>
                        <a:pt x="2070" y="3477"/>
                      </a:lnTo>
                      <a:lnTo>
                        <a:pt x="2013" y="3577"/>
                      </a:lnTo>
                      <a:lnTo>
                        <a:pt x="1951" y="3672"/>
                      </a:lnTo>
                      <a:lnTo>
                        <a:pt x="1885" y="3765"/>
                      </a:lnTo>
                      <a:lnTo>
                        <a:pt x="1816" y="3854"/>
                      </a:lnTo>
                      <a:lnTo>
                        <a:pt x="1741" y="3939"/>
                      </a:lnTo>
                      <a:lnTo>
                        <a:pt x="1663" y="4022"/>
                      </a:lnTo>
                      <a:lnTo>
                        <a:pt x="1581" y="4099"/>
                      </a:lnTo>
                      <a:lnTo>
                        <a:pt x="1497" y="4174"/>
                      </a:lnTo>
                      <a:lnTo>
                        <a:pt x="1407" y="4244"/>
                      </a:lnTo>
                      <a:lnTo>
                        <a:pt x="1314" y="4309"/>
                      </a:lnTo>
                      <a:lnTo>
                        <a:pt x="1220" y="4370"/>
                      </a:lnTo>
                      <a:lnTo>
                        <a:pt x="1120" y="4427"/>
                      </a:lnTo>
                      <a:lnTo>
                        <a:pt x="1018" y="4480"/>
                      </a:lnTo>
                      <a:lnTo>
                        <a:pt x="915" y="4527"/>
                      </a:lnTo>
                      <a:lnTo>
                        <a:pt x="807" y="4569"/>
                      </a:lnTo>
                      <a:lnTo>
                        <a:pt x="698" y="4606"/>
                      </a:lnTo>
                      <a:lnTo>
                        <a:pt x="587" y="4638"/>
                      </a:lnTo>
                      <a:lnTo>
                        <a:pt x="473" y="4664"/>
                      </a:lnTo>
                      <a:lnTo>
                        <a:pt x="357" y="4685"/>
                      </a:lnTo>
                      <a:lnTo>
                        <a:pt x="240" y="4700"/>
                      </a:lnTo>
                      <a:lnTo>
                        <a:pt x="120" y="4710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712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0" y="4281"/>
                      </a:lnTo>
                      <a:lnTo>
                        <a:pt x="98" y="4279"/>
                      </a:lnTo>
                      <a:lnTo>
                        <a:pt x="195" y="4271"/>
                      </a:lnTo>
                      <a:lnTo>
                        <a:pt x="291" y="4259"/>
                      </a:lnTo>
                      <a:lnTo>
                        <a:pt x="386" y="4242"/>
                      </a:lnTo>
                      <a:lnTo>
                        <a:pt x="479" y="4221"/>
                      </a:lnTo>
                      <a:lnTo>
                        <a:pt x="570" y="4194"/>
                      </a:lnTo>
                      <a:lnTo>
                        <a:pt x="660" y="4164"/>
                      </a:lnTo>
                      <a:lnTo>
                        <a:pt x="747" y="4129"/>
                      </a:lnTo>
                      <a:lnTo>
                        <a:pt x="832" y="4091"/>
                      </a:lnTo>
                      <a:lnTo>
                        <a:pt x="915" y="4048"/>
                      </a:lnTo>
                      <a:lnTo>
                        <a:pt x="996" y="4002"/>
                      </a:lnTo>
                      <a:lnTo>
                        <a:pt x="1073" y="3951"/>
                      </a:lnTo>
                      <a:lnTo>
                        <a:pt x="1149" y="3898"/>
                      </a:lnTo>
                      <a:lnTo>
                        <a:pt x="1222" y="3841"/>
                      </a:lnTo>
                      <a:lnTo>
                        <a:pt x="1292" y="3780"/>
                      </a:lnTo>
                      <a:lnTo>
                        <a:pt x="1358" y="3717"/>
                      </a:lnTo>
                      <a:lnTo>
                        <a:pt x="1423" y="3650"/>
                      </a:lnTo>
                      <a:lnTo>
                        <a:pt x="1483" y="3579"/>
                      </a:lnTo>
                      <a:lnTo>
                        <a:pt x="1540" y="3507"/>
                      </a:lnTo>
                      <a:lnTo>
                        <a:pt x="1594" y="3432"/>
                      </a:lnTo>
                      <a:lnTo>
                        <a:pt x="1644" y="3353"/>
                      </a:lnTo>
                      <a:lnTo>
                        <a:pt x="1690" y="3273"/>
                      </a:lnTo>
                      <a:lnTo>
                        <a:pt x="1733" y="3189"/>
                      </a:lnTo>
                      <a:lnTo>
                        <a:pt x="1771" y="3104"/>
                      </a:lnTo>
                      <a:lnTo>
                        <a:pt x="1806" y="3017"/>
                      </a:lnTo>
                      <a:lnTo>
                        <a:pt x="1836" y="2928"/>
                      </a:lnTo>
                      <a:lnTo>
                        <a:pt x="1862" y="2836"/>
                      </a:lnTo>
                      <a:lnTo>
                        <a:pt x="1884" y="2743"/>
                      </a:lnTo>
                      <a:lnTo>
                        <a:pt x="1901" y="2648"/>
                      </a:lnTo>
                      <a:lnTo>
                        <a:pt x="1913" y="2552"/>
                      </a:lnTo>
                      <a:lnTo>
                        <a:pt x="1921" y="2455"/>
                      </a:lnTo>
                      <a:lnTo>
                        <a:pt x="1923" y="2357"/>
                      </a:lnTo>
                      <a:lnTo>
                        <a:pt x="1921" y="2257"/>
                      </a:lnTo>
                      <a:lnTo>
                        <a:pt x="1913" y="2160"/>
                      </a:lnTo>
                      <a:lnTo>
                        <a:pt x="1901" y="2064"/>
                      </a:lnTo>
                      <a:lnTo>
                        <a:pt x="1884" y="1969"/>
                      </a:lnTo>
                      <a:lnTo>
                        <a:pt x="1862" y="1876"/>
                      </a:lnTo>
                      <a:lnTo>
                        <a:pt x="1836" y="1786"/>
                      </a:lnTo>
                      <a:lnTo>
                        <a:pt x="1806" y="1696"/>
                      </a:lnTo>
                      <a:lnTo>
                        <a:pt x="1771" y="1609"/>
                      </a:lnTo>
                      <a:lnTo>
                        <a:pt x="1733" y="1523"/>
                      </a:lnTo>
                      <a:lnTo>
                        <a:pt x="1690" y="1441"/>
                      </a:lnTo>
                      <a:lnTo>
                        <a:pt x="1644" y="1360"/>
                      </a:lnTo>
                      <a:lnTo>
                        <a:pt x="1594" y="1282"/>
                      </a:lnTo>
                      <a:lnTo>
                        <a:pt x="1540" y="1206"/>
                      </a:lnTo>
                      <a:lnTo>
                        <a:pt x="1483" y="1133"/>
                      </a:lnTo>
                      <a:lnTo>
                        <a:pt x="1423" y="1064"/>
                      </a:lnTo>
                      <a:lnTo>
                        <a:pt x="1358" y="997"/>
                      </a:lnTo>
                      <a:lnTo>
                        <a:pt x="1292" y="933"/>
                      </a:lnTo>
                      <a:lnTo>
                        <a:pt x="1222" y="873"/>
                      </a:lnTo>
                      <a:lnTo>
                        <a:pt x="1149" y="815"/>
                      </a:lnTo>
                      <a:lnTo>
                        <a:pt x="1073" y="761"/>
                      </a:lnTo>
                      <a:lnTo>
                        <a:pt x="996" y="711"/>
                      </a:lnTo>
                      <a:lnTo>
                        <a:pt x="915" y="665"/>
                      </a:lnTo>
                      <a:lnTo>
                        <a:pt x="832" y="623"/>
                      </a:lnTo>
                      <a:lnTo>
                        <a:pt x="747" y="583"/>
                      </a:lnTo>
                      <a:lnTo>
                        <a:pt x="660" y="549"/>
                      </a:lnTo>
                      <a:lnTo>
                        <a:pt x="570" y="519"/>
                      </a:lnTo>
                      <a:lnTo>
                        <a:pt x="479" y="493"/>
                      </a:lnTo>
                      <a:lnTo>
                        <a:pt x="386" y="472"/>
                      </a:lnTo>
                      <a:lnTo>
                        <a:pt x="291" y="454"/>
                      </a:lnTo>
                      <a:lnTo>
                        <a:pt x="195" y="442"/>
                      </a:lnTo>
                      <a:lnTo>
                        <a:pt x="98" y="435"/>
                      </a:lnTo>
                      <a:lnTo>
                        <a:pt x="0" y="433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">
                  <a:noFill/>
                  <a:prstDash val="solid"/>
                  <a:round/>
                </a:ln>
              </p:spPr>
              <p:txBody>
                <a:bodyPr wrap="square" lIns="91440" tIns="45720" rIns="91440" bIns="45720" anchor="ctr">
                  <a:normAutofit/>
                </a:bodyPr>
                <a:p>
                  <a:pPr algn="ctr"/>
                </a:p>
              </p:txBody>
            </p:sp>
          </p:grpSp>
        </p:grpSp>
        <p:grpSp>
          <p:nvGrpSpPr>
            <p:cNvPr id="32" name="ïṩ1îdé"/>
            <p:cNvGrpSpPr/>
            <p:nvPr/>
          </p:nvGrpSpPr>
          <p:grpSpPr>
            <a:xfrm>
              <a:off x="3296770" y="3417408"/>
              <a:ext cx="384138" cy="309877"/>
              <a:chOff x="5530776" y="3873693"/>
              <a:chExt cx="401459" cy="323850"/>
            </a:xfrm>
            <a:solidFill>
              <a:schemeClr val="bg1"/>
            </a:solidFill>
          </p:grpSpPr>
          <p:sp>
            <p:nvSpPr>
              <p:cNvPr id="33" name="iśḷíḍé"/>
              <p:cNvSpPr/>
              <p:nvPr/>
            </p:nvSpPr>
            <p:spPr bwMode="auto">
              <a:xfrm>
                <a:off x="5800472" y="3873693"/>
                <a:ext cx="131763" cy="323850"/>
              </a:xfrm>
              <a:custGeom>
                <a:avLst/>
                <a:gdLst>
                  <a:gd name="T0" fmla="*/ 17 w 83"/>
                  <a:gd name="T1" fmla="*/ 57 h 204"/>
                  <a:gd name="T2" fmla="*/ 0 w 83"/>
                  <a:gd name="T3" fmla="*/ 57 h 204"/>
                  <a:gd name="T4" fmla="*/ 43 w 83"/>
                  <a:gd name="T5" fmla="*/ 0 h 204"/>
                  <a:gd name="T6" fmla="*/ 83 w 83"/>
                  <a:gd name="T7" fmla="*/ 57 h 204"/>
                  <a:gd name="T8" fmla="*/ 67 w 83"/>
                  <a:gd name="T9" fmla="*/ 57 h 204"/>
                  <a:gd name="T10" fmla="*/ 67 w 83"/>
                  <a:gd name="T11" fmla="*/ 204 h 204"/>
                  <a:gd name="T12" fmla="*/ 17 w 83"/>
                  <a:gd name="T13" fmla="*/ 204 h 204"/>
                  <a:gd name="T14" fmla="*/ 17 w 83"/>
                  <a:gd name="T15" fmla="*/ 57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204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7" y="57"/>
                    </a:lnTo>
                    <a:lnTo>
                      <a:pt x="67" y="204"/>
                    </a:lnTo>
                    <a:lnTo>
                      <a:pt x="17" y="204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p>
                <a:pPr algn="ctr"/>
              </a:p>
            </p:txBody>
          </p:sp>
          <p:sp>
            <p:nvSpPr>
              <p:cNvPr id="34" name="î$ḻiḑé"/>
              <p:cNvSpPr/>
              <p:nvPr/>
            </p:nvSpPr>
            <p:spPr bwMode="auto">
              <a:xfrm>
                <a:off x="5661853" y="3949989"/>
                <a:ext cx="131763" cy="238125"/>
              </a:xfrm>
              <a:custGeom>
                <a:avLst/>
                <a:gdLst>
                  <a:gd name="T0" fmla="*/ 66 w 83"/>
                  <a:gd name="T1" fmla="*/ 150 h 150"/>
                  <a:gd name="T2" fmla="*/ 19 w 83"/>
                  <a:gd name="T3" fmla="*/ 150 h 150"/>
                  <a:gd name="T4" fmla="*/ 19 w 83"/>
                  <a:gd name="T5" fmla="*/ 60 h 150"/>
                  <a:gd name="T6" fmla="*/ 0 w 83"/>
                  <a:gd name="T7" fmla="*/ 60 h 150"/>
                  <a:gd name="T8" fmla="*/ 43 w 83"/>
                  <a:gd name="T9" fmla="*/ 0 h 150"/>
                  <a:gd name="T10" fmla="*/ 83 w 83"/>
                  <a:gd name="T11" fmla="*/ 60 h 150"/>
                  <a:gd name="T12" fmla="*/ 66 w 83"/>
                  <a:gd name="T13" fmla="*/ 60 h 150"/>
                  <a:gd name="T14" fmla="*/ 66 w 83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150">
                    <a:moveTo>
                      <a:pt x="66" y="150"/>
                    </a:moveTo>
                    <a:lnTo>
                      <a:pt x="19" y="150"/>
                    </a:lnTo>
                    <a:lnTo>
                      <a:pt x="19" y="60"/>
                    </a:lnTo>
                    <a:lnTo>
                      <a:pt x="0" y="60"/>
                    </a:lnTo>
                    <a:lnTo>
                      <a:pt x="43" y="0"/>
                    </a:lnTo>
                    <a:lnTo>
                      <a:pt x="83" y="60"/>
                    </a:lnTo>
                    <a:lnTo>
                      <a:pt x="66" y="60"/>
                    </a:lnTo>
                    <a:lnTo>
                      <a:pt x="66" y="1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p>
                <a:pPr algn="ctr"/>
              </a:p>
            </p:txBody>
          </p:sp>
          <p:sp>
            <p:nvSpPr>
              <p:cNvPr id="35" name="íŝľîďé"/>
              <p:cNvSpPr/>
              <p:nvPr/>
            </p:nvSpPr>
            <p:spPr bwMode="auto">
              <a:xfrm>
                <a:off x="5530776" y="4031047"/>
                <a:ext cx="131763" cy="147638"/>
              </a:xfrm>
              <a:custGeom>
                <a:avLst/>
                <a:gdLst>
                  <a:gd name="T0" fmla="*/ 17 w 83"/>
                  <a:gd name="T1" fmla="*/ 57 h 93"/>
                  <a:gd name="T2" fmla="*/ 0 w 83"/>
                  <a:gd name="T3" fmla="*/ 57 h 93"/>
                  <a:gd name="T4" fmla="*/ 43 w 83"/>
                  <a:gd name="T5" fmla="*/ 0 h 93"/>
                  <a:gd name="T6" fmla="*/ 83 w 83"/>
                  <a:gd name="T7" fmla="*/ 57 h 93"/>
                  <a:gd name="T8" fmla="*/ 66 w 83"/>
                  <a:gd name="T9" fmla="*/ 57 h 93"/>
                  <a:gd name="T10" fmla="*/ 66 w 83"/>
                  <a:gd name="T11" fmla="*/ 93 h 93"/>
                  <a:gd name="T12" fmla="*/ 17 w 83"/>
                  <a:gd name="T13" fmla="*/ 93 h 93"/>
                  <a:gd name="T14" fmla="*/ 17 w 83"/>
                  <a:gd name="T15" fmla="*/ 5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93">
                    <a:moveTo>
                      <a:pt x="17" y="57"/>
                    </a:moveTo>
                    <a:lnTo>
                      <a:pt x="0" y="57"/>
                    </a:lnTo>
                    <a:lnTo>
                      <a:pt x="43" y="0"/>
                    </a:lnTo>
                    <a:lnTo>
                      <a:pt x="83" y="57"/>
                    </a:lnTo>
                    <a:lnTo>
                      <a:pt x="66" y="57"/>
                    </a:lnTo>
                    <a:lnTo>
                      <a:pt x="66" y="93"/>
                    </a:lnTo>
                    <a:lnTo>
                      <a:pt x="17" y="93"/>
                    </a:lnTo>
                    <a:lnTo>
                      <a:pt x="17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p>
                <a:pPr algn="ctr"/>
              </a:p>
            </p:txBody>
          </p:sp>
        </p:grpSp>
        <p:sp>
          <p:nvSpPr>
            <p:cNvPr id="36" name="iṩḷîďè"/>
            <p:cNvSpPr/>
            <p:nvPr/>
          </p:nvSpPr>
          <p:spPr>
            <a:xfrm>
              <a:off x="8520457" y="3421565"/>
              <a:ext cx="375959" cy="339005"/>
            </a:xfrm>
            <a:custGeom>
              <a:avLst/>
              <a:gdLst>
                <a:gd name="T0" fmla="*/ 1247 w 2494"/>
                <a:gd name="T1" fmla="*/ 255 h 2253"/>
                <a:gd name="T2" fmla="*/ 0 w 2494"/>
                <a:gd name="T3" fmla="*/ 805 h 2253"/>
                <a:gd name="T4" fmla="*/ 1198 w 2494"/>
                <a:gd name="T5" fmla="*/ 2222 h 2253"/>
                <a:gd name="T6" fmla="*/ 1296 w 2494"/>
                <a:gd name="T7" fmla="*/ 2222 h 2253"/>
                <a:gd name="T8" fmla="*/ 2494 w 2494"/>
                <a:gd name="T9" fmla="*/ 805 h 2253"/>
                <a:gd name="T10" fmla="*/ 2279 w 2494"/>
                <a:gd name="T11" fmla="*/ 986 h 2253"/>
                <a:gd name="T12" fmla="*/ 212 w 2494"/>
                <a:gd name="T13" fmla="*/ 977 h 2253"/>
                <a:gd name="T14" fmla="*/ 474 w 2494"/>
                <a:gd name="T15" fmla="*/ 315 h 2253"/>
                <a:gd name="T16" fmla="*/ 1176 w 2494"/>
                <a:gd name="T17" fmla="*/ 448 h 2253"/>
                <a:gd name="T18" fmla="*/ 1318 w 2494"/>
                <a:gd name="T19" fmla="*/ 448 h 2253"/>
                <a:gd name="T20" fmla="*/ 2309 w 2494"/>
                <a:gd name="T21" fmla="*/ 805 h 2253"/>
                <a:gd name="T22" fmla="*/ 1975 w 2494"/>
                <a:gd name="T23" fmla="*/ 396 h 2253"/>
                <a:gd name="T24" fmla="*/ 1247 w 2494"/>
                <a:gd name="T25" fmla="*/ 678 h 2253"/>
                <a:gd name="T26" fmla="*/ 745 w 2494"/>
                <a:gd name="T27" fmla="*/ 338 h 2253"/>
                <a:gd name="T28" fmla="*/ 277 w 2494"/>
                <a:gd name="T29" fmla="*/ 805 h 2253"/>
                <a:gd name="T30" fmla="*/ 1221 w 2494"/>
                <a:gd name="T31" fmla="*/ 1907 h 2253"/>
                <a:gd name="T32" fmla="*/ 1273 w 2494"/>
                <a:gd name="T33" fmla="*/ 1907 h 2253"/>
                <a:gd name="T34" fmla="*/ 2217 w 2494"/>
                <a:gd name="T35" fmla="*/ 805 h 2253"/>
                <a:gd name="T36" fmla="*/ 2105 w 2494"/>
                <a:gd name="T37" fmla="*/ 924 h 2253"/>
                <a:gd name="T38" fmla="*/ 394 w 2494"/>
                <a:gd name="T39" fmla="*/ 943 h 2253"/>
                <a:gd name="T40" fmla="*/ 564 w 2494"/>
                <a:gd name="T41" fmla="*/ 476 h 2253"/>
                <a:gd name="T42" fmla="*/ 1034 w 2494"/>
                <a:gd name="T43" fmla="*/ 566 h 2253"/>
                <a:gd name="T44" fmla="*/ 1283 w 2494"/>
                <a:gd name="T45" fmla="*/ 780 h 2253"/>
                <a:gd name="T46" fmla="*/ 1931 w 2494"/>
                <a:gd name="T47" fmla="*/ 477 h 2253"/>
                <a:gd name="T48" fmla="*/ 2105 w 2494"/>
                <a:gd name="T49" fmla="*/ 924 h 2253"/>
                <a:gd name="T50" fmla="*/ 1975 w 2494"/>
                <a:gd name="T51" fmla="*/ 876 h 2253"/>
                <a:gd name="T52" fmla="*/ 1247 w 2494"/>
                <a:gd name="T53" fmla="*/ 1631 h 2253"/>
                <a:gd name="T54" fmla="*/ 531 w 2494"/>
                <a:gd name="T55" fmla="*/ 916 h 2253"/>
                <a:gd name="T56" fmla="*/ 631 w 2494"/>
                <a:gd name="T57" fmla="*/ 597 h 2253"/>
                <a:gd name="T58" fmla="*/ 923 w 2494"/>
                <a:gd name="T59" fmla="*/ 719 h 2253"/>
                <a:gd name="T60" fmla="*/ 675 w 2494"/>
                <a:gd name="T61" fmla="*/ 678 h 2253"/>
                <a:gd name="T62" fmla="*/ 620 w 2494"/>
                <a:gd name="T63" fmla="*/ 893 h 2253"/>
                <a:gd name="T64" fmla="*/ 1886 w 2494"/>
                <a:gd name="T65" fmla="*/ 851 h 2253"/>
                <a:gd name="T66" fmla="*/ 1819 w 2494"/>
                <a:gd name="T67" fmla="*/ 678 h 2253"/>
                <a:gd name="T68" fmla="*/ 1574 w 2494"/>
                <a:gd name="T69" fmla="*/ 719 h 2253"/>
                <a:gd name="T70" fmla="*/ 1864 w 2494"/>
                <a:gd name="T71" fmla="*/ 598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94" h="2253">
                  <a:moveTo>
                    <a:pt x="2109" y="153"/>
                  </a:moveTo>
                  <a:cubicBezTo>
                    <a:pt x="1832" y="0"/>
                    <a:pt x="1474" y="47"/>
                    <a:pt x="1247" y="255"/>
                  </a:cubicBezTo>
                  <a:cubicBezTo>
                    <a:pt x="1020" y="47"/>
                    <a:pt x="662" y="1"/>
                    <a:pt x="385" y="153"/>
                  </a:cubicBezTo>
                  <a:cubicBezTo>
                    <a:pt x="148" y="284"/>
                    <a:pt x="0" y="533"/>
                    <a:pt x="0" y="805"/>
                  </a:cubicBezTo>
                  <a:cubicBezTo>
                    <a:pt x="0" y="883"/>
                    <a:pt x="12" y="961"/>
                    <a:pt x="35" y="1026"/>
                  </a:cubicBezTo>
                  <a:cubicBezTo>
                    <a:pt x="153" y="1561"/>
                    <a:pt x="1156" y="2196"/>
                    <a:pt x="1198" y="2222"/>
                  </a:cubicBezTo>
                  <a:lnTo>
                    <a:pt x="1247" y="2253"/>
                  </a:lnTo>
                  <a:lnTo>
                    <a:pt x="1296" y="2222"/>
                  </a:lnTo>
                  <a:cubicBezTo>
                    <a:pt x="1339" y="2196"/>
                    <a:pt x="2341" y="1561"/>
                    <a:pt x="2457" y="1035"/>
                  </a:cubicBezTo>
                  <a:cubicBezTo>
                    <a:pt x="2482" y="961"/>
                    <a:pt x="2494" y="883"/>
                    <a:pt x="2494" y="805"/>
                  </a:cubicBezTo>
                  <a:cubicBezTo>
                    <a:pt x="2494" y="533"/>
                    <a:pt x="2346" y="284"/>
                    <a:pt x="2109" y="153"/>
                  </a:cubicBezTo>
                  <a:close/>
                  <a:moveTo>
                    <a:pt x="2279" y="986"/>
                  </a:moveTo>
                  <a:cubicBezTo>
                    <a:pt x="2199" y="1347"/>
                    <a:pt x="1548" y="1837"/>
                    <a:pt x="1247" y="2035"/>
                  </a:cubicBezTo>
                  <a:cubicBezTo>
                    <a:pt x="946" y="1837"/>
                    <a:pt x="295" y="1346"/>
                    <a:pt x="212" y="977"/>
                  </a:cubicBezTo>
                  <a:cubicBezTo>
                    <a:pt x="194" y="921"/>
                    <a:pt x="185" y="864"/>
                    <a:pt x="185" y="805"/>
                  </a:cubicBezTo>
                  <a:cubicBezTo>
                    <a:pt x="185" y="601"/>
                    <a:pt x="296" y="413"/>
                    <a:pt x="474" y="315"/>
                  </a:cubicBezTo>
                  <a:cubicBezTo>
                    <a:pt x="557" y="269"/>
                    <a:pt x="651" y="245"/>
                    <a:pt x="745" y="245"/>
                  </a:cubicBezTo>
                  <a:cubicBezTo>
                    <a:pt x="912" y="245"/>
                    <a:pt x="1069" y="319"/>
                    <a:pt x="1176" y="448"/>
                  </a:cubicBezTo>
                  <a:lnTo>
                    <a:pt x="1247" y="533"/>
                  </a:lnTo>
                  <a:lnTo>
                    <a:pt x="1318" y="448"/>
                  </a:lnTo>
                  <a:cubicBezTo>
                    <a:pt x="1486" y="245"/>
                    <a:pt x="1788" y="187"/>
                    <a:pt x="2020" y="315"/>
                  </a:cubicBezTo>
                  <a:cubicBezTo>
                    <a:pt x="2198" y="413"/>
                    <a:pt x="2309" y="601"/>
                    <a:pt x="2309" y="805"/>
                  </a:cubicBezTo>
                  <a:cubicBezTo>
                    <a:pt x="2309" y="864"/>
                    <a:pt x="2300" y="921"/>
                    <a:pt x="2279" y="986"/>
                  </a:cubicBezTo>
                  <a:close/>
                  <a:moveTo>
                    <a:pt x="1975" y="396"/>
                  </a:moveTo>
                  <a:cubicBezTo>
                    <a:pt x="1782" y="289"/>
                    <a:pt x="1529" y="337"/>
                    <a:pt x="1390" y="507"/>
                  </a:cubicBezTo>
                  <a:lnTo>
                    <a:pt x="1247" y="678"/>
                  </a:lnTo>
                  <a:lnTo>
                    <a:pt x="1105" y="507"/>
                  </a:lnTo>
                  <a:cubicBezTo>
                    <a:pt x="1015" y="399"/>
                    <a:pt x="884" y="338"/>
                    <a:pt x="745" y="338"/>
                  </a:cubicBezTo>
                  <a:cubicBezTo>
                    <a:pt x="666" y="338"/>
                    <a:pt x="588" y="357"/>
                    <a:pt x="519" y="395"/>
                  </a:cubicBezTo>
                  <a:cubicBezTo>
                    <a:pt x="370" y="478"/>
                    <a:pt x="277" y="635"/>
                    <a:pt x="277" y="805"/>
                  </a:cubicBezTo>
                  <a:cubicBezTo>
                    <a:pt x="277" y="856"/>
                    <a:pt x="286" y="904"/>
                    <a:pt x="305" y="966"/>
                  </a:cubicBezTo>
                  <a:cubicBezTo>
                    <a:pt x="370" y="1259"/>
                    <a:pt x="912" y="1695"/>
                    <a:pt x="1221" y="1907"/>
                  </a:cubicBezTo>
                  <a:cubicBezTo>
                    <a:pt x="1229" y="1912"/>
                    <a:pt x="1238" y="1914"/>
                    <a:pt x="1247" y="1914"/>
                  </a:cubicBezTo>
                  <a:cubicBezTo>
                    <a:pt x="1256" y="1914"/>
                    <a:pt x="1266" y="1912"/>
                    <a:pt x="1273" y="1907"/>
                  </a:cubicBezTo>
                  <a:cubicBezTo>
                    <a:pt x="1658" y="1644"/>
                    <a:pt x="2130" y="1234"/>
                    <a:pt x="2194" y="949"/>
                  </a:cubicBezTo>
                  <a:cubicBezTo>
                    <a:pt x="2209" y="902"/>
                    <a:pt x="2217" y="854"/>
                    <a:pt x="2217" y="805"/>
                  </a:cubicBezTo>
                  <a:cubicBezTo>
                    <a:pt x="2217" y="635"/>
                    <a:pt x="2124" y="478"/>
                    <a:pt x="1975" y="396"/>
                  </a:cubicBezTo>
                  <a:close/>
                  <a:moveTo>
                    <a:pt x="2105" y="924"/>
                  </a:moveTo>
                  <a:cubicBezTo>
                    <a:pt x="2051" y="1164"/>
                    <a:pt x="1628" y="1548"/>
                    <a:pt x="1247" y="1812"/>
                  </a:cubicBezTo>
                  <a:cubicBezTo>
                    <a:pt x="867" y="1548"/>
                    <a:pt x="445" y="1171"/>
                    <a:pt x="394" y="943"/>
                  </a:cubicBezTo>
                  <a:cubicBezTo>
                    <a:pt x="377" y="886"/>
                    <a:pt x="370" y="846"/>
                    <a:pt x="370" y="805"/>
                  </a:cubicBezTo>
                  <a:cubicBezTo>
                    <a:pt x="370" y="668"/>
                    <a:pt x="444" y="542"/>
                    <a:pt x="564" y="476"/>
                  </a:cubicBezTo>
                  <a:cubicBezTo>
                    <a:pt x="619" y="446"/>
                    <a:pt x="682" y="430"/>
                    <a:pt x="745" y="430"/>
                  </a:cubicBezTo>
                  <a:cubicBezTo>
                    <a:pt x="856" y="430"/>
                    <a:pt x="962" y="480"/>
                    <a:pt x="1034" y="566"/>
                  </a:cubicBezTo>
                  <a:lnTo>
                    <a:pt x="1212" y="780"/>
                  </a:lnTo>
                  <a:cubicBezTo>
                    <a:pt x="1229" y="802"/>
                    <a:pt x="1266" y="802"/>
                    <a:pt x="1283" y="780"/>
                  </a:cubicBezTo>
                  <a:lnTo>
                    <a:pt x="1461" y="566"/>
                  </a:lnTo>
                  <a:cubicBezTo>
                    <a:pt x="1573" y="430"/>
                    <a:pt x="1776" y="391"/>
                    <a:pt x="1931" y="477"/>
                  </a:cubicBezTo>
                  <a:cubicBezTo>
                    <a:pt x="2050" y="543"/>
                    <a:pt x="2124" y="669"/>
                    <a:pt x="2124" y="805"/>
                  </a:cubicBezTo>
                  <a:cubicBezTo>
                    <a:pt x="2125" y="844"/>
                    <a:pt x="2118" y="882"/>
                    <a:pt x="2105" y="924"/>
                  </a:cubicBezTo>
                  <a:close/>
                  <a:moveTo>
                    <a:pt x="1986" y="805"/>
                  </a:moveTo>
                  <a:cubicBezTo>
                    <a:pt x="1986" y="829"/>
                    <a:pt x="1982" y="853"/>
                    <a:pt x="1975" y="876"/>
                  </a:cubicBezTo>
                  <a:cubicBezTo>
                    <a:pt x="1936" y="1041"/>
                    <a:pt x="1655" y="1342"/>
                    <a:pt x="1275" y="1622"/>
                  </a:cubicBezTo>
                  <a:cubicBezTo>
                    <a:pt x="1267" y="1628"/>
                    <a:pt x="1257" y="1631"/>
                    <a:pt x="1247" y="1631"/>
                  </a:cubicBezTo>
                  <a:cubicBezTo>
                    <a:pt x="1238" y="1631"/>
                    <a:pt x="1228" y="1628"/>
                    <a:pt x="1220" y="1622"/>
                  </a:cubicBezTo>
                  <a:cubicBezTo>
                    <a:pt x="851" y="1351"/>
                    <a:pt x="561" y="1054"/>
                    <a:pt x="531" y="916"/>
                  </a:cubicBezTo>
                  <a:cubicBezTo>
                    <a:pt x="510" y="847"/>
                    <a:pt x="508" y="824"/>
                    <a:pt x="508" y="805"/>
                  </a:cubicBezTo>
                  <a:cubicBezTo>
                    <a:pt x="508" y="719"/>
                    <a:pt x="555" y="639"/>
                    <a:pt x="631" y="597"/>
                  </a:cubicBezTo>
                  <a:cubicBezTo>
                    <a:pt x="727" y="544"/>
                    <a:pt x="856" y="568"/>
                    <a:pt x="928" y="654"/>
                  </a:cubicBezTo>
                  <a:cubicBezTo>
                    <a:pt x="945" y="673"/>
                    <a:pt x="942" y="703"/>
                    <a:pt x="923" y="719"/>
                  </a:cubicBezTo>
                  <a:cubicBezTo>
                    <a:pt x="903" y="737"/>
                    <a:pt x="874" y="734"/>
                    <a:pt x="857" y="714"/>
                  </a:cubicBezTo>
                  <a:cubicBezTo>
                    <a:pt x="813" y="661"/>
                    <a:pt x="734" y="646"/>
                    <a:pt x="675" y="678"/>
                  </a:cubicBezTo>
                  <a:cubicBezTo>
                    <a:pt x="629" y="704"/>
                    <a:pt x="601" y="752"/>
                    <a:pt x="601" y="805"/>
                  </a:cubicBezTo>
                  <a:cubicBezTo>
                    <a:pt x="601" y="812"/>
                    <a:pt x="601" y="827"/>
                    <a:pt x="620" y="893"/>
                  </a:cubicBezTo>
                  <a:cubicBezTo>
                    <a:pt x="639" y="979"/>
                    <a:pt x="867" y="1243"/>
                    <a:pt x="1247" y="1527"/>
                  </a:cubicBezTo>
                  <a:cubicBezTo>
                    <a:pt x="1630" y="1241"/>
                    <a:pt x="1857" y="972"/>
                    <a:pt x="1886" y="851"/>
                  </a:cubicBezTo>
                  <a:cubicBezTo>
                    <a:pt x="1891" y="833"/>
                    <a:pt x="1894" y="819"/>
                    <a:pt x="1894" y="805"/>
                  </a:cubicBezTo>
                  <a:cubicBezTo>
                    <a:pt x="1894" y="752"/>
                    <a:pt x="1865" y="704"/>
                    <a:pt x="1819" y="678"/>
                  </a:cubicBezTo>
                  <a:cubicBezTo>
                    <a:pt x="1759" y="645"/>
                    <a:pt x="1683" y="659"/>
                    <a:pt x="1639" y="713"/>
                  </a:cubicBezTo>
                  <a:cubicBezTo>
                    <a:pt x="1622" y="733"/>
                    <a:pt x="1593" y="736"/>
                    <a:pt x="1574" y="719"/>
                  </a:cubicBezTo>
                  <a:cubicBezTo>
                    <a:pt x="1554" y="703"/>
                    <a:pt x="1551" y="673"/>
                    <a:pt x="1567" y="654"/>
                  </a:cubicBezTo>
                  <a:cubicBezTo>
                    <a:pt x="1639" y="567"/>
                    <a:pt x="1767" y="543"/>
                    <a:pt x="1864" y="598"/>
                  </a:cubicBezTo>
                  <a:cubicBezTo>
                    <a:pt x="1939" y="639"/>
                    <a:pt x="1986" y="718"/>
                    <a:pt x="1986" y="80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80000"/>
            </a:bodyPr>
            <a:p>
              <a:pPr algn="ctr"/>
            </a:p>
          </p:txBody>
        </p:sp>
        <p:sp>
          <p:nvSpPr>
            <p:cNvPr id="37" name="ïṧḷïḑê"/>
            <p:cNvSpPr txBox="1"/>
            <p:nvPr/>
          </p:nvSpPr>
          <p:spPr>
            <a:xfrm>
              <a:off x="1515619" y="3316722"/>
              <a:ext cx="1688206" cy="726628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提升客服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销售效率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íşļídè"/>
            <p:cNvSpPr txBox="1"/>
            <p:nvPr/>
          </p:nvSpPr>
          <p:spPr>
            <a:xfrm>
              <a:off x="9207500" y="3225113"/>
              <a:ext cx="1509607" cy="6960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p>
              <a:pPr algn="l"/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改善用户体验</a:t>
              </a:r>
              <a:endPara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190" y="923925"/>
            <a:ext cx="6172835" cy="6057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客户相关信息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(feature)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10134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3765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91" name="iṥḻîdè"/>
          <p:cNvSpPr/>
          <p:nvPr/>
        </p:nvSpPr>
        <p:spPr>
          <a:xfrm>
            <a:off x="5370830" y="4143375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/>
          </a:p>
        </p:txBody>
      </p:sp>
      <p:sp>
        <p:nvSpPr>
          <p:cNvPr id="19" name="íSļîďé"/>
          <p:cNvSpPr/>
          <p:nvPr/>
        </p:nvSpPr>
        <p:spPr>
          <a:xfrm>
            <a:off x="5601970" y="4401820"/>
            <a:ext cx="469900" cy="397510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0" name="ïṣḻídê"/>
          <p:cNvSpPr/>
          <p:nvPr/>
        </p:nvSpPr>
        <p:spPr bwMode="auto">
          <a:xfrm>
            <a:off x="5201920" y="1706880"/>
            <a:ext cx="1219835" cy="2000885"/>
          </a:xfrm>
          <a:custGeom>
            <a:avLst/>
            <a:gdLst>
              <a:gd name="connsiteX0" fmla="*/ 102172 w 302980"/>
              <a:gd name="connsiteY0" fmla="*/ 160819 h 607568"/>
              <a:gd name="connsiteX1" fmla="*/ 108318 w 302980"/>
              <a:gd name="connsiteY1" fmla="*/ 160819 h 607568"/>
              <a:gd name="connsiteX2" fmla="*/ 151491 w 302980"/>
              <a:gd name="connsiteY2" fmla="*/ 170638 h 607568"/>
              <a:gd name="connsiteX3" fmla="*/ 194663 w 302980"/>
              <a:gd name="connsiteY3" fmla="*/ 160819 h 607568"/>
              <a:gd name="connsiteX4" fmla="*/ 200809 w 302980"/>
              <a:gd name="connsiteY4" fmla="*/ 160819 h 607568"/>
              <a:gd name="connsiteX5" fmla="*/ 285157 w 302980"/>
              <a:gd name="connsiteY5" fmla="*/ 238141 h 607568"/>
              <a:gd name="connsiteX6" fmla="*/ 302826 w 302980"/>
              <a:gd name="connsiteY6" fmla="*/ 361948 h 607568"/>
              <a:gd name="connsiteX7" fmla="*/ 297602 w 302980"/>
              <a:gd name="connsiteY7" fmla="*/ 373148 h 607568"/>
              <a:gd name="connsiteX8" fmla="*/ 246901 w 302980"/>
              <a:gd name="connsiteY8" fmla="*/ 404598 h 607568"/>
              <a:gd name="connsiteX9" fmla="*/ 223240 w 302980"/>
              <a:gd name="connsiteY9" fmla="*/ 570288 h 607568"/>
              <a:gd name="connsiteX10" fmla="*/ 182833 w 302980"/>
              <a:gd name="connsiteY10" fmla="*/ 607568 h 607568"/>
              <a:gd name="connsiteX11" fmla="*/ 120148 w 302980"/>
              <a:gd name="connsiteY11" fmla="*/ 607568 h 607568"/>
              <a:gd name="connsiteX12" fmla="*/ 79741 w 302980"/>
              <a:gd name="connsiteY12" fmla="*/ 570134 h 607568"/>
              <a:gd name="connsiteX13" fmla="*/ 56080 w 302980"/>
              <a:gd name="connsiteY13" fmla="*/ 404598 h 607568"/>
              <a:gd name="connsiteX14" fmla="*/ 5379 w 302980"/>
              <a:gd name="connsiteY14" fmla="*/ 373148 h 607568"/>
              <a:gd name="connsiteX15" fmla="*/ 155 w 302980"/>
              <a:gd name="connsiteY15" fmla="*/ 361948 h 607568"/>
              <a:gd name="connsiteX16" fmla="*/ 17824 w 302980"/>
              <a:gd name="connsiteY16" fmla="*/ 238294 h 607568"/>
              <a:gd name="connsiteX17" fmla="*/ 102172 w 302980"/>
              <a:gd name="connsiteY17" fmla="*/ 160819 h 607568"/>
              <a:gd name="connsiteX18" fmla="*/ 151490 w 302980"/>
              <a:gd name="connsiteY18" fmla="*/ 0 h 607568"/>
              <a:gd name="connsiteX19" fmla="*/ 222020 w 302980"/>
              <a:gd name="connsiteY19" fmla="*/ 70813 h 607568"/>
              <a:gd name="connsiteX20" fmla="*/ 151490 w 302980"/>
              <a:gd name="connsiteY20" fmla="*/ 141626 h 607568"/>
              <a:gd name="connsiteX21" fmla="*/ 80960 w 302980"/>
              <a:gd name="connsiteY21" fmla="*/ 70813 h 607568"/>
              <a:gd name="connsiteX22" fmla="*/ 151490 w 302980"/>
              <a:gd name="connsiteY22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02980" h="607568">
                <a:moveTo>
                  <a:pt x="102172" y="160819"/>
                </a:moveTo>
                <a:lnTo>
                  <a:pt x="108318" y="160819"/>
                </a:lnTo>
                <a:cubicBezTo>
                  <a:pt x="121377" y="167109"/>
                  <a:pt x="136127" y="170638"/>
                  <a:pt x="151491" y="170638"/>
                </a:cubicBezTo>
                <a:cubicBezTo>
                  <a:pt x="166855" y="170638"/>
                  <a:pt x="181604" y="167109"/>
                  <a:pt x="194663" y="160819"/>
                </a:cubicBezTo>
                <a:lnTo>
                  <a:pt x="200809" y="160819"/>
                </a:lnTo>
                <a:cubicBezTo>
                  <a:pt x="240755" y="160819"/>
                  <a:pt x="278704" y="195491"/>
                  <a:pt x="285157" y="238141"/>
                </a:cubicBezTo>
                <a:lnTo>
                  <a:pt x="302826" y="361948"/>
                </a:lnTo>
                <a:cubicBezTo>
                  <a:pt x="303594" y="366397"/>
                  <a:pt x="301443" y="370846"/>
                  <a:pt x="297602" y="373148"/>
                </a:cubicBezTo>
                <a:lnTo>
                  <a:pt x="246901" y="404598"/>
                </a:lnTo>
                <a:lnTo>
                  <a:pt x="223240" y="570288"/>
                </a:lnTo>
                <a:cubicBezTo>
                  <a:pt x="220475" y="591153"/>
                  <a:pt x="202653" y="607568"/>
                  <a:pt x="182833" y="607568"/>
                </a:cubicBezTo>
                <a:lnTo>
                  <a:pt x="120148" y="607568"/>
                </a:lnTo>
                <a:cubicBezTo>
                  <a:pt x="100328" y="607568"/>
                  <a:pt x="82506" y="591153"/>
                  <a:pt x="79741" y="570134"/>
                </a:cubicBezTo>
                <a:lnTo>
                  <a:pt x="56080" y="404598"/>
                </a:lnTo>
                <a:lnTo>
                  <a:pt x="5379" y="373148"/>
                </a:lnTo>
                <a:cubicBezTo>
                  <a:pt x="1538" y="370846"/>
                  <a:pt x="-613" y="366397"/>
                  <a:pt x="155" y="361948"/>
                </a:cubicBezTo>
                <a:lnTo>
                  <a:pt x="17824" y="238294"/>
                </a:lnTo>
                <a:cubicBezTo>
                  <a:pt x="24277" y="195491"/>
                  <a:pt x="62226" y="160819"/>
                  <a:pt x="102172" y="160819"/>
                </a:cubicBezTo>
                <a:close/>
                <a:moveTo>
                  <a:pt x="151490" y="0"/>
                </a:moveTo>
                <a:cubicBezTo>
                  <a:pt x="190443" y="0"/>
                  <a:pt x="222020" y="31704"/>
                  <a:pt x="222020" y="70813"/>
                </a:cubicBezTo>
                <a:cubicBezTo>
                  <a:pt x="222020" y="109922"/>
                  <a:pt x="190443" y="141626"/>
                  <a:pt x="151490" y="141626"/>
                </a:cubicBezTo>
                <a:cubicBezTo>
                  <a:pt x="112537" y="141626"/>
                  <a:pt x="80960" y="109922"/>
                  <a:pt x="80960" y="70813"/>
                </a:cubicBezTo>
                <a:cubicBezTo>
                  <a:pt x="80960" y="31704"/>
                  <a:pt x="112537" y="0"/>
                  <a:pt x="15149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/>
          </a:p>
        </p:txBody>
      </p:sp>
      <p:sp>
        <p:nvSpPr>
          <p:cNvPr id="28" name="íSļîďé"/>
          <p:cNvSpPr/>
          <p:nvPr/>
        </p:nvSpPr>
        <p:spPr>
          <a:xfrm>
            <a:off x="4356696" y="4257358"/>
            <a:ext cx="238838" cy="397510"/>
          </a:xfrm>
          <a:custGeom>
            <a:avLst/>
            <a:gdLst>
              <a:gd name="connsiteX0" fmla="*/ 182271 w 364541"/>
              <a:gd name="connsiteY0" fmla="*/ 515718 h 606722"/>
              <a:gd name="connsiteX1" fmla="*/ 151922 w 364541"/>
              <a:gd name="connsiteY1" fmla="*/ 546023 h 606722"/>
              <a:gd name="connsiteX2" fmla="*/ 182271 w 364541"/>
              <a:gd name="connsiteY2" fmla="*/ 576328 h 606722"/>
              <a:gd name="connsiteX3" fmla="*/ 203809 w 364541"/>
              <a:gd name="connsiteY3" fmla="*/ 567441 h 606722"/>
              <a:gd name="connsiteX4" fmla="*/ 212708 w 364541"/>
              <a:gd name="connsiteY4" fmla="*/ 546023 h 606722"/>
              <a:gd name="connsiteX5" fmla="*/ 182271 w 364541"/>
              <a:gd name="connsiteY5" fmla="*/ 515718 h 606722"/>
              <a:gd name="connsiteX6" fmla="*/ 182236 w 364541"/>
              <a:gd name="connsiteY6" fmla="*/ 273018 h 606722"/>
              <a:gd name="connsiteX7" fmla="*/ 250578 w 364541"/>
              <a:gd name="connsiteY7" fmla="*/ 341271 h 606722"/>
              <a:gd name="connsiteX8" fmla="*/ 212670 w 364541"/>
              <a:gd name="connsiteY8" fmla="*/ 379219 h 606722"/>
              <a:gd name="connsiteX9" fmla="*/ 151891 w 364541"/>
              <a:gd name="connsiteY9" fmla="*/ 379219 h 606722"/>
              <a:gd name="connsiteX10" fmla="*/ 113893 w 364541"/>
              <a:gd name="connsiteY10" fmla="*/ 341271 h 606722"/>
              <a:gd name="connsiteX11" fmla="*/ 182236 w 364541"/>
              <a:gd name="connsiteY11" fmla="*/ 273018 h 606722"/>
              <a:gd name="connsiteX12" fmla="*/ 182306 w 364541"/>
              <a:gd name="connsiteY12" fmla="*/ 197231 h 606722"/>
              <a:gd name="connsiteX13" fmla="*/ 220235 w 364541"/>
              <a:gd name="connsiteY13" fmla="*/ 235125 h 606722"/>
              <a:gd name="connsiteX14" fmla="*/ 182306 w 364541"/>
              <a:gd name="connsiteY14" fmla="*/ 273019 h 606722"/>
              <a:gd name="connsiteX15" fmla="*/ 144377 w 364541"/>
              <a:gd name="connsiteY15" fmla="*/ 235125 h 606722"/>
              <a:gd name="connsiteX16" fmla="*/ 182306 w 364541"/>
              <a:gd name="connsiteY16" fmla="*/ 197231 h 606722"/>
              <a:gd name="connsiteX17" fmla="*/ 45568 w 364541"/>
              <a:gd name="connsiteY17" fmla="*/ 91004 h 606722"/>
              <a:gd name="connsiteX18" fmla="*/ 45568 w 364541"/>
              <a:gd name="connsiteY18" fmla="*/ 485325 h 606722"/>
              <a:gd name="connsiteX19" fmla="*/ 318974 w 364541"/>
              <a:gd name="connsiteY19" fmla="*/ 485325 h 606722"/>
              <a:gd name="connsiteX20" fmla="*/ 318974 w 364541"/>
              <a:gd name="connsiteY20" fmla="*/ 91004 h 606722"/>
              <a:gd name="connsiteX21" fmla="*/ 30438 w 364541"/>
              <a:gd name="connsiteY21" fmla="*/ 0 h 606722"/>
              <a:gd name="connsiteX22" fmla="*/ 334192 w 364541"/>
              <a:gd name="connsiteY22" fmla="*/ 0 h 606722"/>
              <a:gd name="connsiteX23" fmla="*/ 364541 w 364541"/>
              <a:gd name="connsiteY23" fmla="*/ 30305 h 606722"/>
              <a:gd name="connsiteX24" fmla="*/ 364541 w 364541"/>
              <a:gd name="connsiteY24" fmla="*/ 576328 h 606722"/>
              <a:gd name="connsiteX25" fmla="*/ 334192 w 364541"/>
              <a:gd name="connsiteY25" fmla="*/ 606722 h 606722"/>
              <a:gd name="connsiteX26" fmla="*/ 30438 w 364541"/>
              <a:gd name="connsiteY26" fmla="*/ 606722 h 606722"/>
              <a:gd name="connsiteX27" fmla="*/ 0 w 364541"/>
              <a:gd name="connsiteY27" fmla="*/ 576328 h 606722"/>
              <a:gd name="connsiteX28" fmla="*/ 0 w 364541"/>
              <a:gd name="connsiteY28" fmla="*/ 30305 h 606722"/>
              <a:gd name="connsiteX29" fmla="*/ 30438 w 364541"/>
              <a:gd name="connsiteY2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4541" h="606722">
                <a:moveTo>
                  <a:pt x="182271" y="515718"/>
                </a:moveTo>
                <a:cubicBezTo>
                  <a:pt x="165539" y="515718"/>
                  <a:pt x="151922" y="529316"/>
                  <a:pt x="151922" y="546023"/>
                </a:cubicBezTo>
                <a:cubicBezTo>
                  <a:pt x="151922" y="562731"/>
                  <a:pt x="165539" y="576328"/>
                  <a:pt x="182271" y="576328"/>
                </a:cubicBezTo>
                <a:cubicBezTo>
                  <a:pt x="190459" y="576328"/>
                  <a:pt x="198024" y="573218"/>
                  <a:pt x="203809" y="567441"/>
                </a:cubicBezTo>
                <a:cubicBezTo>
                  <a:pt x="209505" y="561754"/>
                  <a:pt x="212708" y="554111"/>
                  <a:pt x="212708" y="546023"/>
                </a:cubicBezTo>
                <a:cubicBezTo>
                  <a:pt x="212708" y="529316"/>
                  <a:pt x="199092" y="515718"/>
                  <a:pt x="182271" y="515718"/>
                </a:cubicBezTo>
                <a:close/>
                <a:moveTo>
                  <a:pt x="182236" y="273018"/>
                </a:moveTo>
                <a:cubicBezTo>
                  <a:pt x="219967" y="273018"/>
                  <a:pt x="250578" y="303679"/>
                  <a:pt x="250578" y="341271"/>
                </a:cubicBezTo>
                <a:cubicBezTo>
                  <a:pt x="250578" y="362156"/>
                  <a:pt x="233582" y="379219"/>
                  <a:pt x="212670" y="379219"/>
                </a:cubicBezTo>
                <a:lnTo>
                  <a:pt x="151891" y="379219"/>
                </a:lnTo>
                <a:cubicBezTo>
                  <a:pt x="130979" y="379219"/>
                  <a:pt x="113893" y="362156"/>
                  <a:pt x="113893" y="341271"/>
                </a:cubicBezTo>
                <a:cubicBezTo>
                  <a:pt x="113893" y="303679"/>
                  <a:pt x="144594" y="273018"/>
                  <a:pt x="182236" y="273018"/>
                </a:cubicBezTo>
                <a:close/>
                <a:moveTo>
                  <a:pt x="182306" y="197231"/>
                </a:moveTo>
                <a:cubicBezTo>
                  <a:pt x="203254" y="197231"/>
                  <a:pt x="220235" y="214197"/>
                  <a:pt x="220235" y="235125"/>
                </a:cubicBezTo>
                <a:cubicBezTo>
                  <a:pt x="220235" y="256053"/>
                  <a:pt x="203254" y="273019"/>
                  <a:pt x="182306" y="273019"/>
                </a:cubicBezTo>
                <a:cubicBezTo>
                  <a:pt x="161358" y="273019"/>
                  <a:pt x="144377" y="256053"/>
                  <a:pt x="144377" y="235125"/>
                </a:cubicBezTo>
                <a:cubicBezTo>
                  <a:pt x="144377" y="214197"/>
                  <a:pt x="161358" y="197231"/>
                  <a:pt x="182306" y="197231"/>
                </a:cubicBezTo>
                <a:close/>
                <a:moveTo>
                  <a:pt x="45568" y="91004"/>
                </a:moveTo>
                <a:lnTo>
                  <a:pt x="45568" y="485325"/>
                </a:lnTo>
                <a:lnTo>
                  <a:pt x="318974" y="485325"/>
                </a:lnTo>
                <a:lnTo>
                  <a:pt x="318974" y="91004"/>
                </a:lnTo>
                <a:close/>
                <a:moveTo>
                  <a:pt x="30438" y="0"/>
                </a:moveTo>
                <a:lnTo>
                  <a:pt x="334192" y="0"/>
                </a:lnTo>
                <a:cubicBezTo>
                  <a:pt x="351013" y="0"/>
                  <a:pt x="364541" y="13598"/>
                  <a:pt x="364541" y="30305"/>
                </a:cubicBezTo>
                <a:lnTo>
                  <a:pt x="364541" y="576328"/>
                </a:lnTo>
                <a:cubicBezTo>
                  <a:pt x="364541" y="593125"/>
                  <a:pt x="351013" y="606722"/>
                  <a:pt x="334192" y="606722"/>
                </a:cubicBezTo>
                <a:lnTo>
                  <a:pt x="30438" y="606722"/>
                </a:lnTo>
                <a:cubicBezTo>
                  <a:pt x="13617" y="606722"/>
                  <a:pt x="0" y="593125"/>
                  <a:pt x="0" y="576328"/>
                </a:cubicBezTo>
                <a:lnTo>
                  <a:pt x="0" y="30305"/>
                </a:lnTo>
                <a:cubicBezTo>
                  <a:pt x="0" y="13598"/>
                  <a:pt x="13617" y="0"/>
                  <a:pt x="3043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/>
          </a:p>
        </p:txBody>
      </p:sp>
      <p:sp>
        <p:nvSpPr>
          <p:cNvPr id="29" name="iṥḻîdè"/>
          <p:cNvSpPr/>
          <p:nvPr/>
        </p:nvSpPr>
        <p:spPr>
          <a:xfrm>
            <a:off x="7671572" y="2383473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4678045" y="5179695"/>
            <a:ext cx="231775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最近一次购买距离当前的天数（R）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总的购买次数（F）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总的消费购买金额（M）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第一次成交距离当前的天数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平均消费金额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所购买药品的类型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收货地址所在省份和地区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lang="zh-CN" altLang="en-US" sz="1000"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iṥḻîdè"/>
          <p:cNvSpPr/>
          <p:nvPr/>
        </p:nvSpPr>
        <p:spPr>
          <a:xfrm>
            <a:off x="2997200" y="2442210"/>
            <a:ext cx="864006" cy="864006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 sz="3200"/>
            </a:pPr>
            <a:endParaRPr sz="1600" dirty="0"/>
          </a:p>
        </p:txBody>
      </p:sp>
      <p:sp>
        <p:nvSpPr>
          <p:cNvPr id="8" name="smartphone_155762"/>
          <p:cNvSpPr>
            <a:spLocks noChangeAspect="1"/>
          </p:cNvSpPr>
          <p:nvPr/>
        </p:nvSpPr>
        <p:spPr bwMode="auto">
          <a:xfrm>
            <a:off x="3282950" y="2609215"/>
            <a:ext cx="285750" cy="53022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40055" h="605592">
                <a:moveTo>
                  <a:pt x="173379" y="517456"/>
                </a:moveTo>
                <a:cubicBezTo>
                  <a:pt x="185577" y="517456"/>
                  <a:pt x="195466" y="527329"/>
                  <a:pt x="195466" y="539508"/>
                </a:cubicBezTo>
                <a:cubicBezTo>
                  <a:pt x="195466" y="551687"/>
                  <a:pt x="185577" y="561560"/>
                  <a:pt x="173379" y="561560"/>
                </a:cubicBezTo>
                <a:cubicBezTo>
                  <a:pt x="161181" y="561560"/>
                  <a:pt x="151292" y="551687"/>
                  <a:pt x="151292" y="539508"/>
                </a:cubicBezTo>
                <a:cubicBezTo>
                  <a:pt x="151292" y="527329"/>
                  <a:pt x="161181" y="517456"/>
                  <a:pt x="173379" y="517456"/>
                </a:cubicBezTo>
                <a:close/>
                <a:moveTo>
                  <a:pt x="37887" y="511041"/>
                </a:moveTo>
                <a:lnTo>
                  <a:pt x="37887" y="567772"/>
                </a:lnTo>
                <a:lnTo>
                  <a:pt x="302075" y="567772"/>
                </a:lnTo>
                <a:lnTo>
                  <a:pt x="302075" y="511041"/>
                </a:lnTo>
                <a:close/>
                <a:moveTo>
                  <a:pt x="169993" y="325165"/>
                </a:moveTo>
                <a:cubicBezTo>
                  <a:pt x="182231" y="325165"/>
                  <a:pt x="192151" y="335069"/>
                  <a:pt x="192151" y="347287"/>
                </a:cubicBezTo>
                <a:cubicBezTo>
                  <a:pt x="192151" y="359505"/>
                  <a:pt x="182231" y="369409"/>
                  <a:pt x="169993" y="369409"/>
                </a:cubicBezTo>
                <a:cubicBezTo>
                  <a:pt x="157755" y="369409"/>
                  <a:pt x="147835" y="359505"/>
                  <a:pt x="147835" y="347287"/>
                </a:cubicBezTo>
                <a:cubicBezTo>
                  <a:pt x="147835" y="335069"/>
                  <a:pt x="157755" y="325165"/>
                  <a:pt x="169993" y="325165"/>
                </a:cubicBezTo>
                <a:close/>
                <a:moveTo>
                  <a:pt x="160033" y="272355"/>
                </a:moveTo>
                <a:cubicBezTo>
                  <a:pt x="177300" y="269933"/>
                  <a:pt x="197817" y="273479"/>
                  <a:pt x="218612" y="290030"/>
                </a:cubicBezTo>
                <a:lnTo>
                  <a:pt x="206822" y="304772"/>
                </a:lnTo>
                <a:cubicBezTo>
                  <a:pt x="167831" y="273896"/>
                  <a:pt x="135246" y="303103"/>
                  <a:pt x="133853" y="304308"/>
                </a:cubicBezTo>
                <a:lnTo>
                  <a:pt x="120949" y="290493"/>
                </a:lnTo>
                <a:cubicBezTo>
                  <a:pt x="128747" y="283168"/>
                  <a:pt x="142765" y="274777"/>
                  <a:pt x="160033" y="272355"/>
                </a:cubicBezTo>
                <a:close/>
                <a:moveTo>
                  <a:pt x="186667" y="235831"/>
                </a:moveTo>
                <a:cubicBezTo>
                  <a:pt x="203275" y="238611"/>
                  <a:pt x="221356" y="246033"/>
                  <a:pt x="240064" y="260866"/>
                </a:cubicBezTo>
                <a:lnTo>
                  <a:pt x="228273" y="275699"/>
                </a:lnTo>
                <a:cubicBezTo>
                  <a:pt x="166440" y="226658"/>
                  <a:pt x="114913" y="273196"/>
                  <a:pt x="112778" y="275235"/>
                </a:cubicBezTo>
                <a:lnTo>
                  <a:pt x="99780" y="261422"/>
                </a:lnTo>
                <a:cubicBezTo>
                  <a:pt x="100268" y="260936"/>
                  <a:pt x="136841" y="227492"/>
                  <a:pt x="186667" y="235831"/>
                </a:cubicBezTo>
                <a:close/>
                <a:moveTo>
                  <a:pt x="160614" y="197091"/>
                </a:moveTo>
                <a:cubicBezTo>
                  <a:pt x="190579" y="194767"/>
                  <a:pt x="226274" y="202274"/>
                  <a:pt x="263915" y="232143"/>
                </a:cubicBezTo>
                <a:lnTo>
                  <a:pt x="252122" y="246979"/>
                </a:lnTo>
                <a:cubicBezTo>
                  <a:pt x="164839" y="177713"/>
                  <a:pt x="92134" y="243641"/>
                  <a:pt x="89070" y="246423"/>
                </a:cubicBezTo>
                <a:lnTo>
                  <a:pt x="76070" y="232606"/>
                </a:lnTo>
                <a:cubicBezTo>
                  <a:pt x="76651" y="232143"/>
                  <a:pt x="110673" y="200964"/>
                  <a:pt x="160614" y="197091"/>
                </a:cubicBezTo>
                <a:close/>
                <a:moveTo>
                  <a:pt x="37887" y="94644"/>
                </a:moveTo>
                <a:lnTo>
                  <a:pt x="37887" y="473128"/>
                </a:lnTo>
                <a:lnTo>
                  <a:pt x="302075" y="473128"/>
                </a:lnTo>
                <a:lnTo>
                  <a:pt x="302075" y="94644"/>
                </a:lnTo>
                <a:close/>
                <a:moveTo>
                  <a:pt x="37887" y="37820"/>
                </a:moveTo>
                <a:lnTo>
                  <a:pt x="37887" y="56823"/>
                </a:lnTo>
                <a:lnTo>
                  <a:pt x="302075" y="56823"/>
                </a:lnTo>
                <a:lnTo>
                  <a:pt x="302075" y="37820"/>
                </a:lnTo>
                <a:close/>
                <a:moveTo>
                  <a:pt x="37887" y="0"/>
                </a:moveTo>
                <a:lnTo>
                  <a:pt x="302075" y="0"/>
                </a:lnTo>
                <a:cubicBezTo>
                  <a:pt x="322969" y="0"/>
                  <a:pt x="340055" y="17056"/>
                  <a:pt x="340055" y="37820"/>
                </a:cubicBezTo>
                <a:lnTo>
                  <a:pt x="340055" y="567772"/>
                </a:lnTo>
                <a:cubicBezTo>
                  <a:pt x="340055" y="588629"/>
                  <a:pt x="322969" y="605592"/>
                  <a:pt x="302075" y="605592"/>
                </a:cubicBezTo>
                <a:lnTo>
                  <a:pt x="37887" y="605592"/>
                </a:lnTo>
                <a:cubicBezTo>
                  <a:pt x="16993" y="605592"/>
                  <a:pt x="0" y="588629"/>
                  <a:pt x="0" y="567772"/>
                </a:cubicBezTo>
                <a:lnTo>
                  <a:pt x="0" y="37820"/>
                </a:lnTo>
                <a:cubicBezTo>
                  <a:pt x="0" y="17056"/>
                  <a:pt x="16993" y="0"/>
                  <a:pt x="37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9" name="call-volume_17819"/>
          <p:cNvSpPr>
            <a:spLocks noChangeAspect="1"/>
          </p:cNvSpPr>
          <p:nvPr/>
        </p:nvSpPr>
        <p:spPr bwMode="auto">
          <a:xfrm>
            <a:off x="9671685" y="2016125"/>
            <a:ext cx="406400" cy="426085"/>
          </a:xfrm>
          <a:custGeom>
            <a:avLst/>
            <a:gdLst>
              <a:gd name="connsiteX0" fmla="*/ 251451 w 608736"/>
              <a:gd name="connsiteY0" fmla="*/ 247191 h 602841"/>
              <a:gd name="connsiteX1" fmla="*/ 262137 w 608736"/>
              <a:gd name="connsiteY1" fmla="*/ 250055 h 602841"/>
              <a:gd name="connsiteX2" fmla="*/ 323645 w 608736"/>
              <a:gd name="connsiteY2" fmla="*/ 285209 h 602841"/>
              <a:gd name="connsiteX3" fmla="*/ 359872 w 608736"/>
              <a:gd name="connsiteY3" fmla="*/ 350307 h 602841"/>
              <a:gd name="connsiteX4" fmla="*/ 363521 w 608736"/>
              <a:gd name="connsiteY4" fmla="*/ 365670 h 602841"/>
              <a:gd name="connsiteX5" fmla="*/ 347753 w 608736"/>
              <a:gd name="connsiteY5" fmla="*/ 364108 h 602841"/>
              <a:gd name="connsiteX6" fmla="*/ 342801 w 608736"/>
              <a:gd name="connsiteY6" fmla="*/ 363587 h 602841"/>
              <a:gd name="connsiteX7" fmla="*/ 326121 w 608736"/>
              <a:gd name="connsiteY7" fmla="*/ 362676 h 602841"/>
              <a:gd name="connsiteX8" fmla="*/ 323776 w 608736"/>
              <a:gd name="connsiteY8" fmla="*/ 354734 h 602841"/>
              <a:gd name="connsiteX9" fmla="*/ 298104 w 608736"/>
              <a:gd name="connsiteY9" fmla="*/ 310727 h 602841"/>
              <a:gd name="connsiteX10" fmla="*/ 251842 w 608736"/>
              <a:gd name="connsiteY10" fmla="*/ 284558 h 602841"/>
              <a:gd name="connsiteX11" fmla="*/ 238550 w 608736"/>
              <a:gd name="connsiteY11" fmla="*/ 281042 h 602841"/>
              <a:gd name="connsiteX12" fmla="*/ 244284 w 608736"/>
              <a:gd name="connsiteY12" fmla="*/ 268674 h 602841"/>
              <a:gd name="connsiteX13" fmla="*/ 248324 w 608736"/>
              <a:gd name="connsiteY13" fmla="*/ 257737 h 602841"/>
              <a:gd name="connsiteX14" fmla="*/ 246454 w 608736"/>
              <a:gd name="connsiteY14" fmla="*/ 168722 h 602841"/>
              <a:gd name="connsiteX15" fmla="*/ 261971 w 608736"/>
              <a:gd name="connsiteY15" fmla="*/ 171325 h 602841"/>
              <a:gd name="connsiteX16" fmla="*/ 378414 w 608736"/>
              <a:gd name="connsiteY16" fmla="*/ 230549 h 602841"/>
              <a:gd name="connsiteX17" fmla="*/ 439699 w 608736"/>
              <a:gd name="connsiteY17" fmla="*/ 360970 h 602841"/>
              <a:gd name="connsiteX18" fmla="*/ 441003 w 608736"/>
              <a:gd name="connsiteY18" fmla="*/ 373856 h 602841"/>
              <a:gd name="connsiteX19" fmla="*/ 425225 w 608736"/>
              <a:gd name="connsiteY19" fmla="*/ 373335 h 602841"/>
              <a:gd name="connsiteX20" fmla="*/ 417923 w 608736"/>
              <a:gd name="connsiteY20" fmla="*/ 373075 h 602841"/>
              <a:gd name="connsiteX21" fmla="*/ 404753 w 608736"/>
              <a:gd name="connsiteY21" fmla="*/ 371253 h 602841"/>
              <a:gd name="connsiteX22" fmla="*/ 403841 w 608736"/>
              <a:gd name="connsiteY22" fmla="*/ 362532 h 602841"/>
              <a:gd name="connsiteX23" fmla="*/ 352856 w 608736"/>
              <a:gd name="connsiteY23" fmla="*/ 256060 h 602841"/>
              <a:gd name="connsiteX24" fmla="*/ 260015 w 608736"/>
              <a:gd name="connsiteY24" fmla="*/ 207640 h 602841"/>
              <a:gd name="connsiteX25" fmla="*/ 251800 w 608736"/>
              <a:gd name="connsiteY25" fmla="*/ 206078 h 602841"/>
              <a:gd name="connsiteX26" fmla="*/ 250757 w 608736"/>
              <a:gd name="connsiteY26" fmla="*/ 197878 h 602841"/>
              <a:gd name="connsiteX27" fmla="*/ 248932 w 608736"/>
              <a:gd name="connsiteY27" fmla="*/ 184211 h 602841"/>
              <a:gd name="connsiteX28" fmla="*/ 73371 w 608736"/>
              <a:gd name="connsiteY28" fmla="*/ 111141 h 602841"/>
              <a:gd name="connsiteX29" fmla="*/ 97098 w 608736"/>
              <a:gd name="connsiteY29" fmla="*/ 120514 h 602841"/>
              <a:gd name="connsiteX30" fmla="*/ 175057 w 608736"/>
              <a:gd name="connsiteY30" fmla="*/ 198363 h 602841"/>
              <a:gd name="connsiteX31" fmla="*/ 174014 w 608736"/>
              <a:gd name="connsiteY31" fmla="*/ 247963 h 602841"/>
              <a:gd name="connsiteX32" fmla="*/ 131906 w 608736"/>
              <a:gd name="connsiteY32" fmla="*/ 290142 h 602841"/>
              <a:gd name="connsiteX33" fmla="*/ 138033 w 608736"/>
              <a:gd name="connsiteY33" fmla="*/ 301208 h 602841"/>
              <a:gd name="connsiteX34" fmla="*/ 207388 w 608736"/>
              <a:gd name="connsiteY34" fmla="*/ 396892 h 602841"/>
              <a:gd name="connsiteX35" fmla="*/ 302947 w 608736"/>
              <a:gd name="connsiteY35" fmla="*/ 466019 h 602841"/>
              <a:gd name="connsiteX36" fmla="*/ 314419 w 608736"/>
              <a:gd name="connsiteY36" fmla="*/ 472268 h 602841"/>
              <a:gd name="connsiteX37" fmla="*/ 356528 w 608736"/>
              <a:gd name="connsiteY37" fmla="*/ 430219 h 602841"/>
              <a:gd name="connsiteX38" fmla="*/ 382340 w 608736"/>
              <a:gd name="connsiteY38" fmla="*/ 419804 h 602841"/>
              <a:gd name="connsiteX39" fmla="*/ 406198 w 608736"/>
              <a:gd name="connsiteY39" fmla="*/ 429177 h 602841"/>
              <a:gd name="connsiteX40" fmla="*/ 484157 w 608736"/>
              <a:gd name="connsiteY40" fmla="*/ 507027 h 602841"/>
              <a:gd name="connsiteX41" fmla="*/ 483114 w 608736"/>
              <a:gd name="connsiteY41" fmla="*/ 556496 h 602841"/>
              <a:gd name="connsiteX42" fmla="*/ 465123 w 608736"/>
              <a:gd name="connsiteY42" fmla="*/ 574071 h 602841"/>
              <a:gd name="connsiteX43" fmla="*/ 460821 w 608736"/>
              <a:gd name="connsiteY43" fmla="*/ 577586 h 602841"/>
              <a:gd name="connsiteX44" fmla="*/ 430446 w 608736"/>
              <a:gd name="connsiteY44" fmla="*/ 594770 h 602841"/>
              <a:gd name="connsiteX45" fmla="*/ 399288 w 608736"/>
              <a:gd name="connsiteY45" fmla="*/ 602581 h 602841"/>
              <a:gd name="connsiteX46" fmla="*/ 390554 w 608736"/>
              <a:gd name="connsiteY46" fmla="*/ 602841 h 602841"/>
              <a:gd name="connsiteX47" fmla="*/ 134513 w 608736"/>
              <a:gd name="connsiteY47" fmla="*/ 469664 h 602841"/>
              <a:gd name="connsiteX48" fmla="*/ 1539 w 608736"/>
              <a:gd name="connsiteY48" fmla="*/ 205263 h 602841"/>
              <a:gd name="connsiteX49" fmla="*/ 9231 w 608736"/>
              <a:gd name="connsiteY49" fmla="*/ 174410 h 602841"/>
              <a:gd name="connsiteX50" fmla="*/ 26569 w 608736"/>
              <a:gd name="connsiteY50" fmla="*/ 143817 h 602841"/>
              <a:gd name="connsiteX51" fmla="*/ 28395 w 608736"/>
              <a:gd name="connsiteY51" fmla="*/ 140953 h 602841"/>
              <a:gd name="connsiteX52" fmla="*/ 47558 w 608736"/>
              <a:gd name="connsiteY52" fmla="*/ 121686 h 602841"/>
              <a:gd name="connsiteX53" fmla="*/ 73371 w 608736"/>
              <a:gd name="connsiteY53" fmla="*/ 111141 h 602841"/>
              <a:gd name="connsiteX54" fmla="*/ 229800 w 608736"/>
              <a:gd name="connsiteY54" fmla="*/ 83832 h 602841"/>
              <a:gd name="connsiteX55" fmla="*/ 244010 w 608736"/>
              <a:gd name="connsiteY55" fmla="*/ 84743 h 602841"/>
              <a:gd name="connsiteX56" fmla="*/ 437738 w 608736"/>
              <a:gd name="connsiteY56" fmla="*/ 171303 h 602841"/>
              <a:gd name="connsiteX57" fmla="*/ 523781 w 608736"/>
              <a:gd name="connsiteY57" fmla="*/ 359001 h 602841"/>
              <a:gd name="connsiteX58" fmla="*/ 524693 w 608736"/>
              <a:gd name="connsiteY58" fmla="*/ 370195 h 602841"/>
              <a:gd name="connsiteX59" fmla="*/ 508788 w 608736"/>
              <a:gd name="connsiteY59" fmla="*/ 371496 h 602841"/>
              <a:gd name="connsiteX60" fmla="*/ 499793 w 608736"/>
              <a:gd name="connsiteY60" fmla="*/ 372147 h 602841"/>
              <a:gd name="connsiteX61" fmla="*/ 488581 w 608736"/>
              <a:gd name="connsiteY61" fmla="*/ 372798 h 602841"/>
              <a:gd name="connsiteX62" fmla="*/ 487799 w 608736"/>
              <a:gd name="connsiteY62" fmla="*/ 361734 h 602841"/>
              <a:gd name="connsiteX63" fmla="*/ 412316 w 608736"/>
              <a:gd name="connsiteY63" fmla="*/ 196685 h 602841"/>
              <a:gd name="connsiteX64" fmla="*/ 245053 w 608736"/>
              <a:gd name="connsiteY64" fmla="*/ 121059 h 602841"/>
              <a:gd name="connsiteX65" fmla="*/ 236449 w 608736"/>
              <a:gd name="connsiteY65" fmla="*/ 120408 h 602841"/>
              <a:gd name="connsiteX66" fmla="*/ 234754 w 608736"/>
              <a:gd name="connsiteY66" fmla="*/ 111948 h 602841"/>
              <a:gd name="connsiteX67" fmla="*/ 232147 w 608736"/>
              <a:gd name="connsiteY67" fmla="*/ 97890 h 602841"/>
              <a:gd name="connsiteX68" fmla="*/ 230344 w 608736"/>
              <a:gd name="connsiteY68" fmla="*/ 0 h 602841"/>
              <a:gd name="connsiteX69" fmla="*/ 241293 w 608736"/>
              <a:gd name="connsiteY69" fmla="*/ 521 h 602841"/>
              <a:gd name="connsiteX70" fmla="*/ 497291 w 608736"/>
              <a:gd name="connsiteY70" fmla="*/ 111947 h 602841"/>
              <a:gd name="connsiteX71" fmla="*/ 607824 w 608736"/>
              <a:gd name="connsiteY71" fmla="*/ 351069 h 602841"/>
              <a:gd name="connsiteX72" fmla="*/ 608736 w 608736"/>
              <a:gd name="connsiteY72" fmla="*/ 362394 h 602841"/>
              <a:gd name="connsiteX73" fmla="*/ 596223 w 608736"/>
              <a:gd name="connsiteY73" fmla="*/ 363305 h 602841"/>
              <a:gd name="connsiteX74" fmla="*/ 584362 w 608736"/>
              <a:gd name="connsiteY74" fmla="*/ 364347 h 602841"/>
              <a:gd name="connsiteX75" fmla="*/ 572761 w 608736"/>
              <a:gd name="connsiteY75" fmla="*/ 365388 h 602841"/>
              <a:gd name="connsiteX76" fmla="*/ 571849 w 608736"/>
              <a:gd name="connsiteY76" fmla="*/ 353933 h 602841"/>
              <a:gd name="connsiteX77" fmla="*/ 471744 w 608736"/>
              <a:gd name="connsiteY77" fmla="*/ 137460 h 602841"/>
              <a:gd name="connsiteX78" fmla="*/ 239860 w 608736"/>
              <a:gd name="connsiteY78" fmla="*/ 36578 h 602841"/>
              <a:gd name="connsiteX79" fmla="*/ 228389 w 608736"/>
              <a:gd name="connsiteY79" fmla="*/ 36187 h 602841"/>
              <a:gd name="connsiteX80" fmla="*/ 229041 w 608736"/>
              <a:gd name="connsiteY80" fmla="*/ 20176 h 602841"/>
              <a:gd name="connsiteX81" fmla="*/ 229562 w 608736"/>
              <a:gd name="connsiteY81" fmla="*/ 11065 h 602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8736" h="602841">
                <a:moveTo>
                  <a:pt x="251451" y="247191"/>
                </a:moveTo>
                <a:lnTo>
                  <a:pt x="262137" y="250055"/>
                </a:lnTo>
                <a:cubicBezTo>
                  <a:pt x="285463" y="256175"/>
                  <a:pt x="306704" y="268283"/>
                  <a:pt x="323645" y="285209"/>
                </a:cubicBezTo>
                <a:cubicBezTo>
                  <a:pt x="341498" y="303045"/>
                  <a:pt x="354008" y="325569"/>
                  <a:pt x="359872" y="350307"/>
                </a:cubicBezTo>
                <a:lnTo>
                  <a:pt x="363521" y="365670"/>
                </a:lnTo>
                <a:lnTo>
                  <a:pt x="347753" y="364108"/>
                </a:lnTo>
                <a:cubicBezTo>
                  <a:pt x="346190" y="363978"/>
                  <a:pt x="344495" y="363847"/>
                  <a:pt x="342801" y="363587"/>
                </a:cubicBezTo>
                <a:lnTo>
                  <a:pt x="326121" y="362676"/>
                </a:lnTo>
                <a:lnTo>
                  <a:pt x="323776" y="354734"/>
                </a:lnTo>
                <a:cubicBezTo>
                  <a:pt x="319215" y="338068"/>
                  <a:pt x="310353" y="322835"/>
                  <a:pt x="298104" y="310727"/>
                </a:cubicBezTo>
                <a:cubicBezTo>
                  <a:pt x="285463" y="297968"/>
                  <a:pt x="269435" y="288984"/>
                  <a:pt x="251842" y="284558"/>
                </a:cubicBezTo>
                <a:lnTo>
                  <a:pt x="238550" y="281042"/>
                </a:lnTo>
                <a:lnTo>
                  <a:pt x="244284" y="268674"/>
                </a:lnTo>
                <a:cubicBezTo>
                  <a:pt x="245848" y="265419"/>
                  <a:pt x="247151" y="261643"/>
                  <a:pt x="248324" y="257737"/>
                </a:cubicBezTo>
                <a:close/>
                <a:moveTo>
                  <a:pt x="246454" y="168722"/>
                </a:moveTo>
                <a:lnTo>
                  <a:pt x="261971" y="171325"/>
                </a:lnTo>
                <a:cubicBezTo>
                  <a:pt x="306566" y="178614"/>
                  <a:pt x="346858" y="199180"/>
                  <a:pt x="378414" y="230549"/>
                </a:cubicBezTo>
                <a:cubicBezTo>
                  <a:pt x="413620" y="265822"/>
                  <a:pt x="434744" y="310858"/>
                  <a:pt x="439699" y="360970"/>
                </a:cubicBezTo>
                <a:lnTo>
                  <a:pt x="441003" y="373856"/>
                </a:lnTo>
                <a:lnTo>
                  <a:pt x="425225" y="373335"/>
                </a:lnTo>
                <a:cubicBezTo>
                  <a:pt x="422096" y="373205"/>
                  <a:pt x="420010" y="373335"/>
                  <a:pt x="417923" y="373075"/>
                </a:cubicBezTo>
                <a:lnTo>
                  <a:pt x="404753" y="371253"/>
                </a:lnTo>
                <a:lnTo>
                  <a:pt x="403841" y="362532"/>
                </a:lnTo>
                <a:cubicBezTo>
                  <a:pt x="399407" y="321792"/>
                  <a:pt x="381674" y="284956"/>
                  <a:pt x="352856" y="256060"/>
                </a:cubicBezTo>
                <a:cubicBezTo>
                  <a:pt x="327690" y="231069"/>
                  <a:pt x="295613" y="214278"/>
                  <a:pt x="260015" y="207640"/>
                </a:cubicBezTo>
                <a:lnTo>
                  <a:pt x="251800" y="206078"/>
                </a:lnTo>
                <a:lnTo>
                  <a:pt x="250757" y="197878"/>
                </a:lnTo>
                <a:cubicBezTo>
                  <a:pt x="250236" y="193323"/>
                  <a:pt x="249714" y="188767"/>
                  <a:pt x="248932" y="184211"/>
                </a:cubicBezTo>
                <a:close/>
                <a:moveTo>
                  <a:pt x="73371" y="111141"/>
                </a:moveTo>
                <a:cubicBezTo>
                  <a:pt x="82627" y="111141"/>
                  <a:pt x="91101" y="114526"/>
                  <a:pt x="97098" y="120514"/>
                </a:cubicBezTo>
                <a:lnTo>
                  <a:pt x="175057" y="198363"/>
                </a:lnTo>
                <a:cubicBezTo>
                  <a:pt x="188485" y="211772"/>
                  <a:pt x="187963" y="234034"/>
                  <a:pt x="174014" y="247963"/>
                </a:cubicBezTo>
                <a:lnTo>
                  <a:pt x="131906" y="290142"/>
                </a:lnTo>
                <a:lnTo>
                  <a:pt x="138033" y="301208"/>
                </a:lnTo>
                <a:cubicBezTo>
                  <a:pt x="151982" y="326333"/>
                  <a:pt x="171016" y="360701"/>
                  <a:pt x="207388" y="396892"/>
                </a:cubicBezTo>
                <a:cubicBezTo>
                  <a:pt x="243630" y="433083"/>
                  <a:pt x="277917" y="452090"/>
                  <a:pt x="302947" y="466019"/>
                </a:cubicBezTo>
                <a:lnTo>
                  <a:pt x="314419" y="472268"/>
                </a:lnTo>
                <a:lnTo>
                  <a:pt x="356528" y="430219"/>
                </a:lnTo>
                <a:cubicBezTo>
                  <a:pt x="363177" y="423580"/>
                  <a:pt x="372563" y="419804"/>
                  <a:pt x="382340" y="419804"/>
                </a:cubicBezTo>
                <a:cubicBezTo>
                  <a:pt x="391597" y="419804"/>
                  <a:pt x="400070" y="423059"/>
                  <a:pt x="406198" y="429177"/>
                </a:cubicBezTo>
                <a:lnTo>
                  <a:pt x="484157" y="507027"/>
                </a:lnTo>
                <a:cubicBezTo>
                  <a:pt x="497454" y="520435"/>
                  <a:pt x="497063" y="542566"/>
                  <a:pt x="483114" y="556496"/>
                </a:cubicBezTo>
                <a:lnTo>
                  <a:pt x="465123" y="574071"/>
                </a:lnTo>
                <a:lnTo>
                  <a:pt x="460821" y="577586"/>
                </a:lnTo>
                <a:cubicBezTo>
                  <a:pt x="451696" y="584616"/>
                  <a:pt x="441397" y="590474"/>
                  <a:pt x="430446" y="594770"/>
                </a:cubicBezTo>
                <a:cubicBezTo>
                  <a:pt x="420147" y="598675"/>
                  <a:pt x="409978" y="601279"/>
                  <a:pt x="399288" y="602581"/>
                </a:cubicBezTo>
                <a:cubicBezTo>
                  <a:pt x="398506" y="602581"/>
                  <a:pt x="395508" y="602841"/>
                  <a:pt x="390554" y="602841"/>
                </a:cubicBezTo>
                <a:cubicBezTo>
                  <a:pt x="361873" y="602841"/>
                  <a:pt x="258362" y="593338"/>
                  <a:pt x="134513" y="469664"/>
                </a:cubicBezTo>
                <a:cubicBezTo>
                  <a:pt x="29959" y="365258"/>
                  <a:pt x="-8499" y="288710"/>
                  <a:pt x="1539" y="205263"/>
                </a:cubicBezTo>
                <a:cubicBezTo>
                  <a:pt x="2712" y="195109"/>
                  <a:pt x="5189" y="185085"/>
                  <a:pt x="9231" y="174410"/>
                </a:cubicBezTo>
                <a:cubicBezTo>
                  <a:pt x="13663" y="163214"/>
                  <a:pt x="19399" y="152930"/>
                  <a:pt x="26569" y="143817"/>
                </a:cubicBezTo>
                <a:lnTo>
                  <a:pt x="28395" y="140953"/>
                </a:lnTo>
                <a:lnTo>
                  <a:pt x="47558" y="121686"/>
                </a:lnTo>
                <a:cubicBezTo>
                  <a:pt x="54207" y="115047"/>
                  <a:pt x="63594" y="111141"/>
                  <a:pt x="73371" y="111141"/>
                </a:cubicBezTo>
                <a:close/>
                <a:moveTo>
                  <a:pt x="229800" y="83832"/>
                </a:moveTo>
                <a:lnTo>
                  <a:pt x="244010" y="84743"/>
                </a:lnTo>
                <a:cubicBezTo>
                  <a:pt x="317277" y="88908"/>
                  <a:pt x="386112" y="119627"/>
                  <a:pt x="437738" y="171303"/>
                </a:cubicBezTo>
                <a:cubicBezTo>
                  <a:pt x="487799" y="221156"/>
                  <a:pt x="518436" y="287931"/>
                  <a:pt x="523781" y="359001"/>
                </a:cubicBezTo>
                <a:lnTo>
                  <a:pt x="524693" y="370195"/>
                </a:lnTo>
                <a:lnTo>
                  <a:pt x="508788" y="371496"/>
                </a:lnTo>
                <a:cubicBezTo>
                  <a:pt x="505008" y="371887"/>
                  <a:pt x="502400" y="372017"/>
                  <a:pt x="499793" y="372147"/>
                </a:cubicBezTo>
                <a:lnTo>
                  <a:pt x="488581" y="372798"/>
                </a:lnTo>
                <a:lnTo>
                  <a:pt x="487799" y="361734"/>
                </a:lnTo>
                <a:cubicBezTo>
                  <a:pt x="482975" y="299125"/>
                  <a:pt x="456120" y="240551"/>
                  <a:pt x="412316" y="196685"/>
                </a:cubicBezTo>
                <a:cubicBezTo>
                  <a:pt x="367730" y="152169"/>
                  <a:pt x="308282" y="125355"/>
                  <a:pt x="245053" y="121059"/>
                </a:cubicBezTo>
                <a:lnTo>
                  <a:pt x="236449" y="120408"/>
                </a:lnTo>
                <a:lnTo>
                  <a:pt x="234754" y="111948"/>
                </a:lnTo>
                <a:cubicBezTo>
                  <a:pt x="233711" y="107132"/>
                  <a:pt x="232929" y="102446"/>
                  <a:pt x="232147" y="97890"/>
                </a:cubicBezTo>
                <a:close/>
                <a:moveTo>
                  <a:pt x="230344" y="0"/>
                </a:moveTo>
                <a:lnTo>
                  <a:pt x="241293" y="521"/>
                </a:lnTo>
                <a:cubicBezTo>
                  <a:pt x="338009" y="4166"/>
                  <a:pt x="428990" y="43737"/>
                  <a:pt x="497291" y="111947"/>
                </a:cubicBezTo>
                <a:cubicBezTo>
                  <a:pt x="561291" y="175860"/>
                  <a:pt x="600524" y="260731"/>
                  <a:pt x="607824" y="351069"/>
                </a:cubicBezTo>
                <a:lnTo>
                  <a:pt x="608736" y="362394"/>
                </a:lnTo>
                <a:lnTo>
                  <a:pt x="596223" y="363305"/>
                </a:lnTo>
                <a:cubicBezTo>
                  <a:pt x="592182" y="363566"/>
                  <a:pt x="588272" y="363956"/>
                  <a:pt x="584362" y="364347"/>
                </a:cubicBezTo>
                <a:lnTo>
                  <a:pt x="572761" y="365388"/>
                </a:lnTo>
                <a:lnTo>
                  <a:pt x="571849" y="353933"/>
                </a:lnTo>
                <a:cubicBezTo>
                  <a:pt x="565201" y="272186"/>
                  <a:pt x="529617" y="195256"/>
                  <a:pt x="471744" y="137460"/>
                </a:cubicBezTo>
                <a:cubicBezTo>
                  <a:pt x="409830" y="75629"/>
                  <a:pt x="327452" y="39832"/>
                  <a:pt x="239860" y="36578"/>
                </a:cubicBezTo>
                <a:lnTo>
                  <a:pt x="228389" y="36187"/>
                </a:lnTo>
                <a:lnTo>
                  <a:pt x="229041" y="20176"/>
                </a:lnTo>
                <a:cubicBezTo>
                  <a:pt x="229171" y="17183"/>
                  <a:pt x="229302" y="14058"/>
                  <a:pt x="229562" y="110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文本框 9"/>
          <p:cNvSpPr txBox="1"/>
          <p:nvPr/>
        </p:nvSpPr>
        <p:spPr>
          <a:xfrm>
            <a:off x="7139940" y="3395345"/>
            <a:ext cx="20605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最近一次回访距离当前的天数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最近一次回访是否接通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最近一次回访通话时长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最近一次回访后是否购买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电话回访的历史内容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最近三次平均通话时间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最近三次回访接通次数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lang="en-US" altLang="zh-CN" sz="1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82215" y="3436620"/>
            <a:ext cx="193611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最近半个月打开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次数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最近浏览的商品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最近是否有收藏商品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使用的手机型号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操作系统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ios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还是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android</a:t>
            </a:r>
            <a:endParaRPr lang="zh-CN" altLang="en-US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手机中所安装的</a:t>
            </a: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lang="zh-CN" altLang="en-US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10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lang="en-US" altLang="zh-CN" sz="100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图片 11" descr="kefu_icon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0" y="2593975"/>
            <a:ext cx="459740" cy="459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2255" y="365125"/>
            <a:ext cx="3957955" cy="1325880"/>
          </a:xfrm>
        </p:spPr>
        <p:txBody>
          <a:bodyPr/>
          <a:p>
            <a:pPr algn="l"/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2890" y="2957830"/>
            <a:ext cx="912495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520" y="260648"/>
            <a:ext cx="2304255" cy="5760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目标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600056" y="1484784"/>
            <a:ext cx="2808312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39616" y="1484784"/>
            <a:ext cx="2808312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76120" y="1844824"/>
            <a:ext cx="17281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提升人均购买商品数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5680" y="1916832"/>
            <a:ext cx="17281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提升付费用户比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072" y="3068960"/>
            <a:ext cx="2520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带动保健品、器械等品类销量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2" y="4005064"/>
            <a:ext cx="252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提升搭配销售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5640" y="3068960"/>
            <a:ext cx="252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推荐用户需要商品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5520" y="260648"/>
            <a:ext cx="2304255" cy="5760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目标</a:t>
            </a:r>
            <a:endParaRPr lang="zh-CN" altLang="en-US" sz="3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600056" y="1484784"/>
            <a:ext cx="2808312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39616" y="1484784"/>
            <a:ext cx="2808312" cy="4176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76120" y="1844824"/>
            <a:ext cx="17281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提升人均购买商品数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5680" y="1916832"/>
            <a:ext cx="172819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提升付费用户比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4072" y="3068960"/>
            <a:ext cx="2520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带动保健品、器械等品类销量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4072" y="4005064"/>
            <a:ext cx="252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提升搭配销售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5640" y="3068960"/>
            <a:ext cx="252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推荐用户需要商品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040" y="415290"/>
            <a:ext cx="9371330" cy="607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8755" y="530860"/>
            <a:ext cx="7527925" cy="5646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演示</Application>
  <PresentationFormat>宽屏</PresentationFormat>
  <Paragraphs>313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Calibri Light</vt:lpstr>
      <vt:lpstr>Arial Unicode MS</vt:lpstr>
      <vt:lpstr>Calibri</vt:lpstr>
      <vt:lpstr>Office 主题</vt:lpstr>
      <vt:lpstr>客户智能分层</vt:lpstr>
      <vt:lpstr>目标</vt:lpstr>
      <vt:lpstr>客户相关信息(feature)</vt:lpstr>
      <vt:lpstr>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66</cp:revision>
  <dcterms:created xsi:type="dcterms:W3CDTF">2019-03-04T23:11:00Z</dcterms:created>
  <dcterms:modified xsi:type="dcterms:W3CDTF">2019-03-07T01:13:41Z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