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8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A3A"/>
    <a:srgbClr val="4B6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9745" y="960120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标题 38"/>
          <p:cNvSpPr>
            <a:spLocks noGrp="1"/>
          </p:cNvSpPr>
          <p:nvPr>
            <p:ph type="ctrTitle"/>
          </p:nvPr>
        </p:nvSpPr>
        <p:spPr>
          <a:xfrm>
            <a:off x="479425" y="248920"/>
            <a:ext cx="6774180" cy="608330"/>
          </a:xfrm>
        </p:spPr>
        <p:txBody>
          <a:bodyPr>
            <a:normAutofit fontScale="90000"/>
          </a:bodyPr>
          <a:p>
            <a:pPr algn="l"/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客户回访成交潜力智能分层</a:t>
            </a:r>
            <a:endParaRPr lang="zh-CN" altLang="en-US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42.1%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53.6%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27.3%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8780" cy="74485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 sz="4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商品推荐系统</a:t>
            </a:r>
            <a:endParaRPr lang="zh-CN" altLang="en-US" sz="4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磁盘 2"/>
          <p:cNvSpPr/>
          <p:nvPr/>
        </p:nvSpPr>
        <p:spPr>
          <a:xfrm>
            <a:off x="9618980" y="5199380"/>
            <a:ext cx="792000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490460" y="5187950"/>
            <a:ext cx="791845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推荐对象模型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84080" y="3528695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用户偏好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62145" y="3704590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crowd-of-users_33887"/>
          <p:cNvSpPr>
            <a:spLocks noChangeAspect="1"/>
          </p:cNvSpPr>
          <p:nvPr/>
        </p:nvSpPr>
        <p:spPr bwMode="auto">
          <a:xfrm>
            <a:off x="8145780" y="1478915"/>
            <a:ext cx="822325" cy="831850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9011920" y="2139315"/>
            <a:ext cx="1672590" cy="13893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8768080" y="2364105"/>
            <a:ext cx="1510030" cy="122809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768080" y="2966085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用户标签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132830" y="2383155"/>
            <a:ext cx="2233295" cy="14528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832475" y="2139315"/>
            <a:ext cx="2241550" cy="157480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81495" y="2974975"/>
            <a:ext cx="131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效果反馈（是否点击和购买）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7390" y="2555240"/>
            <a:ext cx="1800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精准推荐药品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203180" y="4457700"/>
            <a:ext cx="207645" cy="74803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6235700" y="4267835"/>
            <a:ext cx="3329305" cy="111569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198235" y="4445635"/>
            <a:ext cx="1256665" cy="88201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278110" y="4689475"/>
            <a:ext cx="80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63930" y="1287780"/>
            <a:ext cx="4598670" cy="107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背景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信息过载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客户看到太多不需要的药品；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信息有失精准：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客户真正需要的药品并没有方便地展现给客户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07440" y="3013710"/>
            <a:ext cx="2479675" cy="9196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用户协同过滤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6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54540" y="2555240"/>
            <a:ext cx="1612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购买浏览行为日志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7440" y="4457888"/>
            <a:ext cx="2480310" cy="919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内容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左箭头 27"/>
          <p:cNvSpPr/>
          <p:nvPr/>
        </p:nvSpPr>
        <p:spPr>
          <a:xfrm rot="1320000">
            <a:off x="3667125" y="3612515"/>
            <a:ext cx="78930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 rot="20100000">
            <a:off x="3648075" y="4572635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6230" y="4474210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提供用户相关信息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7425" y="4956175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提供药品相关信息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81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客户回访成交潜力智能分层</vt:lpstr>
      <vt:lpstr>商品推荐系统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227</cp:revision>
  <dcterms:created xsi:type="dcterms:W3CDTF">2019-03-04T23:11:00Z</dcterms:created>
  <dcterms:modified xsi:type="dcterms:W3CDTF">2019-03-12T09:18:54Z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