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82" r:id="rId3"/>
    <p:sldId id="278" r:id="rId4"/>
    <p:sldId id="256" r:id="rId5"/>
    <p:sldId id="276" r:id="rId6"/>
    <p:sldId id="271" r:id="rId7"/>
    <p:sldId id="272" r:id="rId8"/>
    <p:sldId id="286" r:id="rId9"/>
    <p:sldId id="259" r:id="rId10"/>
    <p:sldId id="261" r:id="rId11"/>
    <p:sldId id="264" r:id="rId12"/>
    <p:sldId id="263" r:id="rId13"/>
    <p:sldId id="268" r:id="rId14"/>
    <p:sldId id="284" r:id="rId15"/>
    <p:sldId id="275" r:id="rId16"/>
    <p:sldId id="273" r:id="rId17"/>
    <p:sldId id="274" r:id="rId18"/>
    <p:sldId id="265" r:id="rId19"/>
    <p:sldId id="269" r:id="rId20"/>
    <p:sldId id="270" r:id="rId21"/>
    <p:sldId id="267" r:id="rId22"/>
    <p:sldId id="266" r:id="rId23"/>
    <p:sldId id="262" r:id="rId24"/>
    <p:sldId id="26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03FB"/>
    <a:srgbClr val="FAB700"/>
    <a:srgbClr val="EAB000"/>
    <a:srgbClr val="E79AAA"/>
    <a:srgbClr val="EBACB8"/>
    <a:srgbClr val="F4FEA5"/>
    <a:srgbClr val="DEDF71"/>
    <a:srgbClr val="A6C6AC"/>
    <a:srgbClr val="E28B9B"/>
    <a:srgbClr val="D061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D76233-2C52-45E9-94E8-FBDCAFC81AF1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8E2A460B-45D3-4E20-A31D-4AFE676F0DDA}">
      <dgm:prSet phldrT="[文本]" phldr="1"/>
      <dgm:spPr/>
      <dgm:t>
        <a:bodyPr/>
        <a:p>
          <a:endParaRPr lang="zh-CN" altLang="en-US"/>
        </a:p>
      </dgm:t>
    </dgm:pt>
    <dgm:pt modelId="{40722E6B-70D7-49DD-BCDB-C5F5A53BB946}" cxnId="{E095FB4C-7649-414D-8265-72407BA4ED8A}" type="parTrans">
      <dgm:prSet/>
      <dgm:spPr/>
      <dgm:t>
        <a:bodyPr/>
        <a:p>
          <a:endParaRPr lang="zh-CN" altLang="en-US"/>
        </a:p>
      </dgm:t>
    </dgm:pt>
    <dgm:pt modelId="{AC66A5CC-387D-4D7B-8E90-1B8214C2F261}" cxnId="{E095FB4C-7649-414D-8265-72407BA4ED8A}" type="sibTrans">
      <dgm:prSet/>
      <dgm:spPr/>
      <dgm:t>
        <a:bodyPr/>
        <a:p>
          <a:endParaRPr lang="zh-CN" altLang="en-US"/>
        </a:p>
      </dgm:t>
    </dgm:pt>
    <dgm:pt modelId="{ECE2948F-862B-4CC3-B6BC-3E6415C7F5DD}">
      <dgm:prSet phldrT="[文本]" phldr="1"/>
      <dgm:spPr/>
      <dgm:t>
        <a:bodyPr/>
        <a:p>
          <a:endParaRPr lang="zh-CN" altLang="en-US"/>
        </a:p>
      </dgm:t>
    </dgm:pt>
    <dgm:pt modelId="{055F34F9-26B5-46B6-B947-B5718EF53A09}" cxnId="{C802DEF7-4E4C-4E3A-87EA-2DD1E85F2AFC}" type="parTrans">
      <dgm:prSet/>
      <dgm:spPr/>
      <dgm:t>
        <a:bodyPr/>
        <a:p>
          <a:endParaRPr lang="zh-CN" altLang="en-US"/>
        </a:p>
      </dgm:t>
    </dgm:pt>
    <dgm:pt modelId="{4116C939-0673-4613-8FA7-CB6FE7258301}" cxnId="{C802DEF7-4E4C-4E3A-87EA-2DD1E85F2AFC}" type="sibTrans">
      <dgm:prSet/>
      <dgm:spPr/>
      <dgm:t>
        <a:bodyPr/>
        <a:p>
          <a:endParaRPr lang="zh-CN" altLang="en-US"/>
        </a:p>
      </dgm:t>
    </dgm:pt>
    <dgm:pt modelId="{D34FE5D7-7525-4D59-ABC9-3998105E634C}">
      <dgm:prSet phldrT="[文本]" phldr="1"/>
      <dgm:spPr/>
      <dgm:t>
        <a:bodyPr/>
        <a:p>
          <a:endParaRPr lang="zh-CN" altLang="en-US"/>
        </a:p>
      </dgm:t>
    </dgm:pt>
    <dgm:pt modelId="{A96BE2DD-535A-47FD-A010-195BD3C076B9}" cxnId="{B3326574-AC94-48DB-9A77-532697B90B9A}" type="parTrans">
      <dgm:prSet/>
      <dgm:spPr/>
      <dgm:t>
        <a:bodyPr/>
        <a:p>
          <a:endParaRPr lang="zh-CN" altLang="en-US"/>
        </a:p>
      </dgm:t>
    </dgm:pt>
    <dgm:pt modelId="{75EA9321-EAFA-4AF6-8313-8107E8EB3526}" cxnId="{B3326574-AC94-48DB-9A77-532697B90B9A}" type="sibTrans">
      <dgm:prSet/>
      <dgm:spPr/>
      <dgm:t>
        <a:bodyPr/>
        <a:p>
          <a:endParaRPr lang="zh-CN" altLang="en-US"/>
        </a:p>
      </dgm:t>
    </dgm:pt>
    <dgm:pt modelId="{E17F1310-B4AD-4B57-8D9B-BF776721EA77}">
      <dgm:prSet phldrT="[文本]" phldr="1"/>
      <dgm:spPr/>
      <dgm:t>
        <a:bodyPr/>
        <a:p>
          <a:endParaRPr lang="zh-CN" altLang="en-US"/>
        </a:p>
      </dgm:t>
    </dgm:pt>
    <dgm:pt modelId="{6BAC1755-6217-4715-99C2-D1422148265D}" cxnId="{8C6A54C8-D6D0-41D8-A8A4-AFCA179751A7}" type="parTrans">
      <dgm:prSet/>
      <dgm:spPr/>
      <dgm:t>
        <a:bodyPr/>
        <a:p>
          <a:endParaRPr lang="zh-CN" altLang="en-US"/>
        </a:p>
      </dgm:t>
    </dgm:pt>
    <dgm:pt modelId="{925984A4-8E6F-4D28-B868-DBAB08F4BD28}" cxnId="{8C6A54C8-D6D0-41D8-A8A4-AFCA179751A7}" type="sibTrans">
      <dgm:prSet/>
      <dgm:spPr/>
      <dgm:t>
        <a:bodyPr/>
        <a:p>
          <a:endParaRPr lang="zh-CN" altLang="en-US"/>
        </a:p>
      </dgm:t>
    </dgm:pt>
    <dgm:pt modelId="{468FA009-1E87-4539-85FA-5C28B78DD6E9}">
      <dgm:prSet phldrT="[文本]" phldr="1"/>
      <dgm:spPr/>
      <dgm:t>
        <a:bodyPr/>
        <a:p>
          <a:endParaRPr lang="zh-CN" altLang="en-US"/>
        </a:p>
      </dgm:t>
    </dgm:pt>
    <dgm:pt modelId="{F205FF88-2C9B-4658-BCAA-BEA6EB7393B2}" cxnId="{D2316C5C-468C-439E-AB4A-21920EAC83C3}" type="parTrans">
      <dgm:prSet/>
      <dgm:spPr/>
      <dgm:t>
        <a:bodyPr/>
        <a:p>
          <a:endParaRPr lang="zh-CN" altLang="en-US"/>
        </a:p>
      </dgm:t>
    </dgm:pt>
    <dgm:pt modelId="{B5C730DE-1181-420B-A78D-195E914DCCF5}" cxnId="{D2316C5C-468C-439E-AB4A-21920EAC83C3}" type="sibTrans">
      <dgm:prSet/>
      <dgm:spPr/>
      <dgm:t>
        <a:bodyPr/>
        <a:p>
          <a:endParaRPr lang="zh-CN" altLang="en-US"/>
        </a:p>
      </dgm:t>
    </dgm:pt>
    <dgm:pt modelId="{D5B7622F-17AC-467C-B10C-28C38C38C350}" type="pres">
      <dgm:prSet presAssocID="{37D76233-2C52-45E9-94E8-FBDCAFC81AF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ADECBB5-37EA-4668-8A2F-BD2C2902F22A}" type="pres">
      <dgm:prSet presAssocID="{8E2A460B-45D3-4E20-A31D-4AFE676F0DDA}" presName="centerShape" presStyleLbl="node0" presStyleIdx="0" presStyleCnt="1"/>
      <dgm:spPr/>
    </dgm:pt>
    <dgm:pt modelId="{C2E7DEFD-0505-42BF-AE13-B6483BF86572}" type="pres">
      <dgm:prSet presAssocID="{ECE2948F-862B-4CC3-B6BC-3E6415C7F5DD}" presName="node" presStyleLbl="node1" presStyleIdx="0" presStyleCnt="4">
        <dgm:presLayoutVars>
          <dgm:bulletEnabled val="1"/>
        </dgm:presLayoutVars>
      </dgm:prSet>
      <dgm:spPr/>
    </dgm:pt>
    <dgm:pt modelId="{45046E67-FA41-4C32-9E33-BDDDFBBF1D6A}" type="pres">
      <dgm:prSet presAssocID="{ECE2948F-862B-4CC3-B6BC-3E6415C7F5DD}" presName="dummy" presStyleCnt="0"/>
      <dgm:spPr/>
    </dgm:pt>
    <dgm:pt modelId="{F3596884-C09F-4C70-900E-D61864BED5F1}" type="pres">
      <dgm:prSet presAssocID="{4116C939-0673-4613-8FA7-CB6FE7258301}" presName="sibTrans" presStyleLbl="sibTrans2D1" presStyleIdx="0" presStyleCnt="4"/>
      <dgm:spPr/>
    </dgm:pt>
    <dgm:pt modelId="{44F31994-0027-4DC3-B39E-FEE01FB1A852}" type="pres">
      <dgm:prSet presAssocID="{D34FE5D7-7525-4D59-ABC9-3998105E634C}" presName="node" presStyleLbl="node1" presStyleIdx="1" presStyleCnt="4">
        <dgm:presLayoutVars>
          <dgm:bulletEnabled val="1"/>
        </dgm:presLayoutVars>
      </dgm:prSet>
      <dgm:spPr/>
    </dgm:pt>
    <dgm:pt modelId="{C6A1073C-AEB6-41D2-8257-B02F52AE6460}" type="pres">
      <dgm:prSet presAssocID="{D34FE5D7-7525-4D59-ABC9-3998105E634C}" presName="dummy" presStyleCnt="0"/>
      <dgm:spPr/>
    </dgm:pt>
    <dgm:pt modelId="{15715456-3418-4DF0-AF3A-DA59307B110D}" type="pres">
      <dgm:prSet presAssocID="{75EA9321-EAFA-4AF6-8313-8107E8EB3526}" presName="sibTrans" presStyleLbl="sibTrans2D1" presStyleIdx="1" presStyleCnt="4"/>
      <dgm:spPr/>
    </dgm:pt>
    <dgm:pt modelId="{0DA4B7DF-BD6B-46E8-940A-69050C019BB3}" type="pres">
      <dgm:prSet presAssocID="{E17F1310-B4AD-4B57-8D9B-BF776721EA77}" presName="node" presStyleLbl="node1" presStyleIdx="2" presStyleCnt="4">
        <dgm:presLayoutVars>
          <dgm:bulletEnabled val="1"/>
        </dgm:presLayoutVars>
      </dgm:prSet>
      <dgm:spPr/>
    </dgm:pt>
    <dgm:pt modelId="{9268D1C0-A139-4893-A300-CF509D15352B}" type="pres">
      <dgm:prSet presAssocID="{E17F1310-B4AD-4B57-8D9B-BF776721EA77}" presName="dummy" presStyleCnt="0"/>
      <dgm:spPr/>
    </dgm:pt>
    <dgm:pt modelId="{EBDCA107-8C73-4044-AC95-50DA28B759A8}" type="pres">
      <dgm:prSet presAssocID="{925984A4-8E6F-4D28-B868-DBAB08F4BD28}" presName="sibTrans" presStyleLbl="sibTrans2D1" presStyleIdx="2" presStyleCnt="4"/>
      <dgm:spPr/>
    </dgm:pt>
    <dgm:pt modelId="{F539A410-44AA-4A02-9F1B-997DD2B71E87}" type="pres">
      <dgm:prSet presAssocID="{468FA009-1E87-4539-85FA-5C28B78DD6E9}" presName="node" presStyleLbl="node1" presStyleIdx="3" presStyleCnt="4">
        <dgm:presLayoutVars>
          <dgm:bulletEnabled val="1"/>
        </dgm:presLayoutVars>
      </dgm:prSet>
      <dgm:spPr/>
    </dgm:pt>
    <dgm:pt modelId="{2B016566-AAE3-46FD-A114-7C13E71734EF}" type="pres">
      <dgm:prSet presAssocID="{468FA009-1E87-4539-85FA-5C28B78DD6E9}" presName="dummy" presStyleCnt="0"/>
      <dgm:spPr/>
    </dgm:pt>
    <dgm:pt modelId="{B5FF6E04-452A-4146-97F4-3BC94EB5BB87}" type="pres">
      <dgm:prSet presAssocID="{B5C730DE-1181-420B-A78D-195E914DCCF5}" presName="sibTrans" presStyleLbl="sibTrans2D1" presStyleIdx="3" presStyleCnt="4"/>
      <dgm:spPr/>
    </dgm:pt>
  </dgm:ptLst>
  <dgm:cxnLst>
    <dgm:cxn modelId="{3961A63D-AFD3-4F13-8454-67FEB638E06C}" type="presOf" srcId="{925984A4-8E6F-4D28-B868-DBAB08F4BD28}" destId="{EBDCA107-8C73-4044-AC95-50DA28B759A8}" srcOrd="0" destOrd="0" presId="urn:microsoft.com/office/officeart/2005/8/layout/radial6"/>
    <dgm:cxn modelId="{F057DF2D-3A1A-45AD-BDD4-59867E5BBE75}" type="presOf" srcId="{37D76233-2C52-45E9-94E8-FBDCAFC81AF1}" destId="{D5B7622F-17AC-467C-B10C-28C38C38C350}" srcOrd="0" destOrd="0" presId="urn:microsoft.com/office/officeart/2005/8/layout/radial6"/>
    <dgm:cxn modelId="{05CF86B4-9D27-4F6C-974E-F6526C32E7D8}" type="presOf" srcId="{ECE2948F-862B-4CC3-B6BC-3E6415C7F5DD}" destId="{C2E7DEFD-0505-42BF-AE13-B6483BF86572}" srcOrd="0" destOrd="0" presId="urn:microsoft.com/office/officeart/2005/8/layout/radial6"/>
    <dgm:cxn modelId="{E095FB4C-7649-414D-8265-72407BA4ED8A}" srcId="{37D76233-2C52-45E9-94E8-FBDCAFC81AF1}" destId="{8E2A460B-45D3-4E20-A31D-4AFE676F0DDA}" srcOrd="0" destOrd="0" parTransId="{40722E6B-70D7-49DD-BCDB-C5F5A53BB946}" sibTransId="{AC66A5CC-387D-4D7B-8E90-1B8214C2F261}"/>
    <dgm:cxn modelId="{B115C43D-FE4B-4A01-B09C-0355B30C758D}" type="presOf" srcId="{D34FE5D7-7525-4D59-ABC9-3998105E634C}" destId="{44F31994-0027-4DC3-B39E-FEE01FB1A852}" srcOrd="0" destOrd="0" presId="urn:microsoft.com/office/officeart/2005/8/layout/radial6"/>
    <dgm:cxn modelId="{B3326574-AC94-48DB-9A77-532697B90B9A}" srcId="{8E2A460B-45D3-4E20-A31D-4AFE676F0DDA}" destId="{D34FE5D7-7525-4D59-ABC9-3998105E634C}" srcOrd="1" destOrd="0" parTransId="{A96BE2DD-535A-47FD-A010-195BD3C076B9}" sibTransId="{75EA9321-EAFA-4AF6-8313-8107E8EB3526}"/>
    <dgm:cxn modelId="{29D63517-F64C-49DD-9340-E3DC3D4CF78F}" type="presOf" srcId="{B5C730DE-1181-420B-A78D-195E914DCCF5}" destId="{B5FF6E04-452A-4146-97F4-3BC94EB5BB87}" srcOrd="0" destOrd="0" presId="urn:microsoft.com/office/officeart/2005/8/layout/radial6"/>
    <dgm:cxn modelId="{C802DEF7-4E4C-4E3A-87EA-2DD1E85F2AFC}" srcId="{8E2A460B-45D3-4E20-A31D-4AFE676F0DDA}" destId="{ECE2948F-862B-4CC3-B6BC-3E6415C7F5DD}" srcOrd="0" destOrd="0" parTransId="{055F34F9-26B5-46B6-B947-B5718EF53A09}" sibTransId="{4116C939-0673-4613-8FA7-CB6FE7258301}"/>
    <dgm:cxn modelId="{8CDF2162-AEC6-43B4-92F0-36F7852FD459}" type="presOf" srcId="{75EA9321-EAFA-4AF6-8313-8107E8EB3526}" destId="{15715456-3418-4DF0-AF3A-DA59307B110D}" srcOrd="0" destOrd="0" presId="urn:microsoft.com/office/officeart/2005/8/layout/radial6"/>
    <dgm:cxn modelId="{8C6A54C8-D6D0-41D8-A8A4-AFCA179751A7}" srcId="{8E2A460B-45D3-4E20-A31D-4AFE676F0DDA}" destId="{E17F1310-B4AD-4B57-8D9B-BF776721EA77}" srcOrd="2" destOrd="0" parTransId="{6BAC1755-6217-4715-99C2-D1422148265D}" sibTransId="{925984A4-8E6F-4D28-B868-DBAB08F4BD28}"/>
    <dgm:cxn modelId="{D2316C5C-468C-439E-AB4A-21920EAC83C3}" srcId="{8E2A460B-45D3-4E20-A31D-4AFE676F0DDA}" destId="{468FA009-1E87-4539-85FA-5C28B78DD6E9}" srcOrd="3" destOrd="0" parTransId="{F205FF88-2C9B-4658-BCAA-BEA6EB7393B2}" sibTransId="{B5C730DE-1181-420B-A78D-195E914DCCF5}"/>
    <dgm:cxn modelId="{B287B36D-01E7-4EB3-A79E-04356CB35289}" type="presOf" srcId="{468FA009-1E87-4539-85FA-5C28B78DD6E9}" destId="{F539A410-44AA-4A02-9F1B-997DD2B71E87}" srcOrd="0" destOrd="0" presId="urn:microsoft.com/office/officeart/2005/8/layout/radial6"/>
    <dgm:cxn modelId="{4F031129-76F6-4AB7-8224-713B0CE03B4C}" type="presOf" srcId="{8E2A460B-45D3-4E20-A31D-4AFE676F0DDA}" destId="{BADECBB5-37EA-4668-8A2F-BD2C2902F22A}" srcOrd="0" destOrd="0" presId="urn:microsoft.com/office/officeart/2005/8/layout/radial6"/>
    <dgm:cxn modelId="{194BA991-C552-4DC5-997B-3F77E4EB5E3D}" type="presOf" srcId="{E17F1310-B4AD-4B57-8D9B-BF776721EA77}" destId="{0DA4B7DF-BD6B-46E8-940A-69050C019BB3}" srcOrd="0" destOrd="0" presId="urn:microsoft.com/office/officeart/2005/8/layout/radial6"/>
    <dgm:cxn modelId="{85B01AEB-1FE7-47BE-A7EF-D716AF4C7F49}" type="presOf" srcId="{4116C939-0673-4613-8FA7-CB6FE7258301}" destId="{F3596884-C09F-4C70-900E-D61864BED5F1}" srcOrd="0" destOrd="0" presId="urn:microsoft.com/office/officeart/2005/8/layout/radial6"/>
    <dgm:cxn modelId="{9A796C46-C6DB-4BBB-8F6A-5D2036893244}" type="presParOf" srcId="{D5B7622F-17AC-467C-B10C-28C38C38C350}" destId="{BADECBB5-37EA-4668-8A2F-BD2C2902F22A}" srcOrd="0" destOrd="0" presId="urn:microsoft.com/office/officeart/2005/8/layout/radial6"/>
    <dgm:cxn modelId="{7326E939-6B4F-47FB-9DE9-9817C9366A54}" type="presParOf" srcId="{D5B7622F-17AC-467C-B10C-28C38C38C350}" destId="{C2E7DEFD-0505-42BF-AE13-B6483BF86572}" srcOrd="1" destOrd="0" presId="urn:microsoft.com/office/officeart/2005/8/layout/radial6"/>
    <dgm:cxn modelId="{9DBCD1FC-9371-4444-8369-2F575262E7A5}" type="presParOf" srcId="{D5B7622F-17AC-467C-B10C-28C38C38C350}" destId="{45046E67-FA41-4C32-9E33-BDDDFBBF1D6A}" srcOrd="2" destOrd="0" presId="urn:microsoft.com/office/officeart/2005/8/layout/radial6"/>
    <dgm:cxn modelId="{83162EDE-2866-49B2-BBA5-4D87E7660E91}" type="presParOf" srcId="{D5B7622F-17AC-467C-B10C-28C38C38C350}" destId="{F3596884-C09F-4C70-900E-D61864BED5F1}" srcOrd="3" destOrd="0" presId="urn:microsoft.com/office/officeart/2005/8/layout/radial6"/>
    <dgm:cxn modelId="{003B1E75-1DF1-4919-A479-3A3DAD0E3728}" type="presParOf" srcId="{D5B7622F-17AC-467C-B10C-28C38C38C350}" destId="{44F31994-0027-4DC3-B39E-FEE01FB1A852}" srcOrd="4" destOrd="0" presId="urn:microsoft.com/office/officeart/2005/8/layout/radial6"/>
    <dgm:cxn modelId="{A78E9688-36FE-41C7-8167-818FF234C567}" type="presParOf" srcId="{D5B7622F-17AC-467C-B10C-28C38C38C350}" destId="{C6A1073C-AEB6-41D2-8257-B02F52AE6460}" srcOrd="5" destOrd="0" presId="urn:microsoft.com/office/officeart/2005/8/layout/radial6"/>
    <dgm:cxn modelId="{9C77493B-0F15-4CD2-B7D1-C045013DE217}" type="presParOf" srcId="{D5B7622F-17AC-467C-B10C-28C38C38C350}" destId="{15715456-3418-4DF0-AF3A-DA59307B110D}" srcOrd="6" destOrd="0" presId="urn:microsoft.com/office/officeart/2005/8/layout/radial6"/>
    <dgm:cxn modelId="{DD960989-5542-4A34-81FD-A32C3EFE1E6B}" type="presParOf" srcId="{D5B7622F-17AC-467C-B10C-28C38C38C350}" destId="{0DA4B7DF-BD6B-46E8-940A-69050C019BB3}" srcOrd="7" destOrd="0" presId="urn:microsoft.com/office/officeart/2005/8/layout/radial6"/>
    <dgm:cxn modelId="{CDCB889C-D26F-4C16-8434-A25F7DEFE2B0}" type="presParOf" srcId="{D5B7622F-17AC-467C-B10C-28C38C38C350}" destId="{9268D1C0-A139-4893-A300-CF509D15352B}" srcOrd="8" destOrd="0" presId="urn:microsoft.com/office/officeart/2005/8/layout/radial6"/>
    <dgm:cxn modelId="{2AE9710E-83E2-4B28-B278-AD916FE33850}" type="presParOf" srcId="{D5B7622F-17AC-467C-B10C-28C38C38C350}" destId="{EBDCA107-8C73-4044-AC95-50DA28B759A8}" srcOrd="9" destOrd="0" presId="urn:microsoft.com/office/officeart/2005/8/layout/radial6"/>
    <dgm:cxn modelId="{50A3680B-6EFF-43BE-B460-9AF0D8E52FE9}" type="presParOf" srcId="{D5B7622F-17AC-467C-B10C-28C38C38C350}" destId="{F539A410-44AA-4A02-9F1B-997DD2B71E87}" srcOrd="10" destOrd="0" presId="urn:microsoft.com/office/officeart/2005/8/layout/radial6"/>
    <dgm:cxn modelId="{AB6FBFC3-0FD8-495C-8D3D-AE71D37AD93B}" type="presParOf" srcId="{D5B7622F-17AC-467C-B10C-28C38C38C350}" destId="{2B016566-AAE3-46FD-A114-7C13E71734EF}" srcOrd="11" destOrd="0" presId="urn:microsoft.com/office/officeart/2005/8/layout/radial6"/>
    <dgm:cxn modelId="{066CCFD5-57A7-426B-BBF3-889190E652BD}" type="presParOf" srcId="{D5B7622F-17AC-467C-B10C-28C38C38C350}" destId="{B5FF6E04-452A-4146-97F4-3BC94EB5BB87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F3596884-C09F-4C70-900E-D61864BED5F1}">
      <dsp:nvSpPr>
        <dsp:cNvPr id="5" name="空心弧 4"/>
        <dsp:cNvSpPr/>
      </dsp:nvSpPr>
      <dsp:spPr bwMode="white">
        <a:xfrm>
          <a:off x="1865875" y="511102"/>
          <a:ext cx="4396250" cy="4396250"/>
        </a:xfrm>
        <a:prstGeom prst="blockArc">
          <a:avLst>
            <a:gd name="adj1" fmla="val 16199999"/>
            <a:gd name="adj2" fmla="val 0"/>
            <a:gd name="adj3" fmla="val 3962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865875" y="511102"/>
        <a:ext cx="4396250" cy="4396250"/>
      </dsp:txXfrm>
    </dsp:sp>
    <dsp:sp modelId="{15715456-3418-4DF0-AF3A-DA59307B110D}">
      <dsp:nvSpPr>
        <dsp:cNvPr id="7" name="空心弧 6"/>
        <dsp:cNvSpPr/>
      </dsp:nvSpPr>
      <dsp:spPr bwMode="white">
        <a:xfrm>
          <a:off x="1865875" y="511102"/>
          <a:ext cx="4396250" cy="4396250"/>
        </a:xfrm>
        <a:prstGeom prst="blockArc">
          <a:avLst>
            <a:gd name="adj1" fmla="val 0"/>
            <a:gd name="adj2" fmla="val 5400000"/>
            <a:gd name="adj3" fmla="val 3962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865875" y="511102"/>
        <a:ext cx="4396250" cy="4396250"/>
      </dsp:txXfrm>
    </dsp:sp>
    <dsp:sp modelId="{EBDCA107-8C73-4044-AC95-50DA28B759A8}">
      <dsp:nvSpPr>
        <dsp:cNvPr id="9" name="空心弧 8"/>
        <dsp:cNvSpPr/>
      </dsp:nvSpPr>
      <dsp:spPr bwMode="white">
        <a:xfrm>
          <a:off x="1865875" y="511102"/>
          <a:ext cx="4396250" cy="4396250"/>
        </a:xfrm>
        <a:prstGeom prst="blockArc">
          <a:avLst>
            <a:gd name="adj1" fmla="val 5400000"/>
            <a:gd name="adj2" fmla="val 10800000"/>
            <a:gd name="adj3" fmla="val 3962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865875" y="511102"/>
        <a:ext cx="4396250" cy="4396250"/>
      </dsp:txXfrm>
    </dsp:sp>
    <dsp:sp modelId="{B5FF6E04-452A-4146-97F4-3BC94EB5BB87}">
      <dsp:nvSpPr>
        <dsp:cNvPr id="11" name="空心弧 10"/>
        <dsp:cNvSpPr/>
      </dsp:nvSpPr>
      <dsp:spPr bwMode="white">
        <a:xfrm>
          <a:off x="1865875" y="511102"/>
          <a:ext cx="4396250" cy="4396250"/>
        </a:xfrm>
        <a:prstGeom prst="blockArc">
          <a:avLst>
            <a:gd name="adj1" fmla="val 10800000"/>
            <a:gd name="adj2" fmla="val 16199999"/>
            <a:gd name="adj3" fmla="val 3962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865875" y="511102"/>
        <a:ext cx="4396250" cy="4396250"/>
      </dsp:txXfrm>
    </dsp:sp>
    <dsp:sp modelId="{BADECBB5-37EA-4668-8A2F-BD2C2902F22A}">
      <dsp:nvSpPr>
        <dsp:cNvPr id="3" name="椭圆 2"/>
        <dsp:cNvSpPr/>
      </dsp:nvSpPr>
      <dsp:spPr bwMode="white">
        <a:xfrm>
          <a:off x="3103281" y="1748509"/>
          <a:ext cx="1921438" cy="1921438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53340" tIns="53340" rIns="53340" bIns="53340" anchor="ctr"/>
        <a:lstStyle>
          <a:lvl1pPr algn="ctr">
            <a:defRPr sz="4200"/>
          </a:lvl1pPr>
          <a:lvl2pPr marL="285750" indent="-285750" algn="ctr">
            <a:defRPr sz="3200"/>
          </a:lvl2pPr>
          <a:lvl3pPr marL="571500" indent="-285750" algn="ctr">
            <a:defRPr sz="3200"/>
          </a:lvl3pPr>
          <a:lvl4pPr marL="857250" indent="-285750" algn="ctr">
            <a:defRPr sz="3200"/>
          </a:lvl4pPr>
          <a:lvl5pPr marL="1143000" indent="-285750" algn="ctr">
            <a:defRPr sz="3200"/>
          </a:lvl5pPr>
          <a:lvl6pPr marL="1428750" indent="-285750" algn="ctr">
            <a:defRPr sz="3200"/>
          </a:lvl6pPr>
          <a:lvl7pPr marL="1714500" indent="-285750" algn="ctr">
            <a:defRPr sz="3200"/>
          </a:lvl7pPr>
          <a:lvl8pPr marL="2000250" indent="-285750" algn="ctr">
            <a:defRPr sz="3200"/>
          </a:lvl8pPr>
          <a:lvl9pPr marL="2286000" indent="-285750" algn="ctr">
            <a:defRPr sz="3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103281" y="1748509"/>
        <a:ext cx="1921438" cy="1921438"/>
      </dsp:txXfrm>
    </dsp:sp>
    <dsp:sp modelId="{C2E7DEFD-0505-42BF-AE13-B6483BF86572}">
      <dsp:nvSpPr>
        <dsp:cNvPr id="4" name="椭圆 3"/>
        <dsp:cNvSpPr/>
      </dsp:nvSpPr>
      <dsp:spPr bwMode="white">
        <a:xfrm>
          <a:off x="3391497" y="0"/>
          <a:ext cx="1345007" cy="1345007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36830" tIns="36830" rIns="36830" bIns="36830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391497" y="0"/>
        <a:ext cx="1345007" cy="1345007"/>
      </dsp:txXfrm>
    </dsp:sp>
    <dsp:sp modelId="{44F31994-0027-4DC3-B39E-FEE01FB1A852}">
      <dsp:nvSpPr>
        <dsp:cNvPr id="6" name="椭圆 5"/>
        <dsp:cNvSpPr/>
      </dsp:nvSpPr>
      <dsp:spPr bwMode="white">
        <a:xfrm>
          <a:off x="5428221" y="2036724"/>
          <a:ext cx="1345007" cy="1345007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36830" tIns="36830" rIns="36830" bIns="36830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5428221" y="2036724"/>
        <a:ext cx="1345007" cy="1345007"/>
      </dsp:txXfrm>
    </dsp:sp>
    <dsp:sp modelId="{0DA4B7DF-BD6B-46E8-940A-69050C019BB3}">
      <dsp:nvSpPr>
        <dsp:cNvPr id="8" name="椭圆 7"/>
        <dsp:cNvSpPr/>
      </dsp:nvSpPr>
      <dsp:spPr bwMode="white">
        <a:xfrm>
          <a:off x="3391497" y="4073448"/>
          <a:ext cx="1345007" cy="1345007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36830" tIns="36830" rIns="36830" bIns="36830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391497" y="4073448"/>
        <a:ext cx="1345007" cy="1345007"/>
      </dsp:txXfrm>
    </dsp:sp>
    <dsp:sp modelId="{F539A410-44AA-4A02-9F1B-997DD2B71E87}">
      <dsp:nvSpPr>
        <dsp:cNvPr id="10" name="椭圆 9"/>
        <dsp:cNvSpPr/>
      </dsp:nvSpPr>
      <dsp:spPr bwMode="white">
        <a:xfrm>
          <a:off x="1354773" y="2036724"/>
          <a:ext cx="1345007" cy="1345007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36830" tIns="36830" rIns="36830" bIns="36830" anchor="ctr"/>
        <a:lstStyle>
          <a:lvl1pPr algn="ctr">
            <a:defRPr sz="2900"/>
          </a:lvl1pPr>
          <a:lvl2pPr marL="228600" indent="-228600" algn="ctr">
            <a:defRPr sz="2200"/>
          </a:lvl2pPr>
          <a:lvl3pPr marL="457200" indent="-228600" algn="ctr">
            <a:defRPr sz="2200"/>
          </a:lvl3pPr>
          <a:lvl4pPr marL="685800" indent="-228600" algn="ctr">
            <a:defRPr sz="2200"/>
          </a:lvl4pPr>
          <a:lvl5pPr marL="914400" indent="-228600" algn="ctr">
            <a:defRPr sz="2200"/>
          </a:lvl5pPr>
          <a:lvl6pPr marL="1143000" indent="-228600" algn="ctr">
            <a:defRPr sz="2200"/>
          </a:lvl6pPr>
          <a:lvl7pPr marL="1371600" indent="-228600" algn="ctr">
            <a:defRPr sz="2200"/>
          </a:lvl7pPr>
          <a:lvl8pPr marL="1600200" indent="-228600" algn="ctr">
            <a:defRPr sz="2200"/>
          </a:lvl8pPr>
          <a:lvl9pPr marL="1828800" indent="-228600" algn="ctr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1354773" y="2036724"/>
        <a:ext cx="1345007" cy="13450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dstNode" val="node"/>
                    <dgm:param type="begSty" val="noArr"/>
                    <dgm:param type="endSty" val="noArr"/>
                    <dgm:param type="connRout" val="curve"/>
                    <dgm:param type="begPts" val="ctr"/>
                    <dgm:param type="endPts" val="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srcNode" val="dummyConnPt"/>
                    <dgm:param type="dstNode" val="dummyConnPt"/>
                    <dgm:param type="begSty" val="noArr"/>
                    <dgm:param type="endSty" val="noArr"/>
                    <dgm:param type="connRout" val="longCurve"/>
                    <dgm:param type="begPts" val="bCtr"/>
                    <dgm:param type="endPts" val="t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265"/>
            <a:ext cx="12192000" cy="9143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0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7" b="11702"/>
          <a:stretch>
            <a:fillRect/>
          </a:stretch>
        </p:blipFill>
        <p:spPr bwMode="auto">
          <a:xfrm>
            <a:off x="626533" y="0"/>
            <a:ext cx="10668000" cy="5906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 descr="椭圆-4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100" y="6191838"/>
            <a:ext cx="1238251" cy="380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椭圆-4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600" y="6191838"/>
            <a:ext cx="1238251" cy="380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 descr="椭圆-4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6382291"/>
            <a:ext cx="385233" cy="33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 descr="椭圆-4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067" y="6388640"/>
            <a:ext cx="383117" cy="33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单独logo.png"/>
          <p:cNvPicPr>
            <a:picLocks noChangeAspect="1"/>
          </p:cNvPicPr>
          <p:nvPr userDrawn="1"/>
        </p:nvPicPr>
        <p:blipFill>
          <a:blip r:embed="rId6">
            <a:lum brigh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317" y="2846215"/>
            <a:ext cx="2734733" cy="3555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265"/>
            <a:ext cx="12192000" cy="9143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圆角矩形 2"/>
          <p:cNvSpPr/>
          <p:nvPr userDrawn="1"/>
        </p:nvSpPr>
        <p:spPr>
          <a:xfrm>
            <a:off x="368300" y="336468"/>
            <a:ext cx="11423651" cy="670817"/>
          </a:xfrm>
          <a:prstGeom prst="roundRect">
            <a:avLst/>
          </a:prstGeom>
          <a:solidFill>
            <a:srgbClr val="1B9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2400"/>
          </a:p>
        </p:txBody>
      </p:sp>
      <p:pic>
        <p:nvPicPr>
          <p:cNvPr id="4" name="图片 3" descr="健客logo--健康到家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1567" y="490945"/>
            <a:ext cx="1826684" cy="361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.xml"/><Relationship Id="rId1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图片 7" descr="健客logo--健康到家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25" y="5978108"/>
            <a:ext cx="2039963" cy="404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797175" y="1598930"/>
            <a:ext cx="5541645" cy="911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lnSpc>
                <a:spcPts val="6400"/>
              </a:lnSpc>
            </a:pPr>
            <a:r>
              <a:rPr lang="zh-CN" altLang="zh-CN" sz="6000" b="1" dirty="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转正答辩</a:t>
            </a:r>
            <a:endParaRPr lang="zh-CN" altLang="zh-CN" sz="6000" b="1" dirty="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副标题 2"/>
          <p:cNvSpPr txBox="1">
            <a:spLocks noChangeArrowheads="1"/>
          </p:cNvSpPr>
          <p:nvPr/>
        </p:nvSpPr>
        <p:spPr>
          <a:xfrm>
            <a:off x="3225165" y="3402965"/>
            <a:ext cx="4501515" cy="54991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技术中心智能组  涂松高</a:t>
            </a:r>
            <a:endParaRPr lang="en-US" altLang="zh-CN" kern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8990965" y="1336040"/>
            <a:ext cx="1089660" cy="4446270"/>
          </a:xfrm>
          <a:prstGeom prst="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136380" y="1668145"/>
            <a:ext cx="595630" cy="800735"/>
          </a:xfrm>
          <a:prstGeom prst="rect">
            <a:avLst/>
          </a:prstGeom>
          <a:solidFill>
            <a:srgbClr val="D0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ym typeface="+mn-ea"/>
              </a:rPr>
              <a:t>药品信息</a:t>
            </a:r>
            <a:r>
              <a:rPr lang="zh-CN" altLang="en-US" sz="1200" b="1">
                <a:sym typeface="+mn-ea"/>
              </a:rPr>
              <a:t>中心</a:t>
            </a:r>
            <a:endParaRPr lang="zh-CN" altLang="en-US" sz="1200" b="1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15070" y="658495"/>
            <a:ext cx="14986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/>
              <a:t>【源</a:t>
            </a:r>
            <a:r>
              <a:rPr lang="zh-CN" altLang="en-US" sz="1400" b="1"/>
              <a:t>数据库】</a:t>
            </a:r>
            <a:endParaRPr lang="zh-CN" altLang="en-US" sz="1400" b="1"/>
          </a:p>
        </p:txBody>
      </p:sp>
      <p:sp>
        <p:nvSpPr>
          <p:cNvPr id="6" name="矩形 5"/>
          <p:cNvSpPr/>
          <p:nvPr/>
        </p:nvSpPr>
        <p:spPr>
          <a:xfrm>
            <a:off x="7150735" y="1380490"/>
            <a:ext cx="1089660" cy="4446270"/>
          </a:xfrm>
          <a:prstGeom prst="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435215" y="1668145"/>
            <a:ext cx="595630" cy="800735"/>
          </a:xfrm>
          <a:prstGeom prst="rect">
            <a:avLst/>
          </a:prstGeom>
          <a:solidFill>
            <a:srgbClr val="E79A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bg1"/>
                </a:solidFill>
              </a:rPr>
              <a:t>内容特征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84390" y="658495"/>
            <a:ext cx="10972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/>
              <a:t>【数据中台】</a:t>
            </a:r>
            <a:endParaRPr lang="zh-CN" altLang="en-US" sz="1400" b="1"/>
          </a:p>
        </p:txBody>
      </p:sp>
      <p:sp>
        <p:nvSpPr>
          <p:cNvPr id="9" name="矩形 8"/>
          <p:cNvSpPr/>
          <p:nvPr/>
        </p:nvSpPr>
        <p:spPr>
          <a:xfrm>
            <a:off x="9147810" y="2777490"/>
            <a:ext cx="595630" cy="1044575"/>
          </a:xfrm>
          <a:prstGeom prst="rect">
            <a:avLst/>
          </a:prstGeom>
          <a:solidFill>
            <a:srgbClr val="D0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ym typeface="+mn-ea"/>
              </a:rPr>
              <a:t>用户</a:t>
            </a:r>
            <a:r>
              <a:rPr lang="zh-CN" altLang="en-US" sz="1200" b="1">
                <a:sym typeface="+mn-ea"/>
              </a:rPr>
              <a:t>浏览数据行为数据</a:t>
            </a:r>
            <a:endParaRPr lang="zh-CN" altLang="en-US" sz="1200" b="1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36380" y="4131310"/>
            <a:ext cx="595630" cy="800735"/>
          </a:xfrm>
          <a:prstGeom prst="rect">
            <a:avLst/>
          </a:prstGeom>
          <a:solidFill>
            <a:srgbClr val="D061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ym typeface="+mn-ea"/>
              </a:rPr>
              <a:t>日志引擎</a:t>
            </a:r>
            <a:endParaRPr lang="zh-CN" altLang="en-US" sz="1200" b="1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435215" y="2845435"/>
            <a:ext cx="595630" cy="800735"/>
          </a:xfrm>
          <a:prstGeom prst="rect">
            <a:avLst/>
          </a:prstGeom>
          <a:solidFill>
            <a:srgbClr val="E79A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olidFill>
                  <a:schemeClr val="bg1"/>
                </a:solidFill>
                <a:sym typeface="+mn-ea"/>
              </a:rPr>
              <a:t>用户画像</a:t>
            </a:r>
            <a:endParaRPr lang="zh-CN" altLang="en-US" sz="12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35215" y="4131310"/>
            <a:ext cx="595630" cy="800735"/>
          </a:xfrm>
          <a:prstGeom prst="rect">
            <a:avLst/>
          </a:prstGeom>
          <a:solidFill>
            <a:srgbClr val="E79A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olidFill>
                  <a:schemeClr val="bg1"/>
                </a:solidFill>
                <a:sym typeface="+mn-ea"/>
              </a:rPr>
              <a:t>群体细分</a:t>
            </a:r>
            <a:endParaRPr lang="zh-CN" altLang="en-US" sz="12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60695" y="1391920"/>
            <a:ext cx="1089660" cy="4446270"/>
          </a:xfrm>
          <a:prstGeom prst="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845175" y="1679575"/>
            <a:ext cx="595630" cy="800735"/>
          </a:xfrm>
          <a:prstGeom prst="rect">
            <a:avLst/>
          </a:prstGeom>
          <a:solidFill>
            <a:srgbClr val="FAB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bg1"/>
                </a:solidFill>
              </a:rPr>
              <a:t>基于用户协同过滤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45175" y="2856865"/>
            <a:ext cx="595630" cy="800735"/>
          </a:xfrm>
          <a:prstGeom prst="rect">
            <a:avLst/>
          </a:prstGeom>
          <a:solidFill>
            <a:srgbClr val="FAB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olidFill>
                  <a:schemeClr val="bg1"/>
                </a:solidFill>
                <a:sym typeface="+mn-ea"/>
              </a:rPr>
              <a:t>基于</a:t>
            </a:r>
            <a:r>
              <a:rPr lang="zh-CN" altLang="en-US" sz="1200" b="1">
                <a:solidFill>
                  <a:schemeClr val="bg1"/>
                </a:solidFill>
                <a:sym typeface="+mn-ea"/>
              </a:rPr>
              <a:t>产品</a:t>
            </a:r>
            <a:r>
              <a:rPr lang="zh-CN" altLang="en-US" sz="1200" b="1">
                <a:solidFill>
                  <a:schemeClr val="bg1"/>
                </a:solidFill>
                <a:sym typeface="+mn-ea"/>
              </a:rPr>
              <a:t>协同过滤</a:t>
            </a:r>
            <a:endParaRPr lang="zh-CN" altLang="en-US" sz="12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45175" y="3930015"/>
            <a:ext cx="595630" cy="800735"/>
          </a:xfrm>
          <a:prstGeom prst="rect">
            <a:avLst/>
          </a:prstGeom>
          <a:solidFill>
            <a:srgbClr val="FAB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olidFill>
                  <a:schemeClr val="bg1"/>
                </a:solidFill>
                <a:sym typeface="+mn-ea"/>
              </a:rPr>
              <a:t>基于内容推荐</a:t>
            </a:r>
            <a:endParaRPr lang="zh-CN" altLang="en-US" sz="12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561330" y="658495"/>
            <a:ext cx="10972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/>
              <a:t>【算法层】</a:t>
            </a:r>
            <a:endParaRPr lang="zh-CN" altLang="en-US" sz="1400" b="1"/>
          </a:p>
        </p:txBody>
      </p:sp>
      <p:sp>
        <p:nvSpPr>
          <p:cNvPr id="18" name="矩形 17"/>
          <p:cNvSpPr/>
          <p:nvPr/>
        </p:nvSpPr>
        <p:spPr>
          <a:xfrm>
            <a:off x="3676015" y="1335405"/>
            <a:ext cx="1089660" cy="4446270"/>
          </a:xfrm>
          <a:prstGeom prst="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040505" y="1649730"/>
            <a:ext cx="595630" cy="800735"/>
          </a:xfrm>
          <a:prstGeom prst="rect">
            <a:avLst/>
          </a:prstGeom>
          <a:solidFill>
            <a:srgbClr val="A6C6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/>
              <a:t>推荐引擎</a:t>
            </a:r>
            <a:endParaRPr lang="zh-CN" altLang="en-US" sz="1200" b="1"/>
          </a:p>
        </p:txBody>
      </p:sp>
      <p:sp>
        <p:nvSpPr>
          <p:cNvPr id="20" name="矩形 19"/>
          <p:cNvSpPr/>
          <p:nvPr/>
        </p:nvSpPr>
        <p:spPr>
          <a:xfrm>
            <a:off x="4040505" y="2827020"/>
            <a:ext cx="595630" cy="800735"/>
          </a:xfrm>
          <a:prstGeom prst="rect">
            <a:avLst/>
          </a:prstGeom>
          <a:solidFill>
            <a:srgbClr val="A6C6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 b="1">
                <a:sym typeface="+mn-ea"/>
              </a:rPr>
              <a:t>A/B</a:t>
            </a:r>
            <a:endParaRPr lang="en-US" altLang="zh-CN" sz="1200" b="1"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 sz="1200" b="1">
                <a:sym typeface="+mn-ea"/>
              </a:rPr>
              <a:t>test</a:t>
            </a:r>
            <a:endParaRPr lang="en-US" altLang="zh-CN" sz="1200" b="1"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40505" y="4112895"/>
            <a:ext cx="595630" cy="800735"/>
          </a:xfrm>
          <a:prstGeom prst="rect">
            <a:avLst/>
          </a:prstGeom>
          <a:solidFill>
            <a:srgbClr val="A6C6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ym typeface="+mn-ea"/>
              </a:rPr>
              <a:t>效果监控</a:t>
            </a:r>
            <a:endParaRPr lang="zh-CN" altLang="en-US" sz="1200" b="1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756025" y="675640"/>
            <a:ext cx="10972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/>
              <a:t>【服务层】</a:t>
            </a:r>
            <a:endParaRPr lang="zh-CN" altLang="en-US" sz="1400" b="1"/>
          </a:p>
        </p:txBody>
      </p:sp>
      <p:sp>
        <p:nvSpPr>
          <p:cNvPr id="23" name="文本框 22"/>
          <p:cNvSpPr txBox="1"/>
          <p:nvPr/>
        </p:nvSpPr>
        <p:spPr>
          <a:xfrm>
            <a:off x="1711325" y="658495"/>
            <a:ext cx="10972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/>
              <a:t>【应用层】</a:t>
            </a:r>
            <a:endParaRPr lang="zh-CN" altLang="en-US" sz="1400" b="1"/>
          </a:p>
        </p:txBody>
      </p:sp>
      <p:sp>
        <p:nvSpPr>
          <p:cNvPr id="24" name="矩形 23"/>
          <p:cNvSpPr/>
          <p:nvPr/>
        </p:nvSpPr>
        <p:spPr>
          <a:xfrm>
            <a:off x="1898650" y="1336040"/>
            <a:ext cx="1089660" cy="4446270"/>
          </a:xfrm>
          <a:prstGeom prst="rect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145665" y="1883410"/>
            <a:ext cx="603885" cy="3030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/>
              <a:t>客</a:t>
            </a:r>
            <a:endParaRPr lang="zh-CN" altLang="en-US" sz="1200" b="1"/>
          </a:p>
          <a:p>
            <a:pPr algn="ctr"/>
            <a:r>
              <a:rPr lang="zh-CN" altLang="en-US" sz="1200" b="1"/>
              <a:t>户</a:t>
            </a:r>
            <a:endParaRPr lang="zh-CN" altLang="en-US" sz="1200" b="1"/>
          </a:p>
          <a:p>
            <a:pPr algn="ctr"/>
            <a:r>
              <a:rPr lang="zh-CN" altLang="en-US" sz="1200" b="1"/>
              <a:t>端</a:t>
            </a:r>
            <a:endParaRPr lang="zh-CN" altLang="en-US" sz="1200" b="1"/>
          </a:p>
        </p:txBody>
      </p:sp>
      <p:sp>
        <p:nvSpPr>
          <p:cNvPr id="26" name="左箭头 25"/>
          <p:cNvSpPr/>
          <p:nvPr/>
        </p:nvSpPr>
        <p:spPr>
          <a:xfrm>
            <a:off x="2941320" y="3256915"/>
            <a:ext cx="814705" cy="4006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 b="1">
                <a:solidFill>
                  <a:schemeClr val="bg1"/>
                </a:solidFill>
                <a:sym typeface="+mn-ea"/>
              </a:rPr>
              <a:t>数据</a:t>
            </a:r>
            <a:r>
              <a:rPr lang="zh-CN" altLang="en-US" sz="1000" b="1">
                <a:solidFill>
                  <a:schemeClr val="bg1"/>
                </a:solidFill>
                <a:sym typeface="+mn-ea"/>
              </a:rPr>
              <a:t>传输</a:t>
            </a:r>
            <a:endParaRPr lang="zh-CN" altLang="en-US" sz="1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27" name="左箭头 26"/>
          <p:cNvSpPr/>
          <p:nvPr/>
        </p:nvSpPr>
        <p:spPr>
          <a:xfrm>
            <a:off x="4787900" y="3256915"/>
            <a:ext cx="814705" cy="4006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 b="1">
                <a:solidFill>
                  <a:schemeClr val="bg1"/>
                </a:solidFill>
              </a:rPr>
              <a:t>模型输出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28" name="左箭头 27"/>
          <p:cNvSpPr/>
          <p:nvPr/>
        </p:nvSpPr>
        <p:spPr>
          <a:xfrm>
            <a:off x="6513830" y="3292475"/>
            <a:ext cx="828000" cy="396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 b="1">
                <a:solidFill>
                  <a:schemeClr val="bg1"/>
                </a:solidFill>
                <a:sym typeface="+mn-ea"/>
              </a:rPr>
              <a:t>模型</a:t>
            </a:r>
            <a:r>
              <a:rPr lang="zh-CN" altLang="en-US" sz="1000" b="1">
                <a:solidFill>
                  <a:schemeClr val="bg1"/>
                </a:solidFill>
                <a:sym typeface="+mn-ea"/>
              </a:rPr>
              <a:t>训练</a:t>
            </a:r>
            <a:endParaRPr lang="zh-CN" altLang="en-US" sz="1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29" name="左箭头 28"/>
          <p:cNvSpPr/>
          <p:nvPr/>
        </p:nvSpPr>
        <p:spPr>
          <a:xfrm>
            <a:off x="8176260" y="1849755"/>
            <a:ext cx="828000" cy="396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 b="1">
                <a:solidFill>
                  <a:schemeClr val="bg1"/>
                </a:solidFill>
                <a:sym typeface="+mn-ea"/>
              </a:rPr>
              <a:t>特征提取</a:t>
            </a:r>
            <a:endParaRPr lang="zh-CN" altLang="en-US" sz="1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845175" y="4913630"/>
            <a:ext cx="595630" cy="800735"/>
          </a:xfrm>
          <a:prstGeom prst="rect">
            <a:avLst/>
          </a:prstGeom>
          <a:solidFill>
            <a:srgbClr val="FAB7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olidFill>
                  <a:schemeClr val="bg1"/>
                </a:solidFill>
                <a:sym typeface="+mn-ea"/>
              </a:rPr>
              <a:t>基于知识推荐</a:t>
            </a:r>
            <a:endParaRPr lang="zh-CN" altLang="en-US" sz="12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1" name="左箭头 30"/>
          <p:cNvSpPr/>
          <p:nvPr/>
        </p:nvSpPr>
        <p:spPr>
          <a:xfrm>
            <a:off x="8154670" y="3056890"/>
            <a:ext cx="828000" cy="396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 b="1">
                <a:solidFill>
                  <a:schemeClr val="bg1"/>
                </a:solidFill>
                <a:sym typeface="+mn-ea"/>
              </a:rPr>
              <a:t>垃圾</a:t>
            </a:r>
            <a:r>
              <a:rPr lang="zh-CN" altLang="en-US" sz="1000" b="1">
                <a:solidFill>
                  <a:schemeClr val="bg1"/>
                </a:solidFill>
                <a:sym typeface="+mn-ea"/>
              </a:rPr>
              <a:t>过滤</a:t>
            </a:r>
            <a:endParaRPr lang="zh-CN" altLang="en-US" sz="1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2" name="左箭头 31"/>
          <p:cNvSpPr/>
          <p:nvPr/>
        </p:nvSpPr>
        <p:spPr>
          <a:xfrm>
            <a:off x="8145780" y="4265295"/>
            <a:ext cx="828000" cy="396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000" b="1">
                <a:solidFill>
                  <a:schemeClr val="bg1"/>
                </a:solidFill>
                <a:sym typeface="+mn-ea"/>
              </a:rPr>
              <a:t>数据清洗</a:t>
            </a:r>
            <a:endParaRPr lang="zh-CN" altLang="en-US" sz="1000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0" y="1600200"/>
            <a:ext cx="60960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圆角矩形 15"/>
          <p:cNvSpPr/>
          <p:nvPr/>
        </p:nvSpPr>
        <p:spPr>
          <a:xfrm>
            <a:off x="499745" y="242570"/>
            <a:ext cx="11057255" cy="7181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zh-CN" altLang="en-US"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应用场景</a:t>
            </a:r>
            <a:endParaRPr lang="zh-CN" altLang="en-US" sz="4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598795" y="5191760"/>
            <a:ext cx="1620000" cy="1620000"/>
          </a:xfrm>
          <a:prstGeom prst="ellipse">
            <a:avLst/>
          </a:prstGeom>
          <a:solidFill>
            <a:srgbClr val="1A03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 b="1"/>
          </a:p>
        </p:txBody>
      </p:sp>
      <p:sp>
        <p:nvSpPr>
          <p:cNvPr id="4" name="椭圆 3"/>
          <p:cNvSpPr/>
          <p:nvPr/>
        </p:nvSpPr>
        <p:spPr>
          <a:xfrm>
            <a:off x="8540115" y="1911350"/>
            <a:ext cx="1620000" cy="1620000"/>
          </a:xfrm>
          <a:prstGeom prst="ellipse">
            <a:avLst/>
          </a:prstGeom>
          <a:solidFill>
            <a:srgbClr val="7030A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 b="1"/>
          </a:p>
        </p:txBody>
      </p:sp>
      <p:sp>
        <p:nvSpPr>
          <p:cNvPr id="5" name="椭圆 4"/>
          <p:cNvSpPr/>
          <p:nvPr/>
        </p:nvSpPr>
        <p:spPr>
          <a:xfrm>
            <a:off x="2488565" y="4115435"/>
            <a:ext cx="1620000" cy="162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 b="1"/>
          </a:p>
        </p:txBody>
      </p:sp>
      <p:sp>
        <p:nvSpPr>
          <p:cNvPr id="6" name="椭圆 5"/>
          <p:cNvSpPr/>
          <p:nvPr/>
        </p:nvSpPr>
        <p:spPr>
          <a:xfrm>
            <a:off x="2491105" y="1744980"/>
            <a:ext cx="1620000" cy="1620000"/>
          </a:xfrm>
          <a:prstGeom prst="ellipse">
            <a:avLst/>
          </a:prstGeom>
          <a:solidFill>
            <a:srgbClr val="E28B9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 b="1"/>
          </a:p>
        </p:txBody>
      </p:sp>
      <p:pic>
        <p:nvPicPr>
          <p:cNvPr id="8" name="图片 7" descr="群蜂猜你喜欢---充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1630" y="2123440"/>
            <a:ext cx="876935" cy="876935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8502015" y="4220845"/>
            <a:ext cx="1620000" cy="162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 b="1"/>
          </a:p>
        </p:txBody>
      </p:sp>
      <p:sp>
        <p:nvSpPr>
          <p:cNvPr id="10" name="椭圆 9"/>
          <p:cNvSpPr/>
          <p:nvPr/>
        </p:nvSpPr>
        <p:spPr>
          <a:xfrm>
            <a:off x="5533390" y="1921510"/>
            <a:ext cx="1800000" cy="180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/>
              <a:t>推荐引擎</a:t>
            </a:r>
            <a:endParaRPr lang="zh-CN" altLang="en-US" sz="2000" b="1"/>
          </a:p>
        </p:txBody>
      </p:sp>
      <p:sp>
        <p:nvSpPr>
          <p:cNvPr id="11" name="文本框 10"/>
          <p:cNvSpPr txBox="1"/>
          <p:nvPr/>
        </p:nvSpPr>
        <p:spPr>
          <a:xfrm>
            <a:off x="10278110" y="2406650"/>
            <a:ext cx="828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我的</a:t>
            </a:r>
            <a:endParaRPr lang="zh-CN" altLang="en-US" b="1"/>
          </a:p>
        </p:txBody>
      </p:sp>
      <p:pic>
        <p:nvPicPr>
          <p:cNvPr id="13" name="图片 12" descr="个人中心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240" y="2276475"/>
            <a:ext cx="889000" cy="8890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688465" y="2218690"/>
            <a:ext cx="828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ym typeface="+mn-ea"/>
              </a:rPr>
              <a:t>猜你喜欢</a:t>
            </a:r>
            <a:endParaRPr lang="zh-CN" altLang="en-US" b="1"/>
          </a:p>
        </p:txBody>
      </p:sp>
      <p:sp>
        <p:nvSpPr>
          <p:cNvPr id="15" name="文本框 14"/>
          <p:cNvSpPr txBox="1"/>
          <p:nvPr/>
        </p:nvSpPr>
        <p:spPr>
          <a:xfrm>
            <a:off x="1421765" y="4829175"/>
            <a:ext cx="828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首页</a:t>
            </a:r>
            <a:endParaRPr lang="zh-CN" altLang="en-US" b="1"/>
          </a:p>
        </p:txBody>
      </p:sp>
      <p:pic>
        <p:nvPicPr>
          <p:cNvPr id="17" name="图片 16" descr="首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760" y="4326890"/>
            <a:ext cx="1029970" cy="1029970"/>
          </a:xfrm>
          <a:prstGeom prst="rect">
            <a:avLst/>
          </a:prstGeom>
        </p:spPr>
      </p:pic>
      <p:pic>
        <p:nvPicPr>
          <p:cNvPr id="19" name="图片 18" descr="页面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845" y="5598795"/>
            <a:ext cx="869950" cy="81216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622040" y="6058535"/>
            <a:ext cx="17672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ym typeface="+mn-ea"/>
              </a:rPr>
              <a:t>健康圈</a:t>
            </a:r>
            <a:endParaRPr lang="zh-CN" altLang="en-US" b="1"/>
          </a:p>
          <a:p>
            <a:pPr algn="ctr"/>
            <a:r>
              <a:rPr lang="zh-CN" altLang="en-US" b="1">
                <a:sym typeface="+mn-ea"/>
              </a:rPr>
              <a:t>信息流场景</a:t>
            </a:r>
            <a:endParaRPr lang="zh-CN" altLang="en-US" b="1"/>
          </a:p>
        </p:txBody>
      </p:sp>
      <p:sp>
        <p:nvSpPr>
          <p:cNvPr id="21" name="文本框 20"/>
          <p:cNvSpPr txBox="1"/>
          <p:nvPr/>
        </p:nvSpPr>
        <p:spPr>
          <a:xfrm>
            <a:off x="10030460" y="5152390"/>
            <a:ext cx="13233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ym typeface="+mn-ea"/>
              </a:rPr>
              <a:t>购买过此商品的用户还购买过</a:t>
            </a:r>
            <a:endParaRPr lang="zh-CN" altLang="en-US" b="1"/>
          </a:p>
        </p:txBody>
      </p:sp>
      <p:pic>
        <p:nvPicPr>
          <p:cNvPr id="23" name="图片 22" descr="购物车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9675" y="4531360"/>
            <a:ext cx="964565" cy="964565"/>
          </a:xfrm>
          <a:prstGeom prst="rect">
            <a:avLst/>
          </a:prstGeom>
        </p:spPr>
      </p:pic>
      <p:sp>
        <p:nvSpPr>
          <p:cNvPr id="26" name="右箭头 25"/>
          <p:cNvSpPr/>
          <p:nvPr/>
        </p:nvSpPr>
        <p:spPr>
          <a:xfrm rot="20040000">
            <a:off x="7482840" y="2814955"/>
            <a:ext cx="103822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 rot="1440000">
            <a:off x="7155815" y="3893820"/>
            <a:ext cx="103822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 rot="5400000">
            <a:off x="5922645" y="4279900"/>
            <a:ext cx="971550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 rot="9180000">
            <a:off x="4261485" y="3841750"/>
            <a:ext cx="136080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 rot="11520000">
            <a:off x="4224655" y="2554605"/>
            <a:ext cx="120459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3" name="246818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374545"/>
            <a:ext cx="10845800" cy="4438323"/>
            <a:chOff x="673100" y="1374545"/>
            <a:chExt cx="10845800" cy="4438323"/>
          </a:xfrm>
        </p:grpSpPr>
        <p:cxnSp>
          <p:nvCxnSpPr>
            <p:cNvPr id="168" name="直接连接符 167"/>
            <p:cNvCxnSpPr>
              <a:stCxn id="151" idx="0"/>
              <a:endCxn id="153" idx="4"/>
            </p:cNvCxnSpPr>
            <p:nvPr/>
          </p:nvCxnSpPr>
          <p:spPr>
            <a:xfrm flipH="1" flipV="1">
              <a:off x="6096001" y="3446143"/>
              <a:ext cx="1" cy="337996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2" name="直接连接符 171"/>
            <p:cNvCxnSpPr>
              <a:stCxn id="151" idx="3"/>
              <a:endCxn id="154" idx="6"/>
            </p:cNvCxnSpPr>
            <p:nvPr/>
          </p:nvCxnSpPr>
          <p:spPr>
            <a:xfrm flipH="1">
              <a:off x="5403929" y="4588680"/>
              <a:ext cx="358821" cy="220947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4" name="直接连接符 173"/>
            <p:cNvCxnSpPr>
              <a:stCxn id="151" idx="5"/>
              <a:endCxn id="155" idx="2"/>
            </p:cNvCxnSpPr>
            <p:nvPr/>
          </p:nvCxnSpPr>
          <p:spPr>
            <a:xfrm>
              <a:off x="6429253" y="4588680"/>
              <a:ext cx="358820" cy="220947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52" name="îṧḷïḓé"/>
            <p:cNvSpPr/>
            <p:nvPr/>
          </p:nvSpPr>
          <p:spPr>
            <a:xfrm>
              <a:off x="4852748" y="3027473"/>
              <a:ext cx="2486508" cy="2513538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4" name="îṣľíde"/>
            <p:cNvSpPr/>
            <p:nvPr/>
          </p:nvSpPr>
          <p:spPr>
            <a:xfrm>
              <a:off x="4566083" y="4390704"/>
              <a:ext cx="837846" cy="83784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endParaRPr lang="zh-CN" altLang="en-US" sz="1400" i="1" dirty="0"/>
            </a:p>
          </p:txBody>
        </p:sp>
        <p:sp>
          <p:nvSpPr>
            <p:cNvPr id="156" name="íṧ1îḑe"/>
            <p:cNvSpPr/>
            <p:nvPr/>
          </p:nvSpPr>
          <p:spPr>
            <a:xfrm>
              <a:off x="4655770" y="3371990"/>
              <a:ext cx="658472" cy="658472"/>
            </a:xfrm>
            <a:prstGeom prst="ellipse">
              <a:avLst/>
            </a:prstGeom>
            <a:pattFill prst="pct5">
              <a:fgClr>
                <a:srgbClr val="E4E6EA"/>
              </a:fgClr>
              <a:bgClr>
                <a:srgbClr val="ADB5BF"/>
              </a:bgClr>
            </a:pattFill>
            <a:ln w="1905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 defTabSz="914400"/>
              <a:endParaRPr lang="zh-CN" altLang="en-US"/>
            </a:p>
          </p:txBody>
        </p:sp>
        <p:sp>
          <p:nvSpPr>
            <p:cNvPr id="155" name="ï$ļîḑe"/>
            <p:cNvSpPr/>
            <p:nvPr/>
          </p:nvSpPr>
          <p:spPr>
            <a:xfrm>
              <a:off x="6788073" y="4390704"/>
              <a:ext cx="837846" cy="83784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endParaRPr lang="zh-CN" altLang="en-US" sz="1400" i="1" dirty="0"/>
            </a:p>
          </p:txBody>
        </p:sp>
        <p:sp>
          <p:nvSpPr>
            <p:cNvPr id="157" name="ïṡľiďè"/>
            <p:cNvSpPr/>
            <p:nvPr/>
          </p:nvSpPr>
          <p:spPr>
            <a:xfrm>
              <a:off x="6877760" y="3371990"/>
              <a:ext cx="658472" cy="658472"/>
            </a:xfrm>
            <a:prstGeom prst="ellipse">
              <a:avLst/>
            </a:prstGeom>
            <a:pattFill prst="pct5">
              <a:fgClr>
                <a:srgbClr val="E4E6EA"/>
              </a:fgClr>
              <a:bgClr>
                <a:srgbClr val="ADB5BF"/>
              </a:bgClr>
            </a:pattFill>
            <a:ln w="1905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 defTabSz="914400"/>
              <a:endParaRPr lang="zh-CN" altLang="en-US"/>
            </a:p>
          </p:txBody>
        </p:sp>
        <p:sp>
          <p:nvSpPr>
            <p:cNvPr id="151" name="îslïdé"/>
            <p:cNvSpPr/>
            <p:nvPr/>
          </p:nvSpPr>
          <p:spPr>
            <a:xfrm>
              <a:off x="5624713" y="3784139"/>
              <a:ext cx="942577" cy="942578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zh-CN" b="1" i="1" dirty="0"/>
                <a:t>Text</a:t>
              </a:r>
              <a:endParaRPr lang="zh-CN" altLang="en-US" b="1" i="1" dirty="0"/>
            </a:p>
          </p:txBody>
        </p:sp>
        <p:sp>
          <p:nvSpPr>
            <p:cNvPr id="153" name="íṩļíďè"/>
            <p:cNvSpPr/>
            <p:nvPr/>
          </p:nvSpPr>
          <p:spPr>
            <a:xfrm>
              <a:off x="5677078" y="2608297"/>
              <a:ext cx="837846" cy="83784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endParaRPr lang="zh-CN" altLang="en-US" sz="1400" i="1" dirty="0"/>
            </a:p>
          </p:txBody>
        </p:sp>
        <p:sp>
          <p:nvSpPr>
            <p:cNvPr id="158" name="íŝľîḑê"/>
            <p:cNvSpPr/>
            <p:nvPr/>
          </p:nvSpPr>
          <p:spPr>
            <a:xfrm>
              <a:off x="5766765" y="5154396"/>
              <a:ext cx="658472" cy="658472"/>
            </a:xfrm>
            <a:prstGeom prst="ellipse">
              <a:avLst/>
            </a:prstGeom>
            <a:pattFill prst="pct5">
              <a:fgClr>
                <a:srgbClr val="E4E6EA"/>
              </a:fgClr>
              <a:bgClr>
                <a:srgbClr val="ADB5BF"/>
              </a:bgClr>
            </a:pattFill>
            <a:ln w="1905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 defTabSz="914400"/>
              <a:endParaRPr lang="zh-CN" altLang="en-US"/>
            </a:p>
          </p:txBody>
        </p:sp>
        <p:sp>
          <p:nvSpPr>
            <p:cNvPr id="161" name="îsľïďé"/>
            <p:cNvSpPr/>
            <p:nvPr/>
          </p:nvSpPr>
          <p:spPr>
            <a:xfrm>
              <a:off x="5462371" y="3621797"/>
              <a:ext cx="1267260" cy="1267260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7" name="íŝḻídê"/>
            <p:cNvGrpSpPr/>
            <p:nvPr/>
          </p:nvGrpSpPr>
          <p:grpSpPr>
            <a:xfrm>
              <a:off x="673100" y="3638550"/>
              <a:ext cx="3361555" cy="1233752"/>
              <a:chOff x="673100" y="3021674"/>
              <a:chExt cx="3361555" cy="1233752"/>
            </a:xfrm>
          </p:grpSpPr>
          <p:sp>
            <p:nvSpPr>
              <p:cNvPr id="20" name="ïslîďè"/>
              <p:cNvSpPr/>
              <p:nvPr/>
            </p:nvSpPr>
            <p:spPr bwMode="auto">
              <a:xfrm>
                <a:off x="673100" y="3463479"/>
                <a:ext cx="3361555" cy="79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  <a:p>
                <a:pPr algn="r"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  <p:sp>
            <p:nvSpPr>
              <p:cNvPr id="21" name="iṩļiḓê"/>
              <p:cNvSpPr txBox="1"/>
              <p:nvPr/>
            </p:nvSpPr>
            <p:spPr bwMode="auto">
              <a:xfrm>
                <a:off x="673100" y="3021674"/>
                <a:ext cx="336155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i="1" u="sng" dirty="0"/>
                  <a:t>03.Text here</a:t>
                </a:r>
                <a:endParaRPr lang="en-US" altLang="zh-CN" i="1" u="sng" dirty="0"/>
              </a:p>
            </p:txBody>
          </p:sp>
        </p:grpSp>
        <p:grpSp>
          <p:nvGrpSpPr>
            <p:cNvPr id="31" name="íṥḻïḋé"/>
            <p:cNvGrpSpPr/>
            <p:nvPr/>
          </p:nvGrpSpPr>
          <p:grpSpPr>
            <a:xfrm>
              <a:off x="8157345" y="3638550"/>
              <a:ext cx="3361555" cy="1233752"/>
              <a:chOff x="673100" y="3021674"/>
              <a:chExt cx="3361555" cy="1233752"/>
            </a:xfrm>
          </p:grpSpPr>
          <p:sp>
            <p:nvSpPr>
              <p:cNvPr id="32" name="îṥḷíḋe"/>
              <p:cNvSpPr/>
              <p:nvPr/>
            </p:nvSpPr>
            <p:spPr bwMode="auto">
              <a:xfrm>
                <a:off x="673100" y="3463479"/>
                <a:ext cx="3361555" cy="79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  <p:sp>
            <p:nvSpPr>
              <p:cNvPr id="33" name="îṥľidê"/>
              <p:cNvSpPr txBox="1"/>
              <p:nvPr/>
            </p:nvSpPr>
            <p:spPr bwMode="auto">
              <a:xfrm>
                <a:off x="673100" y="3021674"/>
                <a:ext cx="336155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i="1" u="sng" dirty="0"/>
                  <a:t>02.Text here</a:t>
                </a:r>
                <a:endParaRPr lang="en-US" altLang="zh-CN" i="1" u="sng" dirty="0"/>
              </a:p>
            </p:txBody>
          </p:sp>
        </p:grpSp>
        <p:grpSp>
          <p:nvGrpSpPr>
            <p:cNvPr id="34" name="îsļïdé"/>
            <p:cNvGrpSpPr/>
            <p:nvPr/>
          </p:nvGrpSpPr>
          <p:grpSpPr>
            <a:xfrm>
              <a:off x="4415224" y="1374545"/>
              <a:ext cx="3361555" cy="1233752"/>
              <a:chOff x="673100" y="3021674"/>
              <a:chExt cx="3361555" cy="1233752"/>
            </a:xfrm>
          </p:grpSpPr>
          <p:sp>
            <p:nvSpPr>
              <p:cNvPr id="35" name="îSḻîḑê"/>
              <p:cNvSpPr/>
              <p:nvPr/>
            </p:nvSpPr>
            <p:spPr bwMode="auto">
              <a:xfrm>
                <a:off x="673100" y="3463479"/>
                <a:ext cx="3361555" cy="79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  <a:endParaRPr lang="en-US" altLang="zh-CN" sz="1100" dirty="0"/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  <a:endParaRPr lang="en-US" altLang="zh-CN" sz="1100" dirty="0"/>
              </a:p>
            </p:txBody>
          </p:sp>
          <p:sp>
            <p:nvSpPr>
              <p:cNvPr id="36" name="ïşlîďê"/>
              <p:cNvSpPr txBox="1"/>
              <p:nvPr/>
            </p:nvSpPr>
            <p:spPr bwMode="auto">
              <a:xfrm>
                <a:off x="673100" y="3021674"/>
                <a:ext cx="336155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i="1" u="sng" dirty="0"/>
                  <a:t>01.Text here</a:t>
                </a:r>
                <a:endParaRPr lang="en-US" altLang="zh-CN" i="1" u="sng" dirty="0"/>
              </a:p>
            </p:txBody>
          </p:sp>
        </p:grpSp>
        <p:sp>
          <p:nvSpPr>
            <p:cNvPr id="50" name="íṣľiḍè"/>
            <p:cNvSpPr/>
            <p:nvPr/>
          </p:nvSpPr>
          <p:spPr>
            <a:xfrm>
              <a:off x="4767451" y="4580529"/>
              <a:ext cx="435110" cy="458196"/>
            </a:xfrm>
            <a:custGeom>
              <a:avLst/>
              <a:gdLst>
                <a:gd name="connsiteX0" fmla="*/ 409259 w 546295"/>
                <a:gd name="connsiteY0" fmla="*/ 449321 h 575282"/>
                <a:gd name="connsiteX1" fmla="*/ 362554 w 546295"/>
                <a:gd name="connsiteY1" fmla="*/ 527675 h 575282"/>
                <a:gd name="connsiteX2" fmla="*/ 449008 w 546295"/>
                <a:gd name="connsiteY2" fmla="*/ 469158 h 575282"/>
                <a:gd name="connsiteX3" fmla="*/ 409259 w 546295"/>
                <a:gd name="connsiteY3" fmla="*/ 449321 h 575282"/>
                <a:gd name="connsiteX4" fmla="*/ 196603 w 546295"/>
                <a:gd name="connsiteY4" fmla="*/ 449321 h 575282"/>
                <a:gd name="connsiteX5" fmla="*/ 157848 w 546295"/>
                <a:gd name="connsiteY5" fmla="*/ 469158 h 575282"/>
                <a:gd name="connsiteX6" fmla="*/ 242314 w 546295"/>
                <a:gd name="connsiteY6" fmla="*/ 526683 h 575282"/>
                <a:gd name="connsiteX7" fmla="*/ 196603 w 546295"/>
                <a:gd name="connsiteY7" fmla="*/ 449321 h 575282"/>
                <a:gd name="connsiteX8" fmla="*/ 311875 w 546295"/>
                <a:gd name="connsiteY8" fmla="*/ 431469 h 575282"/>
                <a:gd name="connsiteX9" fmla="*/ 311875 w 546295"/>
                <a:gd name="connsiteY9" fmla="*/ 535609 h 575282"/>
                <a:gd name="connsiteX10" fmla="*/ 393360 w 546295"/>
                <a:gd name="connsiteY10" fmla="*/ 443370 h 575282"/>
                <a:gd name="connsiteX11" fmla="*/ 311875 w 546295"/>
                <a:gd name="connsiteY11" fmla="*/ 431469 h 575282"/>
                <a:gd name="connsiteX12" fmla="*/ 294981 w 546295"/>
                <a:gd name="connsiteY12" fmla="*/ 431469 h 575282"/>
                <a:gd name="connsiteX13" fmla="*/ 212502 w 546295"/>
                <a:gd name="connsiteY13" fmla="*/ 444362 h 575282"/>
                <a:gd name="connsiteX14" fmla="*/ 294981 w 546295"/>
                <a:gd name="connsiteY14" fmla="*/ 536601 h 575282"/>
                <a:gd name="connsiteX15" fmla="*/ 425159 w 546295"/>
                <a:gd name="connsiteY15" fmla="*/ 362042 h 575282"/>
                <a:gd name="connsiteX16" fmla="*/ 414228 w 546295"/>
                <a:gd name="connsiteY16" fmla="*/ 433452 h 575282"/>
                <a:gd name="connsiteX17" fmla="*/ 458945 w 546295"/>
                <a:gd name="connsiteY17" fmla="*/ 456264 h 575282"/>
                <a:gd name="connsiteX18" fmla="*/ 493726 w 546295"/>
                <a:gd name="connsiteY18" fmla="*/ 362042 h 575282"/>
                <a:gd name="connsiteX19" fmla="*/ 311875 w 546295"/>
                <a:gd name="connsiteY19" fmla="*/ 362042 h 575282"/>
                <a:gd name="connsiteX20" fmla="*/ 311875 w 546295"/>
                <a:gd name="connsiteY20" fmla="*/ 414608 h 575282"/>
                <a:gd name="connsiteX21" fmla="*/ 398328 w 546295"/>
                <a:gd name="connsiteY21" fmla="*/ 427501 h 575282"/>
                <a:gd name="connsiteX22" fmla="*/ 408266 w 546295"/>
                <a:gd name="connsiteY22" fmla="*/ 362042 h 575282"/>
                <a:gd name="connsiteX23" fmla="*/ 197596 w 546295"/>
                <a:gd name="connsiteY23" fmla="*/ 362042 h 575282"/>
                <a:gd name="connsiteX24" fmla="*/ 207534 w 546295"/>
                <a:gd name="connsiteY24" fmla="*/ 428493 h 575282"/>
                <a:gd name="connsiteX25" fmla="*/ 294981 w 546295"/>
                <a:gd name="connsiteY25" fmla="*/ 414608 h 575282"/>
                <a:gd name="connsiteX26" fmla="*/ 294981 w 546295"/>
                <a:gd name="connsiteY26" fmla="*/ 362042 h 575282"/>
                <a:gd name="connsiteX27" fmla="*/ 113130 w 546295"/>
                <a:gd name="connsiteY27" fmla="*/ 362042 h 575282"/>
                <a:gd name="connsiteX28" fmla="*/ 147910 w 546295"/>
                <a:gd name="connsiteY28" fmla="*/ 456264 h 575282"/>
                <a:gd name="connsiteX29" fmla="*/ 191634 w 546295"/>
                <a:gd name="connsiteY29" fmla="*/ 433452 h 575282"/>
                <a:gd name="connsiteX30" fmla="*/ 180703 w 546295"/>
                <a:gd name="connsiteY30" fmla="*/ 362042 h 575282"/>
                <a:gd name="connsiteX31" fmla="*/ 398328 w 546295"/>
                <a:gd name="connsiteY31" fmla="*/ 264844 h 575282"/>
                <a:gd name="connsiteX32" fmla="*/ 311875 w 546295"/>
                <a:gd name="connsiteY32" fmla="*/ 278729 h 575282"/>
                <a:gd name="connsiteX33" fmla="*/ 311875 w 546295"/>
                <a:gd name="connsiteY33" fmla="*/ 345181 h 575282"/>
                <a:gd name="connsiteX34" fmla="*/ 408266 w 546295"/>
                <a:gd name="connsiteY34" fmla="*/ 345181 h 575282"/>
                <a:gd name="connsiteX35" fmla="*/ 398328 w 546295"/>
                <a:gd name="connsiteY35" fmla="*/ 264844 h 575282"/>
                <a:gd name="connsiteX36" fmla="*/ 207534 w 546295"/>
                <a:gd name="connsiteY36" fmla="*/ 264844 h 575282"/>
                <a:gd name="connsiteX37" fmla="*/ 197596 w 546295"/>
                <a:gd name="connsiteY37" fmla="*/ 345181 h 575282"/>
                <a:gd name="connsiteX38" fmla="*/ 294981 w 546295"/>
                <a:gd name="connsiteY38" fmla="*/ 345181 h 575282"/>
                <a:gd name="connsiteX39" fmla="*/ 294981 w 546295"/>
                <a:gd name="connsiteY39" fmla="*/ 278729 h 575282"/>
                <a:gd name="connsiteX40" fmla="*/ 207534 w 546295"/>
                <a:gd name="connsiteY40" fmla="*/ 264844 h 575282"/>
                <a:gd name="connsiteX41" fmla="*/ 458945 w 546295"/>
                <a:gd name="connsiteY41" fmla="*/ 237073 h 575282"/>
                <a:gd name="connsiteX42" fmla="*/ 414228 w 546295"/>
                <a:gd name="connsiteY42" fmla="*/ 259885 h 575282"/>
                <a:gd name="connsiteX43" fmla="*/ 425159 w 546295"/>
                <a:gd name="connsiteY43" fmla="*/ 345181 h 575282"/>
                <a:gd name="connsiteX44" fmla="*/ 493726 w 546295"/>
                <a:gd name="connsiteY44" fmla="*/ 345181 h 575282"/>
                <a:gd name="connsiteX45" fmla="*/ 458945 w 546295"/>
                <a:gd name="connsiteY45" fmla="*/ 237073 h 575282"/>
                <a:gd name="connsiteX46" fmla="*/ 147910 w 546295"/>
                <a:gd name="connsiteY46" fmla="*/ 237073 h 575282"/>
                <a:gd name="connsiteX47" fmla="*/ 113130 w 546295"/>
                <a:gd name="connsiteY47" fmla="*/ 345181 h 575282"/>
                <a:gd name="connsiteX48" fmla="*/ 180703 w 546295"/>
                <a:gd name="connsiteY48" fmla="*/ 345181 h 575282"/>
                <a:gd name="connsiteX49" fmla="*/ 191634 w 546295"/>
                <a:gd name="connsiteY49" fmla="*/ 259885 h 575282"/>
                <a:gd name="connsiteX50" fmla="*/ 147910 w 546295"/>
                <a:gd name="connsiteY50" fmla="*/ 237073 h 575282"/>
                <a:gd name="connsiteX51" fmla="*/ 242314 w 546295"/>
                <a:gd name="connsiteY51" fmla="*/ 165662 h 575282"/>
                <a:gd name="connsiteX52" fmla="*/ 157848 w 546295"/>
                <a:gd name="connsiteY52" fmla="*/ 224179 h 575282"/>
                <a:gd name="connsiteX53" fmla="*/ 196603 w 546295"/>
                <a:gd name="connsiteY53" fmla="*/ 244015 h 575282"/>
                <a:gd name="connsiteX54" fmla="*/ 242314 w 546295"/>
                <a:gd name="connsiteY54" fmla="*/ 165662 h 575282"/>
                <a:gd name="connsiteX55" fmla="*/ 311875 w 546295"/>
                <a:gd name="connsiteY55" fmla="*/ 156736 h 575282"/>
                <a:gd name="connsiteX56" fmla="*/ 311875 w 546295"/>
                <a:gd name="connsiteY56" fmla="*/ 261868 h 575282"/>
                <a:gd name="connsiteX57" fmla="*/ 393360 w 546295"/>
                <a:gd name="connsiteY57" fmla="*/ 248975 h 575282"/>
                <a:gd name="connsiteX58" fmla="*/ 311875 w 546295"/>
                <a:gd name="connsiteY58" fmla="*/ 156736 h 575282"/>
                <a:gd name="connsiteX59" fmla="*/ 294981 w 546295"/>
                <a:gd name="connsiteY59" fmla="*/ 156736 h 575282"/>
                <a:gd name="connsiteX60" fmla="*/ 212502 w 546295"/>
                <a:gd name="connsiteY60" fmla="*/ 248975 h 575282"/>
                <a:gd name="connsiteX61" fmla="*/ 294981 w 546295"/>
                <a:gd name="connsiteY61" fmla="*/ 261868 h 575282"/>
                <a:gd name="connsiteX62" fmla="*/ 301937 w 546295"/>
                <a:gd name="connsiteY62" fmla="*/ 138883 h 575282"/>
                <a:gd name="connsiteX63" fmla="*/ 302931 w 546295"/>
                <a:gd name="connsiteY63" fmla="*/ 138883 h 575282"/>
                <a:gd name="connsiteX64" fmla="*/ 393360 w 546295"/>
                <a:gd name="connsiteY64" fmla="*/ 159711 h 575282"/>
                <a:gd name="connsiteX65" fmla="*/ 384416 w 546295"/>
                <a:gd name="connsiteY65" fmla="*/ 174588 h 575282"/>
                <a:gd name="connsiteX66" fmla="*/ 362554 w 546295"/>
                <a:gd name="connsiteY66" fmla="*/ 165662 h 575282"/>
                <a:gd name="connsiteX67" fmla="*/ 409259 w 546295"/>
                <a:gd name="connsiteY67" fmla="*/ 244015 h 575282"/>
                <a:gd name="connsiteX68" fmla="*/ 449008 w 546295"/>
                <a:gd name="connsiteY68" fmla="*/ 224179 h 575282"/>
                <a:gd name="connsiteX69" fmla="*/ 428140 w 546295"/>
                <a:gd name="connsiteY69" fmla="*/ 203351 h 575282"/>
                <a:gd name="connsiteX70" fmla="*/ 440065 w 546295"/>
                <a:gd name="connsiteY70" fmla="*/ 190457 h 575282"/>
                <a:gd name="connsiteX71" fmla="*/ 462920 w 546295"/>
                <a:gd name="connsiteY71" fmla="*/ 214261 h 575282"/>
                <a:gd name="connsiteX72" fmla="*/ 472858 w 546295"/>
                <a:gd name="connsiteY72" fmla="*/ 227155 h 575282"/>
                <a:gd name="connsiteX73" fmla="*/ 510619 w 546295"/>
                <a:gd name="connsiteY73" fmla="*/ 346173 h 575282"/>
                <a:gd name="connsiteX74" fmla="*/ 472858 w 546295"/>
                <a:gd name="connsiteY74" fmla="*/ 466182 h 575282"/>
                <a:gd name="connsiteX75" fmla="*/ 462920 w 546295"/>
                <a:gd name="connsiteY75" fmla="*/ 479076 h 575282"/>
                <a:gd name="connsiteX76" fmla="*/ 302931 w 546295"/>
                <a:gd name="connsiteY76" fmla="*/ 553462 h 575282"/>
                <a:gd name="connsiteX77" fmla="*/ 301937 w 546295"/>
                <a:gd name="connsiteY77" fmla="*/ 553462 h 575282"/>
                <a:gd name="connsiteX78" fmla="*/ 143935 w 546295"/>
                <a:gd name="connsiteY78" fmla="*/ 479076 h 575282"/>
                <a:gd name="connsiteX79" fmla="*/ 133998 w 546295"/>
                <a:gd name="connsiteY79" fmla="*/ 466182 h 575282"/>
                <a:gd name="connsiteX80" fmla="*/ 95243 w 546295"/>
                <a:gd name="connsiteY80" fmla="*/ 346173 h 575282"/>
                <a:gd name="connsiteX81" fmla="*/ 133998 w 546295"/>
                <a:gd name="connsiteY81" fmla="*/ 227155 h 575282"/>
                <a:gd name="connsiteX82" fmla="*/ 143935 w 546295"/>
                <a:gd name="connsiteY82" fmla="*/ 214261 h 575282"/>
                <a:gd name="connsiteX83" fmla="*/ 301937 w 546295"/>
                <a:gd name="connsiteY83" fmla="*/ 138883 h 575282"/>
                <a:gd name="connsiteX84" fmla="*/ 308898 w 546295"/>
                <a:gd name="connsiteY84" fmla="*/ 32810 h 575282"/>
                <a:gd name="connsiteX85" fmla="*/ 378425 w 546295"/>
                <a:gd name="connsiteY85" fmla="*/ 40744 h 575282"/>
                <a:gd name="connsiteX86" fmla="*/ 372466 w 546295"/>
                <a:gd name="connsiteY86" fmla="*/ 59587 h 575282"/>
                <a:gd name="connsiteX87" fmla="*/ 355580 w 546295"/>
                <a:gd name="connsiteY87" fmla="*/ 70495 h 575282"/>
                <a:gd name="connsiteX88" fmla="*/ 308898 w 546295"/>
                <a:gd name="connsiteY88" fmla="*/ 66529 h 575282"/>
                <a:gd name="connsiteX89" fmla="*/ 33770 w 546295"/>
                <a:gd name="connsiteY89" fmla="*/ 341236 h 575282"/>
                <a:gd name="connsiteX90" fmla="*/ 164878 w 546295"/>
                <a:gd name="connsiteY90" fmla="*/ 575282 h 575282"/>
                <a:gd name="connsiteX91" fmla="*/ 2980 w 546295"/>
                <a:gd name="connsiteY91" fmla="*/ 391813 h 575282"/>
                <a:gd name="connsiteX92" fmla="*/ 0 w 546295"/>
                <a:gd name="connsiteY92" fmla="*/ 341236 h 575282"/>
                <a:gd name="connsiteX93" fmla="*/ 308898 w 546295"/>
                <a:gd name="connsiteY93" fmla="*/ 32810 h 575282"/>
                <a:gd name="connsiteX94" fmla="*/ 504581 w 546295"/>
                <a:gd name="connsiteY94" fmla="*/ 0 h 575282"/>
                <a:gd name="connsiteX95" fmla="*/ 518489 w 546295"/>
                <a:gd name="connsiteY95" fmla="*/ 14877 h 575282"/>
                <a:gd name="connsiteX96" fmla="*/ 493654 w 546295"/>
                <a:gd name="connsiteY96" fmla="*/ 103145 h 575282"/>
                <a:gd name="connsiteX97" fmla="*/ 536370 w 546295"/>
                <a:gd name="connsiteY97" fmla="*/ 128932 h 575282"/>
                <a:gd name="connsiteX98" fmla="*/ 544317 w 546295"/>
                <a:gd name="connsiteY98" fmla="*/ 153726 h 575282"/>
                <a:gd name="connsiteX99" fmla="*/ 520476 w 546295"/>
                <a:gd name="connsiteY99" fmla="*/ 160669 h 575282"/>
                <a:gd name="connsiteX100" fmla="*/ 469813 w 546295"/>
                <a:gd name="connsiteY100" fmla="*/ 133891 h 575282"/>
                <a:gd name="connsiteX101" fmla="*/ 412197 w 546295"/>
                <a:gd name="connsiteY101" fmla="*/ 200340 h 575282"/>
                <a:gd name="connsiteX102" fmla="*/ 392329 w 546295"/>
                <a:gd name="connsiteY102" fmla="*/ 193398 h 575282"/>
                <a:gd name="connsiteX103" fmla="*/ 441005 w 546295"/>
                <a:gd name="connsiteY103" fmla="*/ 111080 h 575282"/>
                <a:gd name="connsiteX104" fmla="*/ 402263 w 546295"/>
                <a:gd name="connsiteY104" fmla="*/ 84302 h 575282"/>
                <a:gd name="connsiteX105" fmla="*/ 369482 w 546295"/>
                <a:gd name="connsiteY105" fmla="*/ 101162 h 575282"/>
                <a:gd name="connsiteX106" fmla="*/ 357561 w 546295"/>
                <a:gd name="connsiteY106" fmla="*/ 88269 h 575282"/>
                <a:gd name="connsiteX107" fmla="*/ 386369 w 546295"/>
                <a:gd name="connsiteY107" fmla="*/ 64466 h 575282"/>
                <a:gd name="connsiteX108" fmla="*/ 397296 w 546295"/>
                <a:gd name="connsiteY108" fmla="*/ 20827 h 575282"/>
                <a:gd name="connsiteX109" fmla="*/ 411204 w 546295"/>
                <a:gd name="connsiteY109" fmla="*/ 32729 h 575282"/>
                <a:gd name="connsiteX110" fmla="*/ 412197 w 546295"/>
                <a:gd name="connsiteY110" fmla="*/ 64466 h 575282"/>
                <a:gd name="connsiteX111" fmla="*/ 458886 w 546295"/>
                <a:gd name="connsiteY111" fmla="*/ 84302 h 575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546295" h="575282">
                  <a:moveTo>
                    <a:pt x="409259" y="449321"/>
                  </a:moveTo>
                  <a:cubicBezTo>
                    <a:pt x="398328" y="482051"/>
                    <a:pt x="382429" y="508830"/>
                    <a:pt x="362554" y="527675"/>
                  </a:cubicBezTo>
                  <a:cubicBezTo>
                    <a:pt x="396341" y="515773"/>
                    <a:pt x="426153" y="495937"/>
                    <a:pt x="449008" y="469158"/>
                  </a:cubicBezTo>
                  <a:cubicBezTo>
                    <a:pt x="437084" y="461223"/>
                    <a:pt x="424165" y="454280"/>
                    <a:pt x="409259" y="449321"/>
                  </a:cubicBezTo>
                  <a:close/>
                  <a:moveTo>
                    <a:pt x="196603" y="449321"/>
                  </a:moveTo>
                  <a:cubicBezTo>
                    <a:pt x="181697" y="455272"/>
                    <a:pt x="168778" y="461223"/>
                    <a:pt x="157848" y="469158"/>
                  </a:cubicBezTo>
                  <a:cubicBezTo>
                    <a:pt x="179709" y="494945"/>
                    <a:pt x="209521" y="515773"/>
                    <a:pt x="242314" y="526683"/>
                  </a:cubicBezTo>
                  <a:cubicBezTo>
                    <a:pt x="223433" y="508830"/>
                    <a:pt x="207534" y="482051"/>
                    <a:pt x="196603" y="449321"/>
                  </a:cubicBezTo>
                  <a:close/>
                  <a:moveTo>
                    <a:pt x="311875" y="431469"/>
                  </a:moveTo>
                  <a:lnTo>
                    <a:pt x="311875" y="535609"/>
                  </a:lnTo>
                  <a:cubicBezTo>
                    <a:pt x="346655" y="530650"/>
                    <a:pt x="376466" y="494945"/>
                    <a:pt x="393360" y="443370"/>
                  </a:cubicBezTo>
                  <a:cubicBezTo>
                    <a:pt x="368517" y="436428"/>
                    <a:pt x="341686" y="432460"/>
                    <a:pt x="311875" y="431469"/>
                  </a:cubicBezTo>
                  <a:close/>
                  <a:moveTo>
                    <a:pt x="294981" y="431469"/>
                  </a:moveTo>
                  <a:cubicBezTo>
                    <a:pt x="265170" y="432460"/>
                    <a:pt x="237345" y="436428"/>
                    <a:pt x="212502" y="444362"/>
                  </a:cubicBezTo>
                  <a:cubicBezTo>
                    <a:pt x="229396" y="495937"/>
                    <a:pt x="260201" y="531642"/>
                    <a:pt x="294981" y="536601"/>
                  </a:cubicBezTo>
                  <a:close/>
                  <a:moveTo>
                    <a:pt x="425159" y="362042"/>
                  </a:moveTo>
                  <a:cubicBezTo>
                    <a:pt x="424165" y="386837"/>
                    <a:pt x="420190" y="410641"/>
                    <a:pt x="414228" y="433452"/>
                  </a:cubicBezTo>
                  <a:cubicBezTo>
                    <a:pt x="431121" y="439403"/>
                    <a:pt x="446027" y="447338"/>
                    <a:pt x="458945" y="456264"/>
                  </a:cubicBezTo>
                  <a:cubicBezTo>
                    <a:pt x="477826" y="428493"/>
                    <a:pt x="490745" y="396755"/>
                    <a:pt x="493726" y="362042"/>
                  </a:cubicBezTo>
                  <a:close/>
                  <a:moveTo>
                    <a:pt x="311875" y="362042"/>
                  </a:moveTo>
                  <a:lnTo>
                    <a:pt x="311875" y="414608"/>
                  </a:lnTo>
                  <a:cubicBezTo>
                    <a:pt x="342680" y="415600"/>
                    <a:pt x="372492" y="419567"/>
                    <a:pt x="398328" y="427501"/>
                  </a:cubicBezTo>
                  <a:cubicBezTo>
                    <a:pt x="403297" y="407665"/>
                    <a:pt x="407272" y="384853"/>
                    <a:pt x="408266" y="362042"/>
                  </a:cubicBezTo>
                  <a:close/>
                  <a:moveTo>
                    <a:pt x="197596" y="362042"/>
                  </a:moveTo>
                  <a:cubicBezTo>
                    <a:pt x="198590" y="384853"/>
                    <a:pt x="202565" y="407665"/>
                    <a:pt x="207534" y="428493"/>
                  </a:cubicBezTo>
                  <a:cubicBezTo>
                    <a:pt x="234364" y="419567"/>
                    <a:pt x="263182" y="415600"/>
                    <a:pt x="294981" y="414608"/>
                  </a:cubicBezTo>
                  <a:lnTo>
                    <a:pt x="294981" y="362042"/>
                  </a:lnTo>
                  <a:close/>
                  <a:moveTo>
                    <a:pt x="113130" y="362042"/>
                  </a:moveTo>
                  <a:cubicBezTo>
                    <a:pt x="116111" y="396755"/>
                    <a:pt x="128036" y="428493"/>
                    <a:pt x="147910" y="456264"/>
                  </a:cubicBezTo>
                  <a:cubicBezTo>
                    <a:pt x="160829" y="447338"/>
                    <a:pt x="175735" y="439403"/>
                    <a:pt x="191634" y="433452"/>
                  </a:cubicBezTo>
                  <a:cubicBezTo>
                    <a:pt x="185672" y="411632"/>
                    <a:pt x="181697" y="386837"/>
                    <a:pt x="180703" y="362042"/>
                  </a:cubicBezTo>
                  <a:close/>
                  <a:moveTo>
                    <a:pt x="398328" y="264844"/>
                  </a:moveTo>
                  <a:cubicBezTo>
                    <a:pt x="371498" y="272778"/>
                    <a:pt x="342680" y="277737"/>
                    <a:pt x="311875" y="278729"/>
                  </a:cubicBezTo>
                  <a:lnTo>
                    <a:pt x="311875" y="345181"/>
                  </a:lnTo>
                  <a:lnTo>
                    <a:pt x="408266" y="345181"/>
                  </a:lnTo>
                  <a:cubicBezTo>
                    <a:pt x="408266" y="316418"/>
                    <a:pt x="404291" y="289639"/>
                    <a:pt x="398328" y="264844"/>
                  </a:cubicBezTo>
                  <a:close/>
                  <a:moveTo>
                    <a:pt x="207534" y="264844"/>
                  </a:moveTo>
                  <a:cubicBezTo>
                    <a:pt x="201571" y="289639"/>
                    <a:pt x="197596" y="316418"/>
                    <a:pt x="197596" y="345181"/>
                  </a:cubicBezTo>
                  <a:lnTo>
                    <a:pt x="294981" y="345181"/>
                  </a:lnTo>
                  <a:lnTo>
                    <a:pt x="294981" y="278729"/>
                  </a:lnTo>
                  <a:cubicBezTo>
                    <a:pt x="263182" y="277737"/>
                    <a:pt x="234364" y="272778"/>
                    <a:pt x="207534" y="264844"/>
                  </a:cubicBezTo>
                  <a:close/>
                  <a:moveTo>
                    <a:pt x="458945" y="237073"/>
                  </a:moveTo>
                  <a:cubicBezTo>
                    <a:pt x="446027" y="245999"/>
                    <a:pt x="431121" y="253934"/>
                    <a:pt x="414228" y="259885"/>
                  </a:cubicBezTo>
                  <a:cubicBezTo>
                    <a:pt x="421184" y="285672"/>
                    <a:pt x="425159" y="314434"/>
                    <a:pt x="425159" y="345181"/>
                  </a:cubicBezTo>
                  <a:lnTo>
                    <a:pt x="493726" y="345181"/>
                  </a:lnTo>
                  <a:cubicBezTo>
                    <a:pt x="493726" y="304516"/>
                    <a:pt x="480807" y="267819"/>
                    <a:pt x="458945" y="237073"/>
                  </a:cubicBezTo>
                  <a:close/>
                  <a:moveTo>
                    <a:pt x="147910" y="237073"/>
                  </a:moveTo>
                  <a:cubicBezTo>
                    <a:pt x="126048" y="267819"/>
                    <a:pt x="113130" y="304516"/>
                    <a:pt x="113130" y="345181"/>
                  </a:cubicBezTo>
                  <a:lnTo>
                    <a:pt x="180703" y="345181"/>
                  </a:lnTo>
                  <a:cubicBezTo>
                    <a:pt x="180703" y="314434"/>
                    <a:pt x="184678" y="285672"/>
                    <a:pt x="191634" y="259885"/>
                  </a:cubicBezTo>
                  <a:cubicBezTo>
                    <a:pt x="175735" y="252942"/>
                    <a:pt x="160829" y="245999"/>
                    <a:pt x="147910" y="237073"/>
                  </a:cubicBezTo>
                  <a:close/>
                  <a:moveTo>
                    <a:pt x="242314" y="165662"/>
                  </a:moveTo>
                  <a:cubicBezTo>
                    <a:pt x="209521" y="177564"/>
                    <a:pt x="179709" y="197400"/>
                    <a:pt x="157848" y="224179"/>
                  </a:cubicBezTo>
                  <a:cubicBezTo>
                    <a:pt x="168778" y="231122"/>
                    <a:pt x="181697" y="238065"/>
                    <a:pt x="196603" y="244015"/>
                  </a:cubicBezTo>
                  <a:cubicBezTo>
                    <a:pt x="207534" y="211286"/>
                    <a:pt x="223433" y="184507"/>
                    <a:pt x="242314" y="165662"/>
                  </a:cubicBezTo>
                  <a:close/>
                  <a:moveTo>
                    <a:pt x="311875" y="156736"/>
                  </a:moveTo>
                  <a:lnTo>
                    <a:pt x="311875" y="261868"/>
                  </a:lnTo>
                  <a:cubicBezTo>
                    <a:pt x="341686" y="260876"/>
                    <a:pt x="368517" y="256909"/>
                    <a:pt x="393360" y="248975"/>
                  </a:cubicBezTo>
                  <a:cubicBezTo>
                    <a:pt x="376466" y="198392"/>
                    <a:pt x="346655" y="162687"/>
                    <a:pt x="311875" y="156736"/>
                  </a:cubicBezTo>
                  <a:close/>
                  <a:moveTo>
                    <a:pt x="294981" y="156736"/>
                  </a:moveTo>
                  <a:cubicBezTo>
                    <a:pt x="260201" y="161695"/>
                    <a:pt x="229396" y="197400"/>
                    <a:pt x="212502" y="248975"/>
                  </a:cubicBezTo>
                  <a:cubicBezTo>
                    <a:pt x="237345" y="255917"/>
                    <a:pt x="265170" y="260876"/>
                    <a:pt x="294981" y="261868"/>
                  </a:cubicBezTo>
                  <a:close/>
                  <a:moveTo>
                    <a:pt x="301937" y="138883"/>
                  </a:moveTo>
                  <a:cubicBezTo>
                    <a:pt x="301937" y="138883"/>
                    <a:pt x="302931" y="138883"/>
                    <a:pt x="302931" y="138883"/>
                  </a:cubicBezTo>
                  <a:cubicBezTo>
                    <a:pt x="335724" y="138883"/>
                    <a:pt x="365536" y="146818"/>
                    <a:pt x="393360" y="159711"/>
                  </a:cubicBezTo>
                  <a:lnTo>
                    <a:pt x="384416" y="174588"/>
                  </a:lnTo>
                  <a:cubicBezTo>
                    <a:pt x="377460" y="170621"/>
                    <a:pt x="369510" y="167646"/>
                    <a:pt x="362554" y="165662"/>
                  </a:cubicBezTo>
                  <a:cubicBezTo>
                    <a:pt x="382429" y="184507"/>
                    <a:pt x="398328" y="211286"/>
                    <a:pt x="409259" y="244015"/>
                  </a:cubicBezTo>
                  <a:cubicBezTo>
                    <a:pt x="424165" y="238065"/>
                    <a:pt x="438077" y="232114"/>
                    <a:pt x="449008" y="224179"/>
                  </a:cubicBezTo>
                  <a:cubicBezTo>
                    <a:pt x="443046" y="216245"/>
                    <a:pt x="435096" y="209302"/>
                    <a:pt x="428140" y="203351"/>
                  </a:cubicBezTo>
                  <a:lnTo>
                    <a:pt x="440065" y="190457"/>
                  </a:lnTo>
                  <a:cubicBezTo>
                    <a:pt x="448014" y="198392"/>
                    <a:pt x="455964" y="205335"/>
                    <a:pt x="462920" y="214261"/>
                  </a:cubicBezTo>
                  <a:cubicBezTo>
                    <a:pt x="466895" y="218228"/>
                    <a:pt x="469876" y="222196"/>
                    <a:pt x="472858" y="227155"/>
                  </a:cubicBezTo>
                  <a:cubicBezTo>
                    <a:pt x="496707" y="260876"/>
                    <a:pt x="510619" y="301541"/>
                    <a:pt x="510619" y="346173"/>
                  </a:cubicBezTo>
                  <a:cubicBezTo>
                    <a:pt x="510619" y="390804"/>
                    <a:pt x="496707" y="432460"/>
                    <a:pt x="472858" y="466182"/>
                  </a:cubicBezTo>
                  <a:cubicBezTo>
                    <a:pt x="469876" y="470149"/>
                    <a:pt x="466895" y="475109"/>
                    <a:pt x="462920" y="479076"/>
                  </a:cubicBezTo>
                  <a:cubicBezTo>
                    <a:pt x="425159" y="524699"/>
                    <a:pt x="367523" y="553462"/>
                    <a:pt x="302931" y="553462"/>
                  </a:cubicBezTo>
                  <a:cubicBezTo>
                    <a:pt x="302931" y="553462"/>
                    <a:pt x="301937" y="553462"/>
                    <a:pt x="301937" y="553462"/>
                  </a:cubicBezTo>
                  <a:cubicBezTo>
                    <a:pt x="238339" y="553462"/>
                    <a:pt x="181697" y="524699"/>
                    <a:pt x="143935" y="479076"/>
                  </a:cubicBezTo>
                  <a:cubicBezTo>
                    <a:pt x="139961" y="475109"/>
                    <a:pt x="136979" y="470149"/>
                    <a:pt x="133998" y="466182"/>
                  </a:cubicBezTo>
                  <a:cubicBezTo>
                    <a:pt x="110149" y="432460"/>
                    <a:pt x="95243" y="390804"/>
                    <a:pt x="95243" y="346173"/>
                  </a:cubicBezTo>
                  <a:cubicBezTo>
                    <a:pt x="95243" y="301541"/>
                    <a:pt x="110149" y="260876"/>
                    <a:pt x="133998" y="227155"/>
                  </a:cubicBezTo>
                  <a:cubicBezTo>
                    <a:pt x="136979" y="222196"/>
                    <a:pt x="139961" y="218228"/>
                    <a:pt x="143935" y="214261"/>
                  </a:cubicBezTo>
                  <a:cubicBezTo>
                    <a:pt x="181697" y="168637"/>
                    <a:pt x="238339" y="139875"/>
                    <a:pt x="301937" y="138883"/>
                  </a:cubicBezTo>
                  <a:close/>
                  <a:moveTo>
                    <a:pt x="308898" y="32810"/>
                  </a:moveTo>
                  <a:cubicBezTo>
                    <a:pt x="329756" y="32810"/>
                    <a:pt x="358560" y="36777"/>
                    <a:pt x="378425" y="40744"/>
                  </a:cubicBezTo>
                  <a:lnTo>
                    <a:pt x="372466" y="59587"/>
                  </a:lnTo>
                  <a:lnTo>
                    <a:pt x="355580" y="70495"/>
                  </a:lnTo>
                  <a:cubicBezTo>
                    <a:pt x="340682" y="68512"/>
                    <a:pt x="324790" y="66529"/>
                    <a:pt x="308898" y="66529"/>
                  </a:cubicBezTo>
                  <a:cubicBezTo>
                    <a:pt x="157925" y="66529"/>
                    <a:pt x="33770" y="189502"/>
                    <a:pt x="33770" y="341236"/>
                  </a:cubicBezTo>
                  <a:cubicBezTo>
                    <a:pt x="33770" y="440408"/>
                    <a:pt x="91378" y="522721"/>
                    <a:pt x="164878" y="575282"/>
                  </a:cubicBezTo>
                  <a:cubicBezTo>
                    <a:pt x="96344" y="575282"/>
                    <a:pt x="11919" y="459251"/>
                    <a:pt x="2980" y="391813"/>
                  </a:cubicBezTo>
                  <a:cubicBezTo>
                    <a:pt x="993" y="375946"/>
                    <a:pt x="0" y="359087"/>
                    <a:pt x="0" y="341236"/>
                  </a:cubicBezTo>
                  <a:cubicBezTo>
                    <a:pt x="0" y="171651"/>
                    <a:pt x="139054" y="32810"/>
                    <a:pt x="308898" y="32810"/>
                  </a:cubicBezTo>
                  <a:close/>
                  <a:moveTo>
                    <a:pt x="504581" y="0"/>
                  </a:moveTo>
                  <a:cubicBezTo>
                    <a:pt x="504581" y="0"/>
                    <a:pt x="516502" y="3967"/>
                    <a:pt x="518489" y="14877"/>
                  </a:cubicBezTo>
                  <a:cubicBezTo>
                    <a:pt x="520476" y="25786"/>
                    <a:pt x="493654" y="103145"/>
                    <a:pt x="493654" y="103145"/>
                  </a:cubicBezTo>
                  <a:cubicBezTo>
                    <a:pt x="493654" y="103145"/>
                    <a:pt x="531403" y="125956"/>
                    <a:pt x="536370" y="128932"/>
                  </a:cubicBezTo>
                  <a:cubicBezTo>
                    <a:pt x="541337" y="131907"/>
                    <a:pt x="550277" y="138850"/>
                    <a:pt x="544317" y="153726"/>
                  </a:cubicBezTo>
                  <a:cubicBezTo>
                    <a:pt x="538356" y="168603"/>
                    <a:pt x="525442" y="161661"/>
                    <a:pt x="520476" y="160669"/>
                  </a:cubicBezTo>
                  <a:cubicBezTo>
                    <a:pt x="515509" y="159677"/>
                    <a:pt x="469813" y="133891"/>
                    <a:pt x="469813" y="133891"/>
                  </a:cubicBezTo>
                  <a:cubicBezTo>
                    <a:pt x="469813" y="133891"/>
                    <a:pt x="422131" y="195381"/>
                    <a:pt x="412197" y="200340"/>
                  </a:cubicBezTo>
                  <a:cubicBezTo>
                    <a:pt x="402263" y="205299"/>
                    <a:pt x="392329" y="193398"/>
                    <a:pt x="392329" y="193398"/>
                  </a:cubicBezTo>
                  <a:lnTo>
                    <a:pt x="441005" y="111080"/>
                  </a:lnTo>
                  <a:lnTo>
                    <a:pt x="402263" y="84302"/>
                  </a:lnTo>
                  <a:lnTo>
                    <a:pt x="369482" y="101162"/>
                  </a:lnTo>
                  <a:lnTo>
                    <a:pt x="357561" y="88269"/>
                  </a:lnTo>
                  <a:cubicBezTo>
                    <a:pt x="357561" y="88269"/>
                    <a:pt x="380409" y="72400"/>
                    <a:pt x="386369" y="64466"/>
                  </a:cubicBezTo>
                  <a:cubicBezTo>
                    <a:pt x="393323" y="55540"/>
                    <a:pt x="397296" y="20827"/>
                    <a:pt x="397296" y="20827"/>
                  </a:cubicBezTo>
                  <a:lnTo>
                    <a:pt x="411204" y="32729"/>
                  </a:lnTo>
                  <a:lnTo>
                    <a:pt x="412197" y="64466"/>
                  </a:lnTo>
                  <a:lnTo>
                    <a:pt x="458886" y="84302"/>
                  </a:ln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endParaRPr lang="zh-CN" altLang="en-US" sz="1400" i="1" dirty="0"/>
            </a:p>
          </p:txBody>
        </p:sp>
        <p:sp>
          <p:nvSpPr>
            <p:cNvPr id="51" name="ïś1íde"/>
            <p:cNvSpPr/>
            <p:nvPr/>
          </p:nvSpPr>
          <p:spPr>
            <a:xfrm>
              <a:off x="5878447" y="2798122"/>
              <a:ext cx="435110" cy="458196"/>
            </a:xfrm>
            <a:custGeom>
              <a:avLst/>
              <a:gdLst>
                <a:gd name="connsiteX0" fmla="*/ 409259 w 546295"/>
                <a:gd name="connsiteY0" fmla="*/ 449321 h 575282"/>
                <a:gd name="connsiteX1" fmla="*/ 362554 w 546295"/>
                <a:gd name="connsiteY1" fmla="*/ 527675 h 575282"/>
                <a:gd name="connsiteX2" fmla="*/ 449008 w 546295"/>
                <a:gd name="connsiteY2" fmla="*/ 469158 h 575282"/>
                <a:gd name="connsiteX3" fmla="*/ 409259 w 546295"/>
                <a:gd name="connsiteY3" fmla="*/ 449321 h 575282"/>
                <a:gd name="connsiteX4" fmla="*/ 196603 w 546295"/>
                <a:gd name="connsiteY4" fmla="*/ 449321 h 575282"/>
                <a:gd name="connsiteX5" fmla="*/ 157848 w 546295"/>
                <a:gd name="connsiteY5" fmla="*/ 469158 h 575282"/>
                <a:gd name="connsiteX6" fmla="*/ 242314 w 546295"/>
                <a:gd name="connsiteY6" fmla="*/ 526683 h 575282"/>
                <a:gd name="connsiteX7" fmla="*/ 196603 w 546295"/>
                <a:gd name="connsiteY7" fmla="*/ 449321 h 575282"/>
                <a:gd name="connsiteX8" fmla="*/ 311875 w 546295"/>
                <a:gd name="connsiteY8" fmla="*/ 431469 h 575282"/>
                <a:gd name="connsiteX9" fmla="*/ 311875 w 546295"/>
                <a:gd name="connsiteY9" fmla="*/ 535609 h 575282"/>
                <a:gd name="connsiteX10" fmla="*/ 393360 w 546295"/>
                <a:gd name="connsiteY10" fmla="*/ 443370 h 575282"/>
                <a:gd name="connsiteX11" fmla="*/ 311875 w 546295"/>
                <a:gd name="connsiteY11" fmla="*/ 431469 h 575282"/>
                <a:gd name="connsiteX12" fmla="*/ 294981 w 546295"/>
                <a:gd name="connsiteY12" fmla="*/ 431469 h 575282"/>
                <a:gd name="connsiteX13" fmla="*/ 212502 w 546295"/>
                <a:gd name="connsiteY13" fmla="*/ 444362 h 575282"/>
                <a:gd name="connsiteX14" fmla="*/ 294981 w 546295"/>
                <a:gd name="connsiteY14" fmla="*/ 536601 h 575282"/>
                <a:gd name="connsiteX15" fmla="*/ 425159 w 546295"/>
                <a:gd name="connsiteY15" fmla="*/ 362042 h 575282"/>
                <a:gd name="connsiteX16" fmla="*/ 414228 w 546295"/>
                <a:gd name="connsiteY16" fmla="*/ 433452 h 575282"/>
                <a:gd name="connsiteX17" fmla="*/ 458945 w 546295"/>
                <a:gd name="connsiteY17" fmla="*/ 456264 h 575282"/>
                <a:gd name="connsiteX18" fmla="*/ 493726 w 546295"/>
                <a:gd name="connsiteY18" fmla="*/ 362042 h 575282"/>
                <a:gd name="connsiteX19" fmla="*/ 311875 w 546295"/>
                <a:gd name="connsiteY19" fmla="*/ 362042 h 575282"/>
                <a:gd name="connsiteX20" fmla="*/ 311875 w 546295"/>
                <a:gd name="connsiteY20" fmla="*/ 414608 h 575282"/>
                <a:gd name="connsiteX21" fmla="*/ 398328 w 546295"/>
                <a:gd name="connsiteY21" fmla="*/ 427501 h 575282"/>
                <a:gd name="connsiteX22" fmla="*/ 408266 w 546295"/>
                <a:gd name="connsiteY22" fmla="*/ 362042 h 575282"/>
                <a:gd name="connsiteX23" fmla="*/ 197596 w 546295"/>
                <a:gd name="connsiteY23" fmla="*/ 362042 h 575282"/>
                <a:gd name="connsiteX24" fmla="*/ 207534 w 546295"/>
                <a:gd name="connsiteY24" fmla="*/ 428493 h 575282"/>
                <a:gd name="connsiteX25" fmla="*/ 294981 w 546295"/>
                <a:gd name="connsiteY25" fmla="*/ 414608 h 575282"/>
                <a:gd name="connsiteX26" fmla="*/ 294981 w 546295"/>
                <a:gd name="connsiteY26" fmla="*/ 362042 h 575282"/>
                <a:gd name="connsiteX27" fmla="*/ 113130 w 546295"/>
                <a:gd name="connsiteY27" fmla="*/ 362042 h 575282"/>
                <a:gd name="connsiteX28" fmla="*/ 147910 w 546295"/>
                <a:gd name="connsiteY28" fmla="*/ 456264 h 575282"/>
                <a:gd name="connsiteX29" fmla="*/ 191634 w 546295"/>
                <a:gd name="connsiteY29" fmla="*/ 433452 h 575282"/>
                <a:gd name="connsiteX30" fmla="*/ 180703 w 546295"/>
                <a:gd name="connsiteY30" fmla="*/ 362042 h 575282"/>
                <a:gd name="connsiteX31" fmla="*/ 398328 w 546295"/>
                <a:gd name="connsiteY31" fmla="*/ 264844 h 575282"/>
                <a:gd name="connsiteX32" fmla="*/ 311875 w 546295"/>
                <a:gd name="connsiteY32" fmla="*/ 278729 h 575282"/>
                <a:gd name="connsiteX33" fmla="*/ 311875 w 546295"/>
                <a:gd name="connsiteY33" fmla="*/ 345181 h 575282"/>
                <a:gd name="connsiteX34" fmla="*/ 408266 w 546295"/>
                <a:gd name="connsiteY34" fmla="*/ 345181 h 575282"/>
                <a:gd name="connsiteX35" fmla="*/ 398328 w 546295"/>
                <a:gd name="connsiteY35" fmla="*/ 264844 h 575282"/>
                <a:gd name="connsiteX36" fmla="*/ 207534 w 546295"/>
                <a:gd name="connsiteY36" fmla="*/ 264844 h 575282"/>
                <a:gd name="connsiteX37" fmla="*/ 197596 w 546295"/>
                <a:gd name="connsiteY37" fmla="*/ 345181 h 575282"/>
                <a:gd name="connsiteX38" fmla="*/ 294981 w 546295"/>
                <a:gd name="connsiteY38" fmla="*/ 345181 h 575282"/>
                <a:gd name="connsiteX39" fmla="*/ 294981 w 546295"/>
                <a:gd name="connsiteY39" fmla="*/ 278729 h 575282"/>
                <a:gd name="connsiteX40" fmla="*/ 207534 w 546295"/>
                <a:gd name="connsiteY40" fmla="*/ 264844 h 575282"/>
                <a:gd name="connsiteX41" fmla="*/ 458945 w 546295"/>
                <a:gd name="connsiteY41" fmla="*/ 237073 h 575282"/>
                <a:gd name="connsiteX42" fmla="*/ 414228 w 546295"/>
                <a:gd name="connsiteY42" fmla="*/ 259885 h 575282"/>
                <a:gd name="connsiteX43" fmla="*/ 425159 w 546295"/>
                <a:gd name="connsiteY43" fmla="*/ 345181 h 575282"/>
                <a:gd name="connsiteX44" fmla="*/ 493726 w 546295"/>
                <a:gd name="connsiteY44" fmla="*/ 345181 h 575282"/>
                <a:gd name="connsiteX45" fmla="*/ 458945 w 546295"/>
                <a:gd name="connsiteY45" fmla="*/ 237073 h 575282"/>
                <a:gd name="connsiteX46" fmla="*/ 147910 w 546295"/>
                <a:gd name="connsiteY46" fmla="*/ 237073 h 575282"/>
                <a:gd name="connsiteX47" fmla="*/ 113130 w 546295"/>
                <a:gd name="connsiteY47" fmla="*/ 345181 h 575282"/>
                <a:gd name="connsiteX48" fmla="*/ 180703 w 546295"/>
                <a:gd name="connsiteY48" fmla="*/ 345181 h 575282"/>
                <a:gd name="connsiteX49" fmla="*/ 191634 w 546295"/>
                <a:gd name="connsiteY49" fmla="*/ 259885 h 575282"/>
                <a:gd name="connsiteX50" fmla="*/ 147910 w 546295"/>
                <a:gd name="connsiteY50" fmla="*/ 237073 h 575282"/>
                <a:gd name="connsiteX51" fmla="*/ 242314 w 546295"/>
                <a:gd name="connsiteY51" fmla="*/ 165662 h 575282"/>
                <a:gd name="connsiteX52" fmla="*/ 157848 w 546295"/>
                <a:gd name="connsiteY52" fmla="*/ 224179 h 575282"/>
                <a:gd name="connsiteX53" fmla="*/ 196603 w 546295"/>
                <a:gd name="connsiteY53" fmla="*/ 244015 h 575282"/>
                <a:gd name="connsiteX54" fmla="*/ 242314 w 546295"/>
                <a:gd name="connsiteY54" fmla="*/ 165662 h 575282"/>
                <a:gd name="connsiteX55" fmla="*/ 311875 w 546295"/>
                <a:gd name="connsiteY55" fmla="*/ 156736 h 575282"/>
                <a:gd name="connsiteX56" fmla="*/ 311875 w 546295"/>
                <a:gd name="connsiteY56" fmla="*/ 261868 h 575282"/>
                <a:gd name="connsiteX57" fmla="*/ 393360 w 546295"/>
                <a:gd name="connsiteY57" fmla="*/ 248975 h 575282"/>
                <a:gd name="connsiteX58" fmla="*/ 311875 w 546295"/>
                <a:gd name="connsiteY58" fmla="*/ 156736 h 575282"/>
                <a:gd name="connsiteX59" fmla="*/ 294981 w 546295"/>
                <a:gd name="connsiteY59" fmla="*/ 156736 h 575282"/>
                <a:gd name="connsiteX60" fmla="*/ 212502 w 546295"/>
                <a:gd name="connsiteY60" fmla="*/ 248975 h 575282"/>
                <a:gd name="connsiteX61" fmla="*/ 294981 w 546295"/>
                <a:gd name="connsiteY61" fmla="*/ 261868 h 575282"/>
                <a:gd name="connsiteX62" fmla="*/ 301937 w 546295"/>
                <a:gd name="connsiteY62" fmla="*/ 138883 h 575282"/>
                <a:gd name="connsiteX63" fmla="*/ 302931 w 546295"/>
                <a:gd name="connsiteY63" fmla="*/ 138883 h 575282"/>
                <a:gd name="connsiteX64" fmla="*/ 393360 w 546295"/>
                <a:gd name="connsiteY64" fmla="*/ 159711 h 575282"/>
                <a:gd name="connsiteX65" fmla="*/ 384416 w 546295"/>
                <a:gd name="connsiteY65" fmla="*/ 174588 h 575282"/>
                <a:gd name="connsiteX66" fmla="*/ 362554 w 546295"/>
                <a:gd name="connsiteY66" fmla="*/ 165662 h 575282"/>
                <a:gd name="connsiteX67" fmla="*/ 409259 w 546295"/>
                <a:gd name="connsiteY67" fmla="*/ 244015 h 575282"/>
                <a:gd name="connsiteX68" fmla="*/ 449008 w 546295"/>
                <a:gd name="connsiteY68" fmla="*/ 224179 h 575282"/>
                <a:gd name="connsiteX69" fmla="*/ 428140 w 546295"/>
                <a:gd name="connsiteY69" fmla="*/ 203351 h 575282"/>
                <a:gd name="connsiteX70" fmla="*/ 440065 w 546295"/>
                <a:gd name="connsiteY70" fmla="*/ 190457 h 575282"/>
                <a:gd name="connsiteX71" fmla="*/ 462920 w 546295"/>
                <a:gd name="connsiteY71" fmla="*/ 214261 h 575282"/>
                <a:gd name="connsiteX72" fmla="*/ 472858 w 546295"/>
                <a:gd name="connsiteY72" fmla="*/ 227155 h 575282"/>
                <a:gd name="connsiteX73" fmla="*/ 510619 w 546295"/>
                <a:gd name="connsiteY73" fmla="*/ 346173 h 575282"/>
                <a:gd name="connsiteX74" fmla="*/ 472858 w 546295"/>
                <a:gd name="connsiteY74" fmla="*/ 466182 h 575282"/>
                <a:gd name="connsiteX75" fmla="*/ 462920 w 546295"/>
                <a:gd name="connsiteY75" fmla="*/ 479076 h 575282"/>
                <a:gd name="connsiteX76" fmla="*/ 302931 w 546295"/>
                <a:gd name="connsiteY76" fmla="*/ 553462 h 575282"/>
                <a:gd name="connsiteX77" fmla="*/ 301937 w 546295"/>
                <a:gd name="connsiteY77" fmla="*/ 553462 h 575282"/>
                <a:gd name="connsiteX78" fmla="*/ 143935 w 546295"/>
                <a:gd name="connsiteY78" fmla="*/ 479076 h 575282"/>
                <a:gd name="connsiteX79" fmla="*/ 133998 w 546295"/>
                <a:gd name="connsiteY79" fmla="*/ 466182 h 575282"/>
                <a:gd name="connsiteX80" fmla="*/ 95243 w 546295"/>
                <a:gd name="connsiteY80" fmla="*/ 346173 h 575282"/>
                <a:gd name="connsiteX81" fmla="*/ 133998 w 546295"/>
                <a:gd name="connsiteY81" fmla="*/ 227155 h 575282"/>
                <a:gd name="connsiteX82" fmla="*/ 143935 w 546295"/>
                <a:gd name="connsiteY82" fmla="*/ 214261 h 575282"/>
                <a:gd name="connsiteX83" fmla="*/ 301937 w 546295"/>
                <a:gd name="connsiteY83" fmla="*/ 138883 h 575282"/>
                <a:gd name="connsiteX84" fmla="*/ 308898 w 546295"/>
                <a:gd name="connsiteY84" fmla="*/ 32810 h 575282"/>
                <a:gd name="connsiteX85" fmla="*/ 378425 w 546295"/>
                <a:gd name="connsiteY85" fmla="*/ 40744 h 575282"/>
                <a:gd name="connsiteX86" fmla="*/ 372466 w 546295"/>
                <a:gd name="connsiteY86" fmla="*/ 59587 h 575282"/>
                <a:gd name="connsiteX87" fmla="*/ 355580 w 546295"/>
                <a:gd name="connsiteY87" fmla="*/ 70495 h 575282"/>
                <a:gd name="connsiteX88" fmla="*/ 308898 w 546295"/>
                <a:gd name="connsiteY88" fmla="*/ 66529 h 575282"/>
                <a:gd name="connsiteX89" fmla="*/ 33770 w 546295"/>
                <a:gd name="connsiteY89" fmla="*/ 341236 h 575282"/>
                <a:gd name="connsiteX90" fmla="*/ 164878 w 546295"/>
                <a:gd name="connsiteY90" fmla="*/ 575282 h 575282"/>
                <a:gd name="connsiteX91" fmla="*/ 2980 w 546295"/>
                <a:gd name="connsiteY91" fmla="*/ 391813 h 575282"/>
                <a:gd name="connsiteX92" fmla="*/ 0 w 546295"/>
                <a:gd name="connsiteY92" fmla="*/ 341236 h 575282"/>
                <a:gd name="connsiteX93" fmla="*/ 308898 w 546295"/>
                <a:gd name="connsiteY93" fmla="*/ 32810 h 575282"/>
                <a:gd name="connsiteX94" fmla="*/ 504581 w 546295"/>
                <a:gd name="connsiteY94" fmla="*/ 0 h 575282"/>
                <a:gd name="connsiteX95" fmla="*/ 518489 w 546295"/>
                <a:gd name="connsiteY95" fmla="*/ 14877 h 575282"/>
                <a:gd name="connsiteX96" fmla="*/ 493654 w 546295"/>
                <a:gd name="connsiteY96" fmla="*/ 103145 h 575282"/>
                <a:gd name="connsiteX97" fmla="*/ 536370 w 546295"/>
                <a:gd name="connsiteY97" fmla="*/ 128932 h 575282"/>
                <a:gd name="connsiteX98" fmla="*/ 544317 w 546295"/>
                <a:gd name="connsiteY98" fmla="*/ 153726 h 575282"/>
                <a:gd name="connsiteX99" fmla="*/ 520476 w 546295"/>
                <a:gd name="connsiteY99" fmla="*/ 160669 h 575282"/>
                <a:gd name="connsiteX100" fmla="*/ 469813 w 546295"/>
                <a:gd name="connsiteY100" fmla="*/ 133891 h 575282"/>
                <a:gd name="connsiteX101" fmla="*/ 412197 w 546295"/>
                <a:gd name="connsiteY101" fmla="*/ 200340 h 575282"/>
                <a:gd name="connsiteX102" fmla="*/ 392329 w 546295"/>
                <a:gd name="connsiteY102" fmla="*/ 193398 h 575282"/>
                <a:gd name="connsiteX103" fmla="*/ 441005 w 546295"/>
                <a:gd name="connsiteY103" fmla="*/ 111080 h 575282"/>
                <a:gd name="connsiteX104" fmla="*/ 402263 w 546295"/>
                <a:gd name="connsiteY104" fmla="*/ 84302 h 575282"/>
                <a:gd name="connsiteX105" fmla="*/ 369482 w 546295"/>
                <a:gd name="connsiteY105" fmla="*/ 101162 h 575282"/>
                <a:gd name="connsiteX106" fmla="*/ 357561 w 546295"/>
                <a:gd name="connsiteY106" fmla="*/ 88269 h 575282"/>
                <a:gd name="connsiteX107" fmla="*/ 386369 w 546295"/>
                <a:gd name="connsiteY107" fmla="*/ 64466 h 575282"/>
                <a:gd name="connsiteX108" fmla="*/ 397296 w 546295"/>
                <a:gd name="connsiteY108" fmla="*/ 20827 h 575282"/>
                <a:gd name="connsiteX109" fmla="*/ 411204 w 546295"/>
                <a:gd name="connsiteY109" fmla="*/ 32729 h 575282"/>
                <a:gd name="connsiteX110" fmla="*/ 412197 w 546295"/>
                <a:gd name="connsiteY110" fmla="*/ 64466 h 575282"/>
                <a:gd name="connsiteX111" fmla="*/ 458886 w 546295"/>
                <a:gd name="connsiteY111" fmla="*/ 84302 h 575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546295" h="575282">
                  <a:moveTo>
                    <a:pt x="409259" y="449321"/>
                  </a:moveTo>
                  <a:cubicBezTo>
                    <a:pt x="398328" y="482051"/>
                    <a:pt x="382429" y="508830"/>
                    <a:pt x="362554" y="527675"/>
                  </a:cubicBezTo>
                  <a:cubicBezTo>
                    <a:pt x="396341" y="515773"/>
                    <a:pt x="426153" y="495937"/>
                    <a:pt x="449008" y="469158"/>
                  </a:cubicBezTo>
                  <a:cubicBezTo>
                    <a:pt x="437084" y="461223"/>
                    <a:pt x="424165" y="454280"/>
                    <a:pt x="409259" y="449321"/>
                  </a:cubicBezTo>
                  <a:close/>
                  <a:moveTo>
                    <a:pt x="196603" y="449321"/>
                  </a:moveTo>
                  <a:cubicBezTo>
                    <a:pt x="181697" y="455272"/>
                    <a:pt x="168778" y="461223"/>
                    <a:pt x="157848" y="469158"/>
                  </a:cubicBezTo>
                  <a:cubicBezTo>
                    <a:pt x="179709" y="494945"/>
                    <a:pt x="209521" y="515773"/>
                    <a:pt x="242314" y="526683"/>
                  </a:cubicBezTo>
                  <a:cubicBezTo>
                    <a:pt x="223433" y="508830"/>
                    <a:pt x="207534" y="482051"/>
                    <a:pt x="196603" y="449321"/>
                  </a:cubicBezTo>
                  <a:close/>
                  <a:moveTo>
                    <a:pt x="311875" y="431469"/>
                  </a:moveTo>
                  <a:lnTo>
                    <a:pt x="311875" y="535609"/>
                  </a:lnTo>
                  <a:cubicBezTo>
                    <a:pt x="346655" y="530650"/>
                    <a:pt x="376466" y="494945"/>
                    <a:pt x="393360" y="443370"/>
                  </a:cubicBezTo>
                  <a:cubicBezTo>
                    <a:pt x="368517" y="436428"/>
                    <a:pt x="341686" y="432460"/>
                    <a:pt x="311875" y="431469"/>
                  </a:cubicBezTo>
                  <a:close/>
                  <a:moveTo>
                    <a:pt x="294981" y="431469"/>
                  </a:moveTo>
                  <a:cubicBezTo>
                    <a:pt x="265170" y="432460"/>
                    <a:pt x="237345" y="436428"/>
                    <a:pt x="212502" y="444362"/>
                  </a:cubicBezTo>
                  <a:cubicBezTo>
                    <a:pt x="229396" y="495937"/>
                    <a:pt x="260201" y="531642"/>
                    <a:pt x="294981" y="536601"/>
                  </a:cubicBezTo>
                  <a:close/>
                  <a:moveTo>
                    <a:pt x="425159" y="362042"/>
                  </a:moveTo>
                  <a:cubicBezTo>
                    <a:pt x="424165" y="386837"/>
                    <a:pt x="420190" y="410641"/>
                    <a:pt x="414228" y="433452"/>
                  </a:cubicBezTo>
                  <a:cubicBezTo>
                    <a:pt x="431121" y="439403"/>
                    <a:pt x="446027" y="447338"/>
                    <a:pt x="458945" y="456264"/>
                  </a:cubicBezTo>
                  <a:cubicBezTo>
                    <a:pt x="477826" y="428493"/>
                    <a:pt x="490745" y="396755"/>
                    <a:pt x="493726" y="362042"/>
                  </a:cubicBezTo>
                  <a:close/>
                  <a:moveTo>
                    <a:pt x="311875" y="362042"/>
                  </a:moveTo>
                  <a:lnTo>
                    <a:pt x="311875" y="414608"/>
                  </a:lnTo>
                  <a:cubicBezTo>
                    <a:pt x="342680" y="415600"/>
                    <a:pt x="372492" y="419567"/>
                    <a:pt x="398328" y="427501"/>
                  </a:cubicBezTo>
                  <a:cubicBezTo>
                    <a:pt x="403297" y="407665"/>
                    <a:pt x="407272" y="384853"/>
                    <a:pt x="408266" y="362042"/>
                  </a:cubicBezTo>
                  <a:close/>
                  <a:moveTo>
                    <a:pt x="197596" y="362042"/>
                  </a:moveTo>
                  <a:cubicBezTo>
                    <a:pt x="198590" y="384853"/>
                    <a:pt x="202565" y="407665"/>
                    <a:pt x="207534" y="428493"/>
                  </a:cubicBezTo>
                  <a:cubicBezTo>
                    <a:pt x="234364" y="419567"/>
                    <a:pt x="263182" y="415600"/>
                    <a:pt x="294981" y="414608"/>
                  </a:cubicBezTo>
                  <a:lnTo>
                    <a:pt x="294981" y="362042"/>
                  </a:lnTo>
                  <a:close/>
                  <a:moveTo>
                    <a:pt x="113130" y="362042"/>
                  </a:moveTo>
                  <a:cubicBezTo>
                    <a:pt x="116111" y="396755"/>
                    <a:pt x="128036" y="428493"/>
                    <a:pt x="147910" y="456264"/>
                  </a:cubicBezTo>
                  <a:cubicBezTo>
                    <a:pt x="160829" y="447338"/>
                    <a:pt x="175735" y="439403"/>
                    <a:pt x="191634" y="433452"/>
                  </a:cubicBezTo>
                  <a:cubicBezTo>
                    <a:pt x="185672" y="411632"/>
                    <a:pt x="181697" y="386837"/>
                    <a:pt x="180703" y="362042"/>
                  </a:cubicBezTo>
                  <a:close/>
                  <a:moveTo>
                    <a:pt x="398328" y="264844"/>
                  </a:moveTo>
                  <a:cubicBezTo>
                    <a:pt x="371498" y="272778"/>
                    <a:pt x="342680" y="277737"/>
                    <a:pt x="311875" y="278729"/>
                  </a:cubicBezTo>
                  <a:lnTo>
                    <a:pt x="311875" y="345181"/>
                  </a:lnTo>
                  <a:lnTo>
                    <a:pt x="408266" y="345181"/>
                  </a:lnTo>
                  <a:cubicBezTo>
                    <a:pt x="408266" y="316418"/>
                    <a:pt x="404291" y="289639"/>
                    <a:pt x="398328" y="264844"/>
                  </a:cubicBezTo>
                  <a:close/>
                  <a:moveTo>
                    <a:pt x="207534" y="264844"/>
                  </a:moveTo>
                  <a:cubicBezTo>
                    <a:pt x="201571" y="289639"/>
                    <a:pt x="197596" y="316418"/>
                    <a:pt x="197596" y="345181"/>
                  </a:cubicBezTo>
                  <a:lnTo>
                    <a:pt x="294981" y="345181"/>
                  </a:lnTo>
                  <a:lnTo>
                    <a:pt x="294981" y="278729"/>
                  </a:lnTo>
                  <a:cubicBezTo>
                    <a:pt x="263182" y="277737"/>
                    <a:pt x="234364" y="272778"/>
                    <a:pt x="207534" y="264844"/>
                  </a:cubicBezTo>
                  <a:close/>
                  <a:moveTo>
                    <a:pt x="458945" y="237073"/>
                  </a:moveTo>
                  <a:cubicBezTo>
                    <a:pt x="446027" y="245999"/>
                    <a:pt x="431121" y="253934"/>
                    <a:pt x="414228" y="259885"/>
                  </a:cubicBezTo>
                  <a:cubicBezTo>
                    <a:pt x="421184" y="285672"/>
                    <a:pt x="425159" y="314434"/>
                    <a:pt x="425159" y="345181"/>
                  </a:cubicBezTo>
                  <a:lnTo>
                    <a:pt x="493726" y="345181"/>
                  </a:lnTo>
                  <a:cubicBezTo>
                    <a:pt x="493726" y="304516"/>
                    <a:pt x="480807" y="267819"/>
                    <a:pt x="458945" y="237073"/>
                  </a:cubicBezTo>
                  <a:close/>
                  <a:moveTo>
                    <a:pt x="147910" y="237073"/>
                  </a:moveTo>
                  <a:cubicBezTo>
                    <a:pt x="126048" y="267819"/>
                    <a:pt x="113130" y="304516"/>
                    <a:pt x="113130" y="345181"/>
                  </a:cubicBezTo>
                  <a:lnTo>
                    <a:pt x="180703" y="345181"/>
                  </a:lnTo>
                  <a:cubicBezTo>
                    <a:pt x="180703" y="314434"/>
                    <a:pt x="184678" y="285672"/>
                    <a:pt x="191634" y="259885"/>
                  </a:cubicBezTo>
                  <a:cubicBezTo>
                    <a:pt x="175735" y="252942"/>
                    <a:pt x="160829" y="245999"/>
                    <a:pt x="147910" y="237073"/>
                  </a:cubicBezTo>
                  <a:close/>
                  <a:moveTo>
                    <a:pt x="242314" y="165662"/>
                  </a:moveTo>
                  <a:cubicBezTo>
                    <a:pt x="209521" y="177564"/>
                    <a:pt x="179709" y="197400"/>
                    <a:pt x="157848" y="224179"/>
                  </a:cubicBezTo>
                  <a:cubicBezTo>
                    <a:pt x="168778" y="231122"/>
                    <a:pt x="181697" y="238065"/>
                    <a:pt x="196603" y="244015"/>
                  </a:cubicBezTo>
                  <a:cubicBezTo>
                    <a:pt x="207534" y="211286"/>
                    <a:pt x="223433" y="184507"/>
                    <a:pt x="242314" y="165662"/>
                  </a:cubicBezTo>
                  <a:close/>
                  <a:moveTo>
                    <a:pt x="311875" y="156736"/>
                  </a:moveTo>
                  <a:lnTo>
                    <a:pt x="311875" y="261868"/>
                  </a:lnTo>
                  <a:cubicBezTo>
                    <a:pt x="341686" y="260876"/>
                    <a:pt x="368517" y="256909"/>
                    <a:pt x="393360" y="248975"/>
                  </a:cubicBezTo>
                  <a:cubicBezTo>
                    <a:pt x="376466" y="198392"/>
                    <a:pt x="346655" y="162687"/>
                    <a:pt x="311875" y="156736"/>
                  </a:cubicBezTo>
                  <a:close/>
                  <a:moveTo>
                    <a:pt x="294981" y="156736"/>
                  </a:moveTo>
                  <a:cubicBezTo>
                    <a:pt x="260201" y="161695"/>
                    <a:pt x="229396" y="197400"/>
                    <a:pt x="212502" y="248975"/>
                  </a:cubicBezTo>
                  <a:cubicBezTo>
                    <a:pt x="237345" y="255917"/>
                    <a:pt x="265170" y="260876"/>
                    <a:pt x="294981" y="261868"/>
                  </a:cubicBezTo>
                  <a:close/>
                  <a:moveTo>
                    <a:pt x="301937" y="138883"/>
                  </a:moveTo>
                  <a:cubicBezTo>
                    <a:pt x="301937" y="138883"/>
                    <a:pt x="302931" y="138883"/>
                    <a:pt x="302931" y="138883"/>
                  </a:cubicBezTo>
                  <a:cubicBezTo>
                    <a:pt x="335724" y="138883"/>
                    <a:pt x="365536" y="146818"/>
                    <a:pt x="393360" y="159711"/>
                  </a:cubicBezTo>
                  <a:lnTo>
                    <a:pt x="384416" y="174588"/>
                  </a:lnTo>
                  <a:cubicBezTo>
                    <a:pt x="377460" y="170621"/>
                    <a:pt x="369510" y="167646"/>
                    <a:pt x="362554" y="165662"/>
                  </a:cubicBezTo>
                  <a:cubicBezTo>
                    <a:pt x="382429" y="184507"/>
                    <a:pt x="398328" y="211286"/>
                    <a:pt x="409259" y="244015"/>
                  </a:cubicBezTo>
                  <a:cubicBezTo>
                    <a:pt x="424165" y="238065"/>
                    <a:pt x="438077" y="232114"/>
                    <a:pt x="449008" y="224179"/>
                  </a:cubicBezTo>
                  <a:cubicBezTo>
                    <a:pt x="443046" y="216245"/>
                    <a:pt x="435096" y="209302"/>
                    <a:pt x="428140" y="203351"/>
                  </a:cubicBezTo>
                  <a:lnTo>
                    <a:pt x="440065" y="190457"/>
                  </a:lnTo>
                  <a:cubicBezTo>
                    <a:pt x="448014" y="198392"/>
                    <a:pt x="455964" y="205335"/>
                    <a:pt x="462920" y="214261"/>
                  </a:cubicBezTo>
                  <a:cubicBezTo>
                    <a:pt x="466895" y="218228"/>
                    <a:pt x="469876" y="222196"/>
                    <a:pt x="472858" y="227155"/>
                  </a:cubicBezTo>
                  <a:cubicBezTo>
                    <a:pt x="496707" y="260876"/>
                    <a:pt x="510619" y="301541"/>
                    <a:pt x="510619" y="346173"/>
                  </a:cubicBezTo>
                  <a:cubicBezTo>
                    <a:pt x="510619" y="390804"/>
                    <a:pt x="496707" y="432460"/>
                    <a:pt x="472858" y="466182"/>
                  </a:cubicBezTo>
                  <a:cubicBezTo>
                    <a:pt x="469876" y="470149"/>
                    <a:pt x="466895" y="475109"/>
                    <a:pt x="462920" y="479076"/>
                  </a:cubicBezTo>
                  <a:cubicBezTo>
                    <a:pt x="425159" y="524699"/>
                    <a:pt x="367523" y="553462"/>
                    <a:pt x="302931" y="553462"/>
                  </a:cubicBezTo>
                  <a:cubicBezTo>
                    <a:pt x="302931" y="553462"/>
                    <a:pt x="301937" y="553462"/>
                    <a:pt x="301937" y="553462"/>
                  </a:cubicBezTo>
                  <a:cubicBezTo>
                    <a:pt x="238339" y="553462"/>
                    <a:pt x="181697" y="524699"/>
                    <a:pt x="143935" y="479076"/>
                  </a:cubicBezTo>
                  <a:cubicBezTo>
                    <a:pt x="139961" y="475109"/>
                    <a:pt x="136979" y="470149"/>
                    <a:pt x="133998" y="466182"/>
                  </a:cubicBezTo>
                  <a:cubicBezTo>
                    <a:pt x="110149" y="432460"/>
                    <a:pt x="95243" y="390804"/>
                    <a:pt x="95243" y="346173"/>
                  </a:cubicBezTo>
                  <a:cubicBezTo>
                    <a:pt x="95243" y="301541"/>
                    <a:pt x="110149" y="260876"/>
                    <a:pt x="133998" y="227155"/>
                  </a:cubicBezTo>
                  <a:cubicBezTo>
                    <a:pt x="136979" y="222196"/>
                    <a:pt x="139961" y="218228"/>
                    <a:pt x="143935" y="214261"/>
                  </a:cubicBezTo>
                  <a:cubicBezTo>
                    <a:pt x="181697" y="168637"/>
                    <a:pt x="238339" y="139875"/>
                    <a:pt x="301937" y="138883"/>
                  </a:cubicBezTo>
                  <a:close/>
                  <a:moveTo>
                    <a:pt x="308898" y="32810"/>
                  </a:moveTo>
                  <a:cubicBezTo>
                    <a:pt x="329756" y="32810"/>
                    <a:pt x="358560" y="36777"/>
                    <a:pt x="378425" y="40744"/>
                  </a:cubicBezTo>
                  <a:lnTo>
                    <a:pt x="372466" y="59587"/>
                  </a:lnTo>
                  <a:lnTo>
                    <a:pt x="355580" y="70495"/>
                  </a:lnTo>
                  <a:cubicBezTo>
                    <a:pt x="340682" y="68512"/>
                    <a:pt x="324790" y="66529"/>
                    <a:pt x="308898" y="66529"/>
                  </a:cubicBezTo>
                  <a:cubicBezTo>
                    <a:pt x="157925" y="66529"/>
                    <a:pt x="33770" y="189502"/>
                    <a:pt x="33770" y="341236"/>
                  </a:cubicBezTo>
                  <a:cubicBezTo>
                    <a:pt x="33770" y="440408"/>
                    <a:pt x="91378" y="522721"/>
                    <a:pt x="164878" y="575282"/>
                  </a:cubicBezTo>
                  <a:cubicBezTo>
                    <a:pt x="96344" y="575282"/>
                    <a:pt x="11919" y="459251"/>
                    <a:pt x="2980" y="391813"/>
                  </a:cubicBezTo>
                  <a:cubicBezTo>
                    <a:pt x="993" y="375946"/>
                    <a:pt x="0" y="359087"/>
                    <a:pt x="0" y="341236"/>
                  </a:cubicBezTo>
                  <a:cubicBezTo>
                    <a:pt x="0" y="171651"/>
                    <a:pt x="139054" y="32810"/>
                    <a:pt x="308898" y="32810"/>
                  </a:cubicBezTo>
                  <a:close/>
                  <a:moveTo>
                    <a:pt x="504581" y="0"/>
                  </a:moveTo>
                  <a:cubicBezTo>
                    <a:pt x="504581" y="0"/>
                    <a:pt x="516502" y="3967"/>
                    <a:pt x="518489" y="14877"/>
                  </a:cubicBezTo>
                  <a:cubicBezTo>
                    <a:pt x="520476" y="25786"/>
                    <a:pt x="493654" y="103145"/>
                    <a:pt x="493654" y="103145"/>
                  </a:cubicBezTo>
                  <a:cubicBezTo>
                    <a:pt x="493654" y="103145"/>
                    <a:pt x="531403" y="125956"/>
                    <a:pt x="536370" y="128932"/>
                  </a:cubicBezTo>
                  <a:cubicBezTo>
                    <a:pt x="541337" y="131907"/>
                    <a:pt x="550277" y="138850"/>
                    <a:pt x="544317" y="153726"/>
                  </a:cubicBezTo>
                  <a:cubicBezTo>
                    <a:pt x="538356" y="168603"/>
                    <a:pt x="525442" y="161661"/>
                    <a:pt x="520476" y="160669"/>
                  </a:cubicBezTo>
                  <a:cubicBezTo>
                    <a:pt x="515509" y="159677"/>
                    <a:pt x="469813" y="133891"/>
                    <a:pt x="469813" y="133891"/>
                  </a:cubicBezTo>
                  <a:cubicBezTo>
                    <a:pt x="469813" y="133891"/>
                    <a:pt x="422131" y="195381"/>
                    <a:pt x="412197" y="200340"/>
                  </a:cubicBezTo>
                  <a:cubicBezTo>
                    <a:pt x="402263" y="205299"/>
                    <a:pt x="392329" y="193398"/>
                    <a:pt x="392329" y="193398"/>
                  </a:cubicBezTo>
                  <a:lnTo>
                    <a:pt x="441005" y="111080"/>
                  </a:lnTo>
                  <a:lnTo>
                    <a:pt x="402263" y="84302"/>
                  </a:lnTo>
                  <a:lnTo>
                    <a:pt x="369482" y="101162"/>
                  </a:lnTo>
                  <a:lnTo>
                    <a:pt x="357561" y="88269"/>
                  </a:lnTo>
                  <a:cubicBezTo>
                    <a:pt x="357561" y="88269"/>
                    <a:pt x="380409" y="72400"/>
                    <a:pt x="386369" y="64466"/>
                  </a:cubicBezTo>
                  <a:cubicBezTo>
                    <a:pt x="393323" y="55540"/>
                    <a:pt x="397296" y="20827"/>
                    <a:pt x="397296" y="20827"/>
                  </a:cubicBezTo>
                  <a:lnTo>
                    <a:pt x="411204" y="32729"/>
                  </a:lnTo>
                  <a:lnTo>
                    <a:pt x="412197" y="64466"/>
                  </a:lnTo>
                  <a:lnTo>
                    <a:pt x="458886" y="84302"/>
                  </a:ln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endParaRPr lang="zh-CN" altLang="en-US" sz="1400" i="1" dirty="0"/>
            </a:p>
          </p:txBody>
        </p:sp>
        <p:sp>
          <p:nvSpPr>
            <p:cNvPr id="52" name="iSḻiḋè"/>
            <p:cNvSpPr/>
            <p:nvPr/>
          </p:nvSpPr>
          <p:spPr>
            <a:xfrm>
              <a:off x="6989442" y="4580529"/>
              <a:ext cx="435110" cy="458196"/>
            </a:xfrm>
            <a:custGeom>
              <a:avLst/>
              <a:gdLst>
                <a:gd name="connsiteX0" fmla="*/ 409259 w 546295"/>
                <a:gd name="connsiteY0" fmla="*/ 449321 h 575282"/>
                <a:gd name="connsiteX1" fmla="*/ 362554 w 546295"/>
                <a:gd name="connsiteY1" fmla="*/ 527675 h 575282"/>
                <a:gd name="connsiteX2" fmla="*/ 449008 w 546295"/>
                <a:gd name="connsiteY2" fmla="*/ 469158 h 575282"/>
                <a:gd name="connsiteX3" fmla="*/ 409259 w 546295"/>
                <a:gd name="connsiteY3" fmla="*/ 449321 h 575282"/>
                <a:gd name="connsiteX4" fmla="*/ 196603 w 546295"/>
                <a:gd name="connsiteY4" fmla="*/ 449321 h 575282"/>
                <a:gd name="connsiteX5" fmla="*/ 157848 w 546295"/>
                <a:gd name="connsiteY5" fmla="*/ 469158 h 575282"/>
                <a:gd name="connsiteX6" fmla="*/ 242314 w 546295"/>
                <a:gd name="connsiteY6" fmla="*/ 526683 h 575282"/>
                <a:gd name="connsiteX7" fmla="*/ 196603 w 546295"/>
                <a:gd name="connsiteY7" fmla="*/ 449321 h 575282"/>
                <a:gd name="connsiteX8" fmla="*/ 311875 w 546295"/>
                <a:gd name="connsiteY8" fmla="*/ 431469 h 575282"/>
                <a:gd name="connsiteX9" fmla="*/ 311875 w 546295"/>
                <a:gd name="connsiteY9" fmla="*/ 535609 h 575282"/>
                <a:gd name="connsiteX10" fmla="*/ 393360 w 546295"/>
                <a:gd name="connsiteY10" fmla="*/ 443370 h 575282"/>
                <a:gd name="connsiteX11" fmla="*/ 311875 w 546295"/>
                <a:gd name="connsiteY11" fmla="*/ 431469 h 575282"/>
                <a:gd name="connsiteX12" fmla="*/ 294981 w 546295"/>
                <a:gd name="connsiteY12" fmla="*/ 431469 h 575282"/>
                <a:gd name="connsiteX13" fmla="*/ 212502 w 546295"/>
                <a:gd name="connsiteY13" fmla="*/ 444362 h 575282"/>
                <a:gd name="connsiteX14" fmla="*/ 294981 w 546295"/>
                <a:gd name="connsiteY14" fmla="*/ 536601 h 575282"/>
                <a:gd name="connsiteX15" fmla="*/ 425159 w 546295"/>
                <a:gd name="connsiteY15" fmla="*/ 362042 h 575282"/>
                <a:gd name="connsiteX16" fmla="*/ 414228 w 546295"/>
                <a:gd name="connsiteY16" fmla="*/ 433452 h 575282"/>
                <a:gd name="connsiteX17" fmla="*/ 458945 w 546295"/>
                <a:gd name="connsiteY17" fmla="*/ 456264 h 575282"/>
                <a:gd name="connsiteX18" fmla="*/ 493726 w 546295"/>
                <a:gd name="connsiteY18" fmla="*/ 362042 h 575282"/>
                <a:gd name="connsiteX19" fmla="*/ 311875 w 546295"/>
                <a:gd name="connsiteY19" fmla="*/ 362042 h 575282"/>
                <a:gd name="connsiteX20" fmla="*/ 311875 w 546295"/>
                <a:gd name="connsiteY20" fmla="*/ 414608 h 575282"/>
                <a:gd name="connsiteX21" fmla="*/ 398328 w 546295"/>
                <a:gd name="connsiteY21" fmla="*/ 427501 h 575282"/>
                <a:gd name="connsiteX22" fmla="*/ 408266 w 546295"/>
                <a:gd name="connsiteY22" fmla="*/ 362042 h 575282"/>
                <a:gd name="connsiteX23" fmla="*/ 197596 w 546295"/>
                <a:gd name="connsiteY23" fmla="*/ 362042 h 575282"/>
                <a:gd name="connsiteX24" fmla="*/ 207534 w 546295"/>
                <a:gd name="connsiteY24" fmla="*/ 428493 h 575282"/>
                <a:gd name="connsiteX25" fmla="*/ 294981 w 546295"/>
                <a:gd name="connsiteY25" fmla="*/ 414608 h 575282"/>
                <a:gd name="connsiteX26" fmla="*/ 294981 w 546295"/>
                <a:gd name="connsiteY26" fmla="*/ 362042 h 575282"/>
                <a:gd name="connsiteX27" fmla="*/ 113130 w 546295"/>
                <a:gd name="connsiteY27" fmla="*/ 362042 h 575282"/>
                <a:gd name="connsiteX28" fmla="*/ 147910 w 546295"/>
                <a:gd name="connsiteY28" fmla="*/ 456264 h 575282"/>
                <a:gd name="connsiteX29" fmla="*/ 191634 w 546295"/>
                <a:gd name="connsiteY29" fmla="*/ 433452 h 575282"/>
                <a:gd name="connsiteX30" fmla="*/ 180703 w 546295"/>
                <a:gd name="connsiteY30" fmla="*/ 362042 h 575282"/>
                <a:gd name="connsiteX31" fmla="*/ 398328 w 546295"/>
                <a:gd name="connsiteY31" fmla="*/ 264844 h 575282"/>
                <a:gd name="connsiteX32" fmla="*/ 311875 w 546295"/>
                <a:gd name="connsiteY32" fmla="*/ 278729 h 575282"/>
                <a:gd name="connsiteX33" fmla="*/ 311875 w 546295"/>
                <a:gd name="connsiteY33" fmla="*/ 345181 h 575282"/>
                <a:gd name="connsiteX34" fmla="*/ 408266 w 546295"/>
                <a:gd name="connsiteY34" fmla="*/ 345181 h 575282"/>
                <a:gd name="connsiteX35" fmla="*/ 398328 w 546295"/>
                <a:gd name="connsiteY35" fmla="*/ 264844 h 575282"/>
                <a:gd name="connsiteX36" fmla="*/ 207534 w 546295"/>
                <a:gd name="connsiteY36" fmla="*/ 264844 h 575282"/>
                <a:gd name="connsiteX37" fmla="*/ 197596 w 546295"/>
                <a:gd name="connsiteY37" fmla="*/ 345181 h 575282"/>
                <a:gd name="connsiteX38" fmla="*/ 294981 w 546295"/>
                <a:gd name="connsiteY38" fmla="*/ 345181 h 575282"/>
                <a:gd name="connsiteX39" fmla="*/ 294981 w 546295"/>
                <a:gd name="connsiteY39" fmla="*/ 278729 h 575282"/>
                <a:gd name="connsiteX40" fmla="*/ 207534 w 546295"/>
                <a:gd name="connsiteY40" fmla="*/ 264844 h 575282"/>
                <a:gd name="connsiteX41" fmla="*/ 458945 w 546295"/>
                <a:gd name="connsiteY41" fmla="*/ 237073 h 575282"/>
                <a:gd name="connsiteX42" fmla="*/ 414228 w 546295"/>
                <a:gd name="connsiteY42" fmla="*/ 259885 h 575282"/>
                <a:gd name="connsiteX43" fmla="*/ 425159 w 546295"/>
                <a:gd name="connsiteY43" fmla="*/ 345181 h 575282"/>
                <a:gd name="connsiteX44" fmla="*/ 493726 w 546295"/>
                <a:gd name="connsiteY44" fmla="*/ 345181 h 575282"/>
                <a:gd name="connsiteX45" fmla="*/ 458945 w 546295"/>
                <a:gd name="connsiteY45" fmla="*/ 237073 h 575282"/>
                <a:gd name="connsiteX46" fmla="*/ 147910 w 546295"/>
                <a:gd name="connsiteY46" fmla="*/ 237073 h 575282"/>
                <a:gd name="connsiteX47" fmla="*/ 113130 w 546295"/>
                <a:gd name="connsiteY47" fmla="*/ 345181 h 575282"/>
                <a:gd name="connsiteX48" fmla="*/ 180703 w 546295"/>
                <a:gd name="connsiteY48" fmla="*/ 345181 h 575282"/>
                <a:gd name="connsiteX49" fmla="*/ 191634 w 546295"/>
                <a:gd name="connsiteY49" fmla="*/ 259885 h 575282"/>
                <a:gd name="connsiteX50" fmla="*/ 147910 w 546295"/>
                <a:gd name="connsiteY50" fmla="*/ 237073 h 575282"/>
                <a:gd name="connsiteX51" fmla="*/ 242314 w 546295"/>
                <a:gd name="connsiteY51" fmla="*/ 165662 h 575282"/>
                <a:gd name="connsiteX52" fmla="*/ 157848 w 546295"/>
                <a:gd name="connsiteY52" fmla="*/ 224179 h 575282"/>
                <a:gd name="connsiteX53" fmla="*/ 196603 w 546295"/>
                <a:gd name="connsiteY53" fmla="*/ 244015 h 575282"/>
                <a:gd name="connsiteX54" fmla="*/ 242314 w 546295"/>
                <a:gd name="connsiteY54" fmla="*/ 165662 h 575282"/>
                <a:gd name="connsiteX55" fmla="*/ 311875 w 546295"/>
                <a:gd name="connsiteY55" fmla="*/ 156736 h 575282"/>
                <a:gd name="connsiteX56" fmla="*/ 311875 w 546295"/>
                <a:gd name="connsiteY56" fmla="*/ 261868 h 575282"/>
                <a:gd name="connsiteX57" fmla="*/ 393360 w 546295"/>
                <a:gd name="connsiteY57" fmla="*/ 248975 h 575282"/>
                <a:gd name="connsiteX58" fmla="*/ 311875 w 546295"/>
                <a:gd name="connsiteY58" fmla="*/ 156736 h 575282"/>
                <a:gd name="connsiteX59" fmla="*/ 294981 w 546295"/>
                <a:gd name="connsiteY59" fmla="*/ 156736 h 575282"/>
                <a:gd name="connsiteX60" fmla="*/ 212502 w 546295"/>
                <a:gd name="connsiteY60" fmla="*/ 248975 h 575282"/>
                <a:gd name="connsiteX61" fmla="*/ 294981 w 546295"/>
                <a:gd name="connsiteY61" fmla="*/ 261868 h 575282"/>
                <a:gd name="connsiteX62" fmla="*/ 301937 w 546295"/>
                <a:gd name="connsiteY62" fmla="*/ 138883 h 575282"/>
                <a:gd name="connsiteX63" fmla="*/ 302931 w 546295"/>
                <a:gd name="connsiteY63" fmla="*/ 138883 h 575282"/>
                <a:gd name="connsiteX64" fmla="*/ 393360 w 546295"/>
                <a:gd name="connsiteY64" fmla="*/ 159711 h 575282"/>
                <a:gd name="connsiteX65" fmla="*/ 384416 w 546295"/>
                <a:gd name="connsiteY65" fmla="*/ 174588 h 575282"/>
                <a:gd name="connsiteX66" fmla="*/ 362554 w 546295"/>
                <a:gd name="connsiteY66" fmla="*/ 165662 h 575282"/>
                <a:gd name="connsiteX67" fmla="*/ 409259 w 546295"/>
                <a:gd name="connsiteY67" fmla="*/ 244015 h 575282"/>
                <a:gd name="connsiteX68" fmla="*/ 449008 w 546295"/>
                <a:gd name="connsiteY68" fmla="*/ 224179 h 575282"/>
                <a:gd name="connsiteX69" fmla="*/ 428140 w 546295"/>
                <a:gd name="connsiteY69" fmla="*/ 203351 h 575282"/>
                <a:gd name="connsiteX70" fmla="*/ 440065 w 546295"/>
                <a:gd name="connsiteY70" fmla="*/ 190457 h 575282"/>
                <a:gd name="connsiteX71" fmla="*/ 462920 w 546295"/>
                <a:gd name="connsiteY71" fmla="*/ 214261 h 575282"/>
                <a:gd name="connsiteX72" fmla="*/ 472858 w 546295"/>
                <a:gd name="connsiteY72" fmla="*/ 227155 h 575282"/>
                <a:gd name="connsiteX73" fmla="*/ 510619 w 546295"/>
                <a:gd name="connsiteY73" fmla="*/ 346173 h 575282"/>
                <a:gd name="connsiteX74" fmla="*/ 472858 w 546295"/>
                <a:gd name="connsiteY74" fmla="*/ 466182 h 575282"/>
                <a:gd name="connsiteX75" fmla="*/ 462920 w 546295"/>
                <a:gd name="connsiteY75" fmla="*/ 479076 h 575282"/>
                <a:gd name="connsiteX76" fmla="*/ 302931 w 546295"/>
                <a:gd name="connsiteY76" fmla="*/ 553462 h 575282"/>
                <a:gd name="connsiteX77" fmla="*/ 301937 w 546295"/>
                <a:gd name="connsiteY77" fmla="*/ 553462 h 575282"/>
                <a:gd name="connsiteX78" fmla="*/ 143935 w 546295"/>
                <a:gd name="connsiteY78" fmla="*/ 479076 h 575282"/>
                <a:gd name="connsiteX79" fmla="*/ 133998 w 546295"/>
                <a:gd name="connsiteY79" fmla="*/ 466182 h 575282"/>
                <a:gd name="connsiteX80" fmla="*/ 95243 w 546295"/>
                <a:gd name="connsiteY80" fmla="*/ 346173 h 575282"/>
                <a:gd name="connsiteX81" fmla="*/ 133998 w 546295"/>
                <a:gd name="connsiteY81" fmla="*/ 227155 h 575282"/>
                <a:gd name="connsiteX82" fmla="*/ 143935 w 546295"/>
                <a:gd name="connsiteY82" fmla="*/ 214261 h 575282"/>
                <a:gd name="connsiteX83" fmla="*/ 301937 w 546295"/>
                <a:gd name="connsiteY83" fmla="*/ 138883 h 575282"/>
                <a:gd name="connsiteX84" fmla="*/ 308898 w 546295"/>
                <a:gd name="connsiteY84" fmla="*/ 32810 h 575282"/>
                <a:gd name="connsiteX85" fmla="*/ 378425 w 546295"/>
                <a:gd name="connsiteY85" fmla="*/ 40744 h 575282"/>
                <a:gd name="connsiteX86" fmla="*/ 372466 w 546295"/>
                <a:gd name="connsiteY86" fmla="*/ 59587 h 575282"/>
                <a:gd name="connsiteX87" fmla="*/ 355580 w 546295"/>
                <a:gd name="connsiteY87" fmla="*/ 70495 h 575282"/>
                <a:gd name="connsiteX88" fmla="*/ 308898 w 546295"/>
                <a:gd name="connsiteY88" fmla="*/ 66529 h 575282"/>
                <a:gd name="connsiteX89" fmla="*/ 33770 w 546295"/>
                <a:gd name="connsiteY89" fmla="*/ 341236 h 575282"/>
                <a:gd name="connsiteX90" fmla="*/ 164878 w 546295"/>
                <a:gd name="connsiteY90" fmla="*/ 575282 h 575282"/>
                <a:gd name="connsiteX91" fmla="*/ 2980 w 546295"/>
                <a:gd name="connsiteY91" fmla="*/ 391813 h 575282"/>
                <a:gd name="connsiteX92" fmla="*/ 0 w 546295"/>
                <a:gd name="connsiteY92" fmla="*/ 341236 h 575282"/>
                <a:gd name="connsiteX93" fmla="*/ 308898 w 546295"/>
                <a:gd name="connsiteY93" fmla="*/ 32810 h 575282"/>
                <a:gd name="connsiteX94" fmla="*/ 504581 w 546295"/>
                <a:gd name="connsiteY94" fmla="*/ 0 h 575282"/>
                <a:gd name="connsiteX95" fmla="*/ 518489 w 546295"/>
                <a:gd name="connsiteY95" fmla="*/ 14877 h 575282"/>
                <a:gd name="connsiteX96" fmla="*/ 493654 w 546295"/>
                <a:gd name="connsiteY96" fmla="*/ 103145 h 575282"/>
                <a:gd name="connsiteX97" fmla="*/ 536370 w 546295"/>
                <a:gd name="connsiteY97" fmla="*/ 128932 h 575282"/>
                <a:gd name="connsiteX98" fmla="*/ 544317 w 546295"/>
                <a:gd name="connsiteY98" fmla="*/ 153726 h 575282"/>
                <a:gd name="connsiteX99" fmla="*/ 520476 w 546295"/>
                <a:gd name="connsiteY99" fmla="*/ 160669 h 575282"/>
                <a:gd name="connsiteX100" fmla="*/ 469813 w 546295"/>
                <a:gd name="connsiteY100" fmla="*/ 133891 h 575282"/>
                <a:gd name="connsiteX101" fmla="*/ 412197 w 546295"/>
                <a:gd name="connsiteY101" fmla="*/ 200340 h 575282"/>
                <a:gd name="connsiteX102" fmla="*/ 392329 w 546295"/>
                <a:gd name="connsiteY102" fmla="*/ 193398 h 575282"/>
                <a:gd name="connsiteX103" fmla="*/ 441005 w 546295"/>
                <a:gd name="connsiteY103" fmla="*/ 111080 h 575282"/>
                <a:gd name="connsiteX104" fmla="*/ 402263 w 546295"/>
                <a:gd name="connsiteY104" fmla="*/ 84302 h 575282"/>
                <a:gd name="connsiteX105" fmla="*/ 369482 w 546295"/>
                <a:gd name="connsiteY105" fmla="*/ 101162 h 575282"/>
                <a:gd name="connsiteX106" fmla="*/ 357561 w 546295"/>
                <a:gd name="connsiteY106" fmla="*/ 88269 h 575282"/>
                <a:gd name="connsiteX107" fmla="*/ 386369 w 546295"/>
                <a:gd name="connsiteY107" fmla="*/ 64466 h 575282"/>
                <a:gd name="connsiteX108" fmla="*/ 397296 w 546295"/>
                <a:gd name="connsiteY108" fmla="*/ 20827 h 575282"/>
                <a:gd name="connsiteX109" fmla="*/ 411204 w 546295"/>
                <a:gd name="connsiteY109" fmla="*/ 32729 h 575282"/>
                <a:gd name="connsiteX110" fmla="*/ 412197 w 546295"/>
                <a:gd name="connsiteY110" fmla="*/ 64466 h 575282"/>
                <a:gd name="connsiteX111" fmla="*/ 458886 w 546295"/>
                <a:gd name="connsiteY111" fmla="*/ 84302 h 575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546295" h="575282">
                  <a:moveTo>
                    <a:pt x="409259" y="449321"/>
                  </a:moveTo>
                  <a:cubicBezTo>
                    <a:pt x="398328" y="482051"/>
                    <a:pt x="382429" y="508830"/>
                    <a:pt x="362554" y="527675"/>
                  </a:cubicBezTo>
                  <a:cubicBezTo>
                    <a:pt x="396341" y="515773"/>
                    <a:pt x="426153" y="495937"/>
                    <a:pt x="449008" y="469158"/>
                  </a:cubicBezTo>
                  <a:cubicBezTo>
                    <a:pt x="437084" y="461223"/>
                    <a:pt x="424165" y="454280"/>
                    <a:pt x="409259" y="449321"/>
                  </a:cubicBezTo>
                  <a:close/>
                  <a:moveTo>
                    <a:pt x="196603" y="449321"/>
                  </a:moveTo>
                  <a:cubicBezTo>
                    <a:pt x="181697" y="455272"/>
                    <a:pt x="168778" y="461223"/>
                    <a:pt x="157848" y="469158"/>
                  </a:cubicBezTo>
                  <a:cubicBezTo>
                    <a:pt x="179709" y="494945"/>
                    <a:pt x="209521" y="515773"/>
                    <a:pt x="242314" y="526683"/>
                  </a:cubicBezTo>
                  <a:cubicBezTo>
                    <a:pt x="223433" y="508830"/>
                    <a:pt x="207534" y="482051"/>
                    <a:pt x="196603" y="449321"/>
                  </a:cubicBezTo>
                  <a:close/>
                  <a:moveTo>
                    <a:pt x="311875" y="431469"/>
                  </a:moveTo>
                  <a:lnTo>
                    <a:pt x="311875" y="535609"/>
                  </a:lnTo>
                  <a:cubicBezTo>
                    <a:pt x="346655" y="530650"/>
                    <a:pt x="376466" y="494945"/>
                    <a:pt x="393360" y="443370"/>
                  </a:cubicBezTo>
                  <a:cubicBezTo>
                    <a:pt x="368517" y="436428"/>
                    <a:pt x="341686" y="432460"/>
                    <a:pt x="311875" y="431469"/>
                  </a:cubicBezTo>
                  <a:close/>
                  <a:moveTo>
                    <a:pt x="294981" y="431469"/>
                  </a:moveTo>
                  <a:cubicBezTo>
                    <a:pt x="265170" y="432460"/>
                    <a:pt x="237345" y="436428"/>
                    <a:pt x="212502" y="444362"/>
                  </a:cubicBezTo>
                  <a:cubicBezTo>
                    <a:pt x="229396" y="495937"/>
                    <a:pt x="260201" y="531642"/>
                    <a:pt x="294981" y="536601"/>
                  </a:cubicBezTo>
                  <a:close/>
                  <a:moveTo>
                    <a:pt x="425159" y="362042"/>
                  </a:moveTo>
                  <a:cubicBezTo>
                    <a:pt x="424165" y="386837"/>
                    <a:pt x="420190" y="410641"/>
                    <a:pt x="414228" y="433452"/>
                  </a:cubicBezTo>
                  <a:cubicBezTo>
                    <a:pt x="431121" y="439403"/>
                    <a:pt x="446027" y="447338"/>
                    <a:pt x="458945" y="456264"/>
                  </a:cubicBezTo>
                  <a:cubicBezTo>
                    <a:pt x="477826" y="428493"/>
                    <a:pt x="490745" y="396755"/>
                    <a:pt x="493726" y="362042"/>
                  </a:cubicBezTo>
                  <a:close/>
                  <a:moveTo>
                    <a:pt x="311875" y="362042"/>
                  </a:moveTo>
                  <a:lnTo>
                    <a:pt x="311875" y="414608"/>
                  </a:lnTo>
                  <a:cubicBezTo>
                    <a:pt x="342680" y="415600"/>
                    <a:pt x="372492" y="419567"/>
                    <a:pt x="398328" y="427501"/>
                  </a:cubicBezTo>
                  <a:cubicBezTo>
                    <a:pt x="403297" y="407665"/>
                    <a:pt x="407272" y="384853"/>
                    <a:pt x="408266" y="362042"/>
                  </a:cubicBezTo>
                  <a:close/>
                  <a:moveTo>
                    <a:pt x="197596" y="362042"/>
                  </a:moveTo>
                  <a:cubicBezTo>
                    <a:pt x="198590" y="384853"/>
                    <a:pt x="202565" y="407665"/>
                    <a:pt x="207534" y="428493"/>
                  </a:cubicBezTo>
                  <a:cubicBezTo>
                    <a:pt x="234364" y="419567"/>
                    <a:pt x="263182" y="415600"/>
                    <a:pt x="294981" y="414608"/>
                  </a:cubicBezTo>
                  <a:lnTo>
                    <a:pt x="294981" y="362042"/>
                  </a:lnTo>
                  <a:close/>
                  <a:moveTo>
                    <a:pt x="113130" y="362042"/>
                  </a:moveTo>
                  <a:cubicBezTo>
                    <a:pt x="116111" y="396755"/>
                    <a:pt x="128036" y="428493"/>
                    <a:pt x="147910" y="456264"/>
                  </a:cubicBezTo>
                  <a:cubicBezTo>
                    <a:pt x="160829" y="447338"/>
                    <a:pt x="175735" y="439403"/>
                    <a:pt x="191634" y="433452"/>
                  </a:cubicBezTo>
                  <a:cubicBezTo>
                    <a:pt x="185672" y="411632"/>
                    <a:pt x="181697" y="386837"/>
                    <a:pt x="180703" y="362042"/>
                  </a:cubicBezTo>
                  <a:close/>
                  <a:moveTo>
                    <a:pt x="398328" y="264844"/>
                  </a:moveTo>
                  <a:cubicBezTo>
                    <a:pt x="371498" y="272778"/>
                    <a:pt x="342680" y="277737"/>
                    <a:pt x="311875" y="278729"/>
                  </a:cubicBezTo>
                  <a:lnTo>
                    <a:pt x="311875" y="345181"/>
                  </a:lnTo>
                  <a:lnTo>
                    <a:pt x="408266" y="345181"/>
                  </a:lnTo>
                  <a:cubicBezTo>
                    <a:pt x="408266" y="316418"/>
                    <a:pt x="404291" y="289639"/>
                    <a:pt x="398328" y="264844"/>
                  </a:cubicBezTo>
                  <a:close/>
                  <a:moveTo>
                    <a:pt x="207534" y="264844"/>
                  </a:moveTo>
                  <a:cubicBezTo>
                    <a:pt x="201571" y="289639"/>
                    <a:pt x="197596" y="316418"/>
                    <a:pt x="197596" y="345181"/>
                  </a:cubicBezTo>
                  <a:lnTo>
                    <a:pt x="294981" y="345181"/>
                  </a:lnTo>
                  <a:lnTo>
                    <a:pt x="294981" y="278729"/>
                  </a:lnTo>
                  <a:cubicBezTo>
                    <a:pt x="263182" y="277737"/>
                    <a:pt x="234364" y="272778"/>
                    <a:pt x="207534" y="264844"/>
                  </a:cubicBezTo>
                  <a:close/>
                  <a:moveTo>
                    <a:pt x="458945" y="237073"/>
                  </a:moveTo>
                  <a:cubicBezTo>
                    <a:pt x="446027" y="245999"/>
                    <a:pt x="431121" y="253934"/>
                    <a:pt x="414228" y="259885"/>
                  </a:cubicBezTo>
                  <a:cubicBezTo>
                    <a:pt x="421184" y="285672"/>
                    <a:pt x="425159" y="314434"/>
                    <a:pt x="425159" y="345181"/>
                  </a:cubicBezTo>
                  <a:lnTo>
                    <a:pt x="493726" y="345181"/>
                  </a:lnTo>
                  <a:cubicBezTo>
                    <a:pt x="493726" y="304516"/>
                    <a:pt x="480807" y="267819"/>
                    <a:pt x="458945" y="237073"/>
                  </a:cubicBezTo>
                  <a:close/>
                  <a:moveTo>
                    <a:pt x="147910" y="237073"/>
                  </a:moveTo>
                  <a:cubicBezTo>
                    <a:pt x="126048" y="267819"/>
                    <a:pt x="113130" y="304516"/>
                    <a:pt x="113130" y="345181"/>
                  </a:cubicBezTo>
                  <a:lnTo>
                    <a:pt x="180703" y="345181"/>
                  </a:lnTo>
                  <a:cubicBezTo>
                    <a:pt x="180703" y="314434"/>
                    <a:pt x="184678" y="285672"/>
                    <a:pt x="191634" y="259885"/>
                  </a:cubicBezTo>
                  <a:cubicBezTo>
                    <a:pt x="175735" y="252942"/>
                    <a:pt x="160829" y="245999"/>
                    <a:pt x="147910" y="237073"/>
                  </a:cubicBezTo>
                  <a:close/>
                  <a:moveTo>
                    <a:pt x="242314" y="165662"/>
                  </a:moveTo>
                  <a:cubicBezTo>
                    <a:pt x="209521" y="177564"/>
                    <a:pt x="179709" y="197400"/>
                    <a:pt x="157848" y="224179"/>
                  </a:cubicBezTo>
                  <a:cubicBezTo>
                    <a:pt x="168778" y="231122"/>
                    <a:pt x="181697" y="238065"/>
                    <a:pt x="196603" y="244015"/>
                  </a:cubicBezTo>
                  <a:cubicBezTo>
                    <a:pt x="207534" y="211286"/>
                    <a:pt x="223433" y="184507"/>
                    <a:pt x="242314" y="165662"/>
                  </a:cubicBezTo>
                  <a:close/>
                  <a:moveTo>
                    <a:pt x="311875" y="156736"/>
                  </a:moveTo>
                  <a:lnTo>
                    <a:pt x="311875" y="261868"/>
                  </a:lnTo>
                  <a:cubicBezTo>
                    <a:pt x="341686" y="260876"/>
                    <a:pt x="368517" y="256909"/>
                    <a:pt x="393360" y="248975"/>
                  </a:cubicBezTo>
                  <a:cubicBezTo>
                    <a:pt x="376466" y="198392"/>
                    <a:pt x="346655" y="162687"/>
                    <a:pt x="311875" y="156736"/>
                  </a:cubicBezTo>
                  <a:close/>
                  <a:moveTo>
                    <a:pt x="294981" y="156736"/>
                  </a:moveTo>
                  <a:cubicBezTo>
                    <a:pt x="260201" y="161695"/>
                    <a:pt x="229396" y="197400"/>
                    <a:pt x="212502" y="248975"/>
                  </a:cubicBezTo>
                  <a:cubicBezTo>
                    <a:pt x="237345" y="255917"/>
                    <a:pt x="265170" y="260876"/>
                    <a:pt x="294981" y="261868"/>
                  </a:cubicBezTo>
                  <a:close/>
                  <a:moveTo>
                    <a:pt x="301937" y="138883"/>
                  </a:moveTo>
                  <a:cubicBezTo>
                    <a:pt x="301937" y="138883"/>
                    <a:pt x="302931" y="138883"/>
                    <a:pt x="302931" y="138883"/>
                  </a:cubicBezTo>
                  <a:cubicBezTo>
                    <a:pt x="335724" y="138883"/>
                    <a:pt x="365536" y="146818"/>
                    <a:pt x="393360" y="159711"/>
                  </a:cubicBezTo>
                  <a:lnTo>
                    <a:pt x="384416" y="174588"/>
                  </a:lnTo>
                  <a:cubicBezTo>
                    <a:pt x="377460" y="170621"/>
                    <a:pt x="369510" y="167646"/>
                    <a:pt x="362554" y="165662"/>
                  </a:cubicBezTo>
                  <a:cubicBezTo>
                    <a:pt x="382429" y="184507"/>
                    <a:pt x="398328" y="211286"/>
                    <a:pt x="409259" y="244015"/>
                  </a:cubicBezTo>
                  <a:cubicBezTo>
                    <a:pt x="424165" y="238065"/>
                    <a:pt x="438077" y="232114"/>
                    <a:pt x="449008" y="224179"/>
                  </a:cubicBezTo>
                  <a:cubicBezTo>
                    <a:pt x="443046" y="216245"/>
                    <a:pt x="435096" y="209302"/>
                    <a:pt x="428140" y="203351"/>
                  </a:cubicBezTo>
                  <a:lnTo>
                    <a:pt x="440065" y="190457"/>
                  </a:lnTo>
                  <a:cubicBezTo>
                    <a:pt x="448014" y="198392"/>
                    <a:pt x="455964" y="205335"/>
                    <a:pt x="462920" y="214261"/>
                  </a:cubicBezTo>
                  <a:cubicBezTo>
                    <a:pt x="466895" y="218228"/>
                    <a:pt x="469876" y="222196"/>
                    <a:pt x="472858" y="227155"/>
                  </a:cubicBezTo>
                  <a:cubicBezTo>
                    <a:pt x="496707" y="260876"/>
                    <a:pt x="510619" y="301541"/>
                    <a:pt x="510619" y="346173"/>
                  </a:cubicBezTo>
                  <a:cubicBezTo>
                    <a:pt x="510619" y="390804"/>
                    <a:pt x="496707" y="432460"/>
                    <a:pt x="472858" y="466182"/>
                  </a:cubicBezTo>
                  <a:cubicBezTo>
                    <a:pt x="469876" y="470149"/>
                    <a:pt x="466895" y="475109"/>
                    <a:pt x="462920" y="479076"/>
                  </a:cubicBezTo>
                  <a:cubicBezTo>
                    <a:pt x="425159" y="524699"/>
                    <a:pt x="367523" y="553462"/>
                    <a:pt x="302931" y="553462"/>
                  </a:cubicBezTo>
                  <a:cubicBezTo>
                    <a:pt x="302931" y="553462"/>
                    <a:pt x="301937" y="553462"/>
                    <a:pt x="301937" y="553462"/>
                  </a:cubicBezTo>
                  <a:cubicBezTo>
                    <a:pt x="238339" y="553462"/>
                    <a:pt x="181697" y="524699"/>
                    <a:pt x="143935" y="479076"/>
                  </a:cubicBezTo>
                  <a:cubicBezTo>
                    <a:pt x="139961" y="475109"/>
                    <a:pt x="136979" y="470149"/>
                    <a:pt x="133998" y="466182"/>
                  </a:cubicBezTo>
                  <a:cubicBezTo>
                    <a:pt x="110149" y="432460"/>
                    <a:pt x="95243" y="390804"/>
                    <a:pt x="95243" y="346173"/>
                  </a:cubicBezTo>
                  <a:cubicBezTo>
                    <a:pt x="95243" y="301541"/>
                    <a:pt x="110149" y="260876"/>
                    <a:pt x="133998" y="227155"/>
                  </a:cubicBezTo>
                  <a:cubicBezTo>
                    <a:pt x="136979" y="222196"/>
                    <a:pt x="139961" y="218228"/>
                    <a:pt x="143935" y="214261"/>
                  </a:cubicBezTo>
                  <a:cubicBezTo>
                    <a:pt x="181697" y="168637"/>
                    <a:pt x="238339" y="139875"/>
                    <a:pt x="301937" y="138883"/>
                  </a:cubicBezTo>
                  <a:close/>
                  <a:moveTo>
                    <a:pt x="308898" y="32810"/>
                  </a:moveTo>
                  <a:cubicBezTo>
                    <a:pt x="329756" y="32810"/>
                    <a:pt x="358560" y="36777"/>
                    <a:pt x="378425" y="40744"/>
                  </a:cubicBezTo>
                  <a:lnTo>
                    <a:pt x="372466" y="59587"/>
                  </a:lnTo>
                  <a:lnTo>
                    <a:pt x="355580" y="70495"/>
                  </a:lnTo>
                  <a:cubicBezTo>
                    <a:pt x="340682" y="68512"/>
                    <a:pt x="324790" y="66529"/>
                    <a:pt x="308898" y="66529"/>
                  </a:cubicBezTo>
                  <a:cubicBezTo>
                    <a:pt x="157925" y="66529"/>
                    <a:pt x="33770" y="189502"/>
                    <a:pt x="33770" y="341236"/>
                  </a:cubicBezTo>
                  <a:cubicBezTo>
                    <a:pt x="33770" y="440408"/>
                    <a:pt x="91378" y="522721"/>
                    <a:pt x="164878" y="575282"/>
                  </a:cubicBezTo>
                  <a:cubicBezTo>
                    <a:pt x="96344" y="575282"/>
                    <a:pt x="11919" y="459251"/>
                    <a:pt x="2980" y="391813"/>
                  </a:cubicBezTo>
                  <a:cubicBezTo>
                    <a:pt x="993" y="375946"/>
                    <a:pt x="0" y="359087"/>
                    <a:pt x="0" y="341236"/>
                  </a:cubicBezTo>
                  <a:cubicBezTo>
                    <a:pt x="0" y="171651"/>
                    <a:pt x="139054" y="32810"/>
                    <a:pt x="308898" y="32810"/>
                  </a:cubicBezTo>
                  <a:close/>
                  <a:moveTo>
                    <a:pt x="504581" y="0"/>
                  </a:moveTo>
                  <a:cubicBezTo>
                    <a:pt x="504581" y="0"/>
                    <a:pt x="516502" y="3967"/>
                    <a:pt x="518489" y="14877"/>
                  </a:cubicBezTo>
                  <a:cubicBezTo>
                    <a:pt x="520476" y="25786"/>
                    <a:pt x="493654" y="103145"/>
                    <a:pt x="493654" y="103145"/>
                  </a:cubicBezTo>
                  <a:cubicBezTo>
                    <a:pt x="493654" y="103145"/>
                    <a:pt x="531403" y="125956"/>
                    <a:pt x="536370" y="128932"/>
                  </a:cubicBezTo>
                  <a:cubicBezTo>
                    <a:pt x="541337" y="131907"/>
                    <a:pt x="550277" y="138850"/>
                    <a:pt x="544317" y="153726"/>
                  </a:cubicBezTo>
                  <a:cubicBezTo>
                    <a:pt x="538356" y="168603"/>
                    <a:pt x="525442" y="161661"/>
                    <a:pt x="520476" y="160669"/>
                  </a:cubicBezTo>
                  <a:cubicBezTo>
                    <a:pt x="515509" y="159677"/>
                    <a:pt x="469813" y="133891"/>
                    <a:pt x="469813" y="133891"/>
                  </a:cubicBezTo>
                  <a:cubicBezTo>
                    <a:pt x="469813" y="133891"/>
                    <a:pt x="422131" y="195381"/>
                    <a:pt x="412197" y="200340"/>
                  </a:cubicBezTo>
                  <a:cubicBezTo>
                    <a:pt x="402263" y="205299"/>
                    <a:pt x="392329" y="193398"/>
                    <a:pt x="392329" y="193398"/>
                  </a:cubicBezTo>
                  <a:lnTo>
                    <a:pt x="441005" y="111080"/>
                  </a:lnTo>
                  <a:lnTo>
                    <a:pt x="402263" y="84302"/>
                  </a:lnTo>
                  <a:lnTo>
                    <a:pt x="369482" y="101162"/>
                  </a:lnTo>
                  <a:lnTo>
                    <a:pt x="357561" y="88269"/>
                  </a:lnTo>
                  <a:cubicBezTo>
                    <a:pt x="357561" y="88269"/>
                    <a:pt x="380409" y="72400"/>
                    <a:pt x="386369" y="64466"/>
                  </a:cubicBezTo>
                  <a:cubicBezTo>
                    <a:pt x="393323" y="55540"/>
                    <a:pt x="397296" y="20827"/>
                    <a:pt x="397296" y="20827"/>
                  </a:cubicBezTo>
                  <a:lnTo>
                    <a:pt x="411204" y="32729"/>
                  </a:lnTo>
                  <a:lnTo>
                    <a:pt x="412197" y="64466"/>
                  </a:lnTo>
                  <a:lnTo>
                    <a:pt x="458886" y="84302"/>
                  </a:ln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endParaRPr lang="zh-CN" altLang="en-US" sz="1400" i="1" dirty="0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775" y="1616710"/>
            <a:ext cx="6096000" cy="3771900"/>
          </a:xfrm>
          <a:prstGeom prst="rect">
            <a:avLst/>
          </a:prstGeom>
        </p:spPr>
      </p:pic>
      <p:pic>
        <p:nvPicPr>
          <p:cNvPr id="24" name="图片 23" descr="齿轮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2465705"/>
            <a:ext cx="906145" cy="9061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3" name="组合 2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/>
          <p:nvPr/>
        </p:nvGrpSpPr>
        <p:grpSpPr>
          <a:xfrm>
            <a:off x="673100" y="1742515"/>
            <a:ext cx="10845800" cy="3372970"/>
            <a:chOff x="673100" y="1952065"/>
            <a:chExt cx="10845800" cy="3372970"/>
          </a:xfrm>
        </p:grpSpPr>
        <p:sp>
          <p:nvSpPr>
            <p:cNvPr id="11" name="ís1iḑè"/>
            <p:cNvSpPr/>
            <p:nvPr/>
          </p:nvSpPr>
          <p:spPr>
            <a:xfrm>
              <a:off x="4640074" y="2182624"/>
              <a:ext cx="2911852" cy="291185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buSzPct val="25000"/>
              </a:pPr>
              <a:endParaRPr lang="en-US" altLang="zh-CN" sz="1400" b="1" dirty="0"/>
            </a:p>
          </p:txBody>
        </p:sp>
        <p:cxnSp>
          <p:nvCxnSpPr>
            <p:cNvPr id="31" name="直接箭头连接符 30"/>
            <p:cNvCxnSpPr/>
            <p:nvPr/>
          </p:nvCxnSpPr>
          <p:spPr>
            <a:xfrm flipH="1">
              <a:off x="3418349" y="3644656"/>
              <a:ext cx="1239883" cy="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H="1">
              <a:off x="7533769" y="3644656"/>
              <a:ext cx="1239883" cy="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>
              <a:off x="7396664" y="2627152"/>
              <a:ext cx="670014" cy="43602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4125323" y="2627152"/>
              <a:ext cx="670014" cy="43602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H="1">
              <a:off x="4051797" y="4226138"/>
              <a:ext cx="743541" cy="483868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7396663" y="4226138"/>
              <a:ext cx="743541" cy="483868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îṣlïḍé"/>
            <p:cNvGrpSpPr/>
            <p:nvPr/>
          </p:nvGrpSpPr>
          <p:grpSpPr>
            <a:xfrm>
              <a:off x="3202148" y="1952065"/>
              <a:ext cx="936886" cy="936885"/>
              <a:chOff x="3202148" y="1952065"/>
              <a:chExt cx="936886" cy="936885"/>
            </a:xfrm>
          </p:grpSpPr>
          <p:sp>
            <p:nvSpPr>
              <p:cNvPr id="15" name="ïṡliďê"/>
              <p:cNvSpPr/>
              <p:nvPr/>
            </p:nvSpPr>
            <p:spPr>
              <a:xfrm>
                <a:off x="3202148" y="1952065"/>
                <a:ext cx="936886" cy="93688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id-ID"/>
              </a:p>
            </p:txBody>
          </p:sp>
          <p:sp>
            <p:nvSpPr>
              <p:cNvPr id="74" name="îSľïḓé"/>
              <p:cNvSpPr/>
              <p:nvPr/>
            </p:nvSpPr>
            <p:spPr>
              <a:xfrm>
                <a:off x="3452910" y="2238128"/>
                <a:ext cx="435362" cy="364760"/>
              </a:xfrm>
              <a:custGeom>
                <a:avLst/>
                <a:gdLst>
                  <a:gd name="connsiteX0" fmla="*/ 552739 w 609615"/>
                  <a:gd name="connsiteY0" fmla="*/ 397213 h 510753"/>
                  <a:gd name="connsiteX1" fmla="*/ 609615 w 609615"/>
                  <a:gd name="connsiteY1" fmla="*/ 453983 h 510753"/>
                  <a:gd name="connsiteX2" fmla="*/ 552739 w 609615"/>
                  <a:gd name="connsiteY2" fmla="*/ 510753 h 510753"/>
                  <a:gd name="connsiteX3" fmla="*/ 495863 w 609615"/>
                  <a:gd name="connsiteY3" fmla="*/ 453983 h 510753"/>
                  <a:gd name="connsiteX4" fmla="*/ 552739 w 609615"/>
                  <a:gd name="connsiteY4" fmla="*/ 397213 h 510753"/>
                  <a:gd name="connsiteX5" fmla="*/ 547870 w 609615"/>
                  <a:gd name="connsiteY5" fmla="*/ 198571 h 510753"/>
                  <a:gd name="connsiteX6" fmla="*/ 604746 w 609615"/>
                  <a:gd name="connsiteY6" fmla="*/ 255341 h 510753"/>
                  <a:gd name="connsiteX7" fmla="*/ 547870 w 609615"/>
                  <a:gd name="connsiteY7" fmla="*/ 312111 h 510753"/>
                  <a:gd name="connsiteX8" fmla="*/ 490994 w 609615"/>
                  <a:gd name="connsiteY8" fmla="*/ 255341 h 510753"/>
                  <a:gd name="connsiteX9" fmla="*/ 547870 w 609615"/>
                  <a:gd name="connsiteY9" fmla="*/ 198571 h 510753"/>
                  <a:gd name="connsiteX10" fmla="*/ 119644 w 609615"/>
                  <a:gd name="connsiteY10" fmla="*/ 191797 h 510753"/>
                  <a:gd name="connsiteX11" fmla="*/ 127891 w 609615"/>
                  <a:gd name="connsiteY11" fmla="*/ 196674 h 510753"/>
                  <a:gd name="connsiteX12" fmla="*/ 121502 w 609615"/>
                  <a:gd name="connsiteY12" fmla="*/ 203292 h 510753"/>
                  <a:gd name="connsiteX13" fmla="*/ 129982 w 609615"/>
                  <a:gd name="connsiteY13" fmla="*/ 212233 h 510753"/>
                  <a:gd name="connsiteX14" fmla="*/ 122664 w 609615"/>
                  <a:gd name="connsiteY14" fmla="*/ 226050 h 510753"/>
                  <a:gd name="connsiteX15" fmla="*/ 115462 w 609615"/>
                  <a:gd name="connsiteY15" fmla="*/ 225702 h 510753"/>
                  <a:gd name="connsiteX16" fmla="*/ 109306 w 609615"/>
                  <a:gd name="connsiteY16" fmla="*/ 211652 h 510753"/>
                  <a:gd name="connsiteX17" fmla="*/ 117669 w 609615"/>
                  <a:gd name="connsiteY17" fmla="*/ 203176 h 510753"/>
                  <a:gd name="connsiteX18" fmla="*/ 111513 w 609615"/>
                  <a:gd name="connsiteY18" fmla="*/ 196441 h 510753"/>
                  <a:gd name="connsiteX19" fmla="*/ 88250 w 609615"/>
                  <a:gd name="connsiteY19" fmla="*/ 191374 h 510753"/>
                  <a:gd name="connsiteX20" fmla="*/ 111272 w 609615"/>
                  <a:gd name="connsiteY20" fmla="*/ 231774 h 510753"/>
                  <a:gd name="connsiteX21" fmla="*/ 119760 w 609615"/>
                  <a:gd name="connsiteY21" fmla="*/ 238160 h 510753"/>
                  <a:gd name="connsiteX22" fmla="*/ 128364 w 609615"/>
                  <a:gd name="connsiteY22" fmla="*/ 231891 h 510753"/>
                  <a:gd name="connsiteX23" fmla="*/ 152316 w 609615"/>
                  <a:gd name="connsiteY23" fmla="*/ 191490 h 510753"/>
                  <a:gd name="connsiteX24" fmla="*/ 195918 w 609615"/>
                  <a:gd name="connsiteY24" fmla="*/ 193812 h 510753"/>
                  <a:gd name="connsiteX25" fmla="*/ 228241 w 609615"/>
                  <a:gd name="connsiteY25" fmla="*/ 204725 h 510753"/>
                  <a:gd name="connsiteX26" fmla="*/ 239287 w 609615"/>
                  <a:gd name="connsiteY26" fmla="*/ 236302 h 510753"/>
                  <a:gd name="connsiteX27" fmla="*/ 239287 w 609615"/>
                  <a:gd name="connsiteY27" fmla="*/ 249653 h 510753"/>
                  <a:gd name="connsiteX28" fmla="*/ 183360 w 609615"/>
                  <a:gd name="connsiteY28" fmla="*/ 461987 h 510753"/>
                  <a:gd name="connsiteX29" fmla="*/ 132433 w 609615"/>
                  <a:gd name="connsiteY29" fmla="*/ 501227 h 510753"/>
                  <a:gd name="connsiteX30" fmla="*/ 122085 w 609615"/>
                  <a:gd name="connsiteY30" fmla="*/ 501227 h 510753"/>
                  <a:gd name="connsiteX31" fmla="*/ 68949 w 609615"/>
                  <a:gd name="connsiteY31" fmla="*/ 462568 h 510753"/>
                  <a:gd name="connsiteX32" fmla="*/ 0 w 609615"/>
                  <a:gd name="connsiteY32" fmla="*/ 249769 h 510753"/>
                  <a:gd name="connsiteX33" fmla="*/ 0 w 609615"/>
                  <a:gd name="connsiteY33" fmla="*/ 236302 h 510753"/>
                  <a:gd name="connsiteX34" fmla="*/ 11046 w 609615"/>
                  <a:gd name="connsiteY34" fmla="*/ 204725 h 510753"/>
                  <a:gd name="connsiteX35" fmla="*/ 43369 w 609615"/>
                  <a:gd name="connsiteY35" fmla="*/ 193812 h 510753"/>
                  <a:gd name="connsiteX36" fmla="*/ 138106 w 609615"/>
                  <a:gd name="connsiteY36" fmla="*/ 151894 h 510753"/>
                  <a:gd name="connsiteX37" fmla="*/ 143448 w 609615"/>
                  <a:gd name="connsiteY37" fmla="*/ 154218 h 510753"/>
                  <a:gd name="connsiteX38" fmla="*/ 141125 w 609615"/>
                  <a:gd name="connsiteY38" fmla="*/ 159679 h 510753"/>
                  <a:gd name="connsiteX39" fmla="*/ 118014 w 609615"/>
                  <a:gd name="connsiteY39" fmla="*/ 164559 h 510753"/>
                  <a:gd name="connsiteX40" fmla="*/ 98271 w 609615"/>
                  <a:gd name="connsiteY40" fmla="*/ 158982 h 510753"/>
                  <a:gd name="connsiteX41" fmla="*/ 97691 w 609615"/>
                  <a:gd name="connsiteY41" fmla="*/ 153172 h 510753"/>
                  <a:gd name="connsiteX42" fmla="*/ 103497 w 609615"/>
                  <a:gd name="connsiteY42" fmla="*/ 152591 h 510753"/>
                  <a:gd name="connsiteX43" fmla="*/ 138106 w 609615"/>
                  <a:gd name="connsiteY43" fmla="*/ 151894 h 510753"/>
                  <a:gd name="connsiteX44" fmla="*/ 139648 w 609615"/>
                  <a:gd name="connsiteY44" fmla="*/ 119739 h 510753"/>
                  <a:gd name="connsiteX45" fmla="*/ 149316 w 609615"/>
                  <a:gd name="connsiteY45" fmla="*/ 134921 h 510753"/>
                  <a:gd name="connsiteX46" fmla="*/ 129981 w 609615"/>
                  <a:gd name="connsiteY46" fmla="*/ 134921 h 510753"/>
                  <a:gd name="connsiteX47" fmla="*/ 139648 w 609615"/>
                  <a:gd name="connsiteY47" fmla="*/ 119739 h 510753"/>
                  <a:gd name="connsiteX48" fmla="*/ 91170 w 609615"/>
                  <a:gd name="connsiteY48" fmla="*/ 119739 h 510753"/>
                  <a:gd name="connsiteX49" fmla="*/ 100838 w 609615"/>
                  <a:gd name="connsiteY49" fmla="*/ 134921 h 510753"/>
                  <a:gd name="connsiteX50" fmla="*/ 81503 w 609615"/>
                  <a:gd name="connsiteY50" fmla="*/ 134921 h 510753"/>
                  <a:gd name="connsiteX51" fmla="*/ 91170 w 609615"/>
                  <a:gd name="connsiteY51" fmla="*/ 119739 h 510753"/>
                  <a:gd name="connsiteX52" fmla="*/ 95591 w 609615"/>
                  <a:gd name="connsiteY52" fmla="*/ 95554 h 510753"/>
                  <a:gd name="connsiteX53" fmla="*/ 67686 w 609615"/>
                  <a:gd name="connsiteY53" fmla="*/ 130042 h 510753"/>
                  <a:gd name="connsiteX54" fmla="*/ 67686 w 609615"/>
                  <a:gd name="connsiteY54" fmla="*/ 157679 h 510753"/>
                  <a:gd name="connsiteX55" fmla="*/ 84313 w 609615"/>
                  <a:gd name="connsiteY55" fmla="*/ 174168 h 510753"/>
                  <a:gd name="connsiteX56" fmla="*/ 153379 w 609615"/>
                  <a:gd name="connsiteY56" fmla="*/ 174168 h 510753"/>
                  <a:gd name="connsiteX57" fmla="*/ 169890 w 609615"/>
                  <a:gd name="connsiteY57" fmla="*/ 157562 h 510753"/>
                  <a:gd name="connsiteX58" fmla="*/ 169890 w 609615"/>
                  <a:gd name="connsiteY58" fmla="*/ 112043 h 510753"/>
                  <a:gd name="connsiteX59" fmla="*/ 100359 w 609615"/>
                  <a:gd name="connsiteY59" fmla="*/ 95554 h 510753"/>
                  <a:gd name="connsiteX60" fmla="*/ 305807 w 609615"/>
                  <a:gd name="connsiteY60" fmla="*/ 35565 h 510753"/>
                  <a:gd name="connsiteX61" fmla="*/ 415442 w 609615"/>
                  <a:gd name="connsiteY61" fmla="*/ 35565 h 510753"/>
                  <a:gd name="connsiteX62" fmla="*/ 433695 w 609615"/>
                  <a:gd name="connsiteY62" fmla="*/ 53792 h 510753"/>
                  <a:gd name="connsiteX63" fmla="*/ 415442 w 609615"/>
                  <a:gd name="connsiteY63" fmla="*/ 72018 h 510753"/>
                  <a:gd name="connsiteX64" fmla="*/ 324060 w 609615"/>
                  <a:gd name="connsiteY64" fmla="*/ 72018 h 510753"/>
                  <a:gd name="connsiteX65" fmla="*/ 324060 w 609615"/>
                  <a:gd name="connsiteY65" fmla="*/ 237103 h 510753"/>
                  <a:gd name="connsiteX66" fmla="*/ 415442 w 609615"/>
                  <a:gd name="connsiteY66" fmla="*/ 237103 h 510753"/>
                  <a:gd name="connsiteX67" fmla="*/ 433695 w 609615"/>
                  <a:gd name="connsiteY67" fmla="*/ 255330 h 510753"/>
                  <a:gd name="connsiteX68" fmla="*/ 415442 w 609615"/>
                  <a:gd name="connsiteY68" fmla="*/ 273556 h 510753"/>
                  <a:gd name="connsiteX69" fmla="*/ 324060 w 609615"/>
                  <a:gd name="connsiteY69" fmla="*/ 273556 h 510753"/>
                  <a:gd name="connsiteX70" fmla="*/ 324060 w 609615"/>
                  <a:gd name="connsiteY70" fmla="*/ 469290 h 510753"/>
                  <a:gd name="connsiteX71" fmla="*/ 415442 w 609615"/>
                  <a:gd name="connsiteY71" fmla="*/ 469290 h 510753"/>
                  <a:gd name="connsiteX72" fmla="*/ 433695 w 609615"/>
                  <a:gd name="connsiteY72" fmla="*/ 487516 h 510753"/>
                  <a:gd name="connsiteX73" fmla="*/ 415442 w 609615"/>
                  <a:gd name="connsiteY73" fmla="*/ 505743 h 510753"/>
                  <a:gd name="connsiteX74" fmla="*/ 305807 w 609615"/>
                  <a:gd name="connsiteY74" fmla="*/ 505743 h 510753"/>
                  <a:gd name="connsiteX75" fmla="*/ 287554 w 609615"/>
                  <a:gd name="connsiteY75" fmla="*/ 487516 h 510753"/>
                  <a:gd name="connsiteX76" fmla="*/ 287554 w 609615"/>
                  <a:gd name="connsiteY76" fmla="*/ 53792 h 510753"/>
                  <a:gd name="connsiteX77" fmla="*/ 305807 w 609615"/>
                  <a:gd name="connsiteY77" fmla="*/ 35565 h 510753"/>
                  <a:gd name="connsiteX78" fmla="*/ 117102 w 609615"/>
                  <a:gd name="connsiteY78" fmla="*/ 32037 h 510753"/>
                  <a:gd name="connsiteX79" fmla="*/ 179890 w 609615"/>
                  <a:gd name="connsiteY79" fmla="*/ 108676 h 510753"/>
                  <a:gd name="connsiteX80" fmla="*/ 178262 w 609615"/>
                  <a:gd name="connsiteY80" fmla="*/ 109373 h 510753"/>
                  <a:gd name="connsiteX81" fmla="*/ 178262 w 609615"/>
                  <a:gd name="connsiteY81" fmla="*/ 157679 h 510753"/>
                  <a:gd name="connsiteX82" fmla="*/ 153379 w 609615"/>
                  <a:gd name="connsiteY82" fmla="*/ 182412 h 510753"/>
                  <a:gd name="connsiteX83" fmla="*/ 84313 w 609615"/>
                  <a:gd name="connsiteY83" fmla="*/ 182412 h 510753"/>
                  <a:gd name="connsiteX84" fmla="*/ 59430 w 609615"/>
                  <a:gd name="connsiteY84" fmla="*/ 157562 h 510753"/>
                  <a:gd name="connsiteX85" fmla="*/ 59430 w 609615"/>
                  <a:gd name="connsiteY85" fmla="*/ 133642 h 510753"/>
                  <a:gd name="connsiteX86" fmla="*/ 55593 w 609615"/>
                  <a:gd name="connsiteY86" fmla="*/ 134803 h 510753"/>
                  <a:gd name="connsiteX87" fmla="*/ 117102 w 609615"/>
                  <a:gd name="connsiteY87" fmla="*/ 32037 h 510753"/>
                  <a:gd name="connsiteX88" fmla="*/ 543107 w 609615"/>
                  <a:gd name="connsiteY88" fmla="*/ 0 h 510753"/>
                  <a:gd name="connsiteX89" fmla="*/ 599948 w 609615"/>
                  <a:gd name="connsiteY89" fmla="*/ 56770 h 510753"/>
                  <a:gd name="connsiteX90" fmla="*/ 543107 w 609615"/>
                  <a:gd name="connsiteY90" fmla="*/ 113540 h 510753"/>
                  <a:gd name="connsiteX91" fmla="*/ 486266 w 609615"/>
                  <a:gd name="connsiteY91" fmla="*/ 56770 h 510753"/>
                  <a:gd name="connsiteX92" fmla="*/ 543107 w 609615"/>
                  <a:gd name="connsiteY92" fmla="*/ 0 h 510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</a:cxnLst>
                <a:rect l="l" t="t" r="r" b="b"/>
                <a:pathLst>
                  <a:path w="609615" h="510753">
                    <a:moveTo>
                      <a:pt x="552739" y="397213"/>
                    </a:moveTo>
                    <a:cubicBezTo>
                      <a:pt x="584151" y="397213"/>
                      <a:pt x="609615" y="422630"/>
                      <a:pt x="609615" y="453983"/>
                    </a:cubicBezTo>
                    <a:cubicBezTo>
                      <a:pt x="609615" y="485336"/>
                      <a:pt x="584151" y="510753"/>
                      <a:pt x="552739" y="510753"/>
                    </a:cubicBezTo>
                    <a:cubicBezTo>
                      <a:pt x="521327" y="510753"/>
                      <a:pt x="495863" y="485336"/>
                      <a:pt x="495863" y="453983"/>
                    </a:cubicBezTo>
                    <a:cubicBezTo>
                      <a:pt x="495863" y="422630"/>
                      <a:pt x="521327" y="397213"/>
                      <a:pt x="552739" y="397213"/>
                    </a:cubicBezTo>
                    <a:close/>
                    <a:moveTo>
                      <a:pt x="547870" y="198571"/>
                    </a:moveTo>
                    <a:cubicBezTo>
                      <a:pt x="579282" y="198571"/>
                      <a:pt x="604746" y="223988"/>
                      <a:pt x="604746" y="255341"/>
                    </a:cubicBezTo>
                    <a:cubicBezTo>
                      <a:pt x="604746" y="286694"/>
                      <a:pt x="579282" y="312111"/>
                      <a:pt x="547870" y="312111"/>
                    </a:cubicBezTo>
                    <a:cubicBezTo>
                      <a:pt x="516458" y="312111"/>
                      <a:pt x="490994" y="286694"/>
                      <a:pt x="490994" y="255341"/>
                    </a:cubicBezTo>
                    <a:cubicBezTo>
                      <a:pt x="490994" y="223988"/>
                      <a:pt x="516458" y="198571"/>
                      <a:pt x="547870" y="198571"/>
                    </a:cubicBezTo>
                    <a:close/>
                    <a:moveTo>
                      <a:pt x="119644" y="191797"/>
                    </a:moveTo>
                    <a:lnTo>
                      <a:pt x="127891" y="196674"/>
                    </a:lnTo>
                    <a:lnTo>
                      <a:pt x="121502" y="203292"/>
                    </a:lnTo>
                    <a:lnTo>
                      <a:pt x="129982" y="212233"/>
                    </a:lnTo>
                    <a:lnTo>
                      <a:pt x="122664" y="226050"/>
                    </a:lnTo>
                    <a:cubicBezTo>
                      <a:pt x="120573" y="230114"/>
                      <a:pt x="117321" y="229998"/>
                      <a:pt x="115462" y="225702"/>
                    </a:cubicBezTo>
                    <a:lnTo>
                      <a:pt x="109306" y="211652"/>
                    </a:lnTo>
                    <a:lnTo>
                      <a:pt x="117669" y="203176"/>
                    </a:lnTo>
                    <a:lnTo>
                      <a:pt x="111513" y="196441"/>
                    </a:lnTo>
                    <a:close/>
                    <a:moveTo>
                      <a:pt x="88250" y="191374"/>
                    </a:moveTo>
                    <a:lnTo>
                      <a:pt x="111272" y="231774"/>
                    </a:lnTo>
                    <a:cubicBezTo>
                      <a:pt x="113597" y="235954"/>
                      <a:pt x="116620" y="238160"/>
                      <a:pt x="119760" y="238160"/>
                    </a:cubicBezTo>
                    <a:cubicBezTo>
                      <a:pt x="123015" y="238160"/>
                      <a:pt x="126038" y="235954"/>
                      <a:pt x="128364" y="231891"/>
                    </a:cubicBezTo>
                    <a:lnTo>
                      <a:pt x="152316" y="191490"/>
                    </a:lnTo>
                    <a:lnTo>
                      <a:pt x="195918" y="193812"/>
                    </a:lnTo>
                    <a:cubicBezTo>
                      <a:pt x="207894" y="194392"/>
                      <a:pt x="222195" y="199268"/>
                      <a:pt x="228241" y="204725"/>
                    </a:cubicBezTo>
                    <a:cubicBezTo>
                      <a:pt x="234520" y="210297"/>
                      <a:pt x="239287" y="224112"/>
                      <a:pt x="239287" y="236302"/>
                    </a:cubicBezTo>
                    <a:lnTo>
                      <a:pt x="239287" y="249653"/>
                    </a:lnTo>
                    <a:lnTo>
                      <a:pt x="183360" y="461987"/>
                    </a:lnTo>
                    <a:cubicBezTo>
                      <a:pt x="177663" y="483581"/>
                      <a:pt x="154874" y="501227"/>
                      <a:pt x="132433" y="501227"/>
                    </a:cubicBezTo>
                    <a:lnTo>
                      <a:pt x="122085" y="501227"/>
                    </a:lnTo>
                    <a:cubicBezTo>
                      <a:pt x="99645" y="501227"/>
                      <a:pt x="75925" y="483929"/>
                      <a:pt x="68949" y="462568"/>
                    </a:cubicBezTo>
                    <a:lnTo>
                      <a:pt x="0" y="249769"/>
                    </a:lnTo>
                    <a:lnTo>
                      <a:pt x="0" y="236302"/>
                    </a:lnTo>
                    <a:cubicBezTo>
                      <a:pt x="0" y="224112"/>
                      <a:pt x="4883" y="210297"/>
                      <a:pt x="11046" y="204725"/>
                    </a:cubicBezTo>
                    <a:cubicBezTo>
                      <a:pt x="17208" y="199268"/>
                      <a:pt x="31393" y="194509"/>
                      <a:pt x="43369" y="193812"/>
                    </a:cubicBezTo>
                    <a:close/>
                    <a:moveTo>
                      <a:pt x="138106" y="151894"/>
                    </a:moveTo>
                    <a:cubicBezTo>
                      <a:pt x="140196" y="151081"/>
                      <a:pt x="142635" y="152127"/>
                      <a:pt x="143448" y="154218"/>
                    </a:cubicBezTo>
                    <a:cubicBezTo>
                      <a:pt x="144377" y="156426"/>
                      <a:pt x="143332" y="158866"/>
                      <a:pt x="141125" y="159679"/>
                    </a:cubicBezTo>
                    <a:cubicBezTo>
                      <a:pt x="131950" y="163281"/>
                      <a:pt x="124286" y="164559"/>
                      <a:pt x="118014" y="164559"/>
                    </a:cubicBezTo>
                    <a:cubicBezTo>
                      <a:pt x="105239" y="164559"/>
                      <a:pt x="98620" y="159330"/>
                      <a:pt x="98271" y="158982"/>
                    </a:cubicBezTo>
                    <a:cubicBezTo>
                      <a:pt x="96529" y="157588"/>
                      <a:pt x="96181" y="154915"/>
                      <a:pt x="97691" y="153172"/>
                    </a:cubicBezTo>
                    <a:cubicBezTo>
                      <a:pt x="99084" y="151430"/>
                      <a:pt x="101639" y="151081"/>
                      <a:pt x="103497" y="152591"/>
                    </a:cubicBezTo>
                    <a:cubicBezTo>
                      <a:pt x="103962" y="152940"/>
                      <a:pt x="114995" y="161073"/>
                      <a:pt x="138106" y="151894"/>
                    </a:cubicBezTo>
                    <a:close/>
                    <a:moveTo>
                      <a:pt x="139648" y="119739"/>
                    </a:moveTo>
                    <a:cubicBezTo>
                      <a:pt x="147918" y="120435"/>
                      <a:pt x="149316" y="134921"/>
                      <a:pt x="149316" y="134921"/>
                    </a:cubicBezTo>
                    <a:lnTo>
                      <a:pt x="129981" y="134921"/>
                    </a:lnTo>
                    <a:cubicBezTo>
                      <a:pt x="129981" y="134921"/>
                      <a:pt x="131379" y="119044"/>
                      <a:pt x="139648" y="119739"/>
                    </a:cubicBezTo>
                    <a:close/>
                    <a:moveTo>
                      <a:pt x="91170" y="119739"/>
                    </a:moveTo>
                    <a:cubicBezTo>
                      <a:pt x="99440" y="120435"/>
                      <a:pt x="100838" y="134921"/>
                      <a:pt x="100838" y="134921"/>
                    </a:cubicBezTo>
                    <a:lnTo>
                      <a:pt x="81503" y="134921"/>
                    </a:lnTo>
                    <a:cubicBezTo>
                      <a:pt x="81503" y="134921"/>
                      <a:pt x="82901" y="119044"/>
                      <a:pt x="91170" y="119739"/>
                    </a:cubicBezTo>
                    <a:close/>
                    <a:moveTo>
                      <a:pt x="95591" y="95554"/>
                    </a:moveTo>
                    <a:cubicBezTo>
                      <a:pt x="92685" y="103451"/>
                      <a:pt x="84429" y="120752"/>
                      <a:pt x="67686" y="130042"/>
                    </a:cubicBezTo>
                    <a:lnTo>
                      <a:pt x="67686" y="157679"/>
                    </a:lnTo>
                    <a:cubicBezTo>
                      <a:pt x="67686" y="166736"/>
                      <a:pt x="75127" y="174168"/>
                      <a:pt x="84313" y="174168"/>
                    </a:cubicBezTo>
                    <a:lnTo>
                      <a:pt x="153379" y="174168"/>
                    </a:lnTo>
                    <a:cubicBezTo>
                      <a:pt x="162449" y="174168"/>
                      <a:pt x="169890" y="166736"/>
                      <a:pt x="169890" y="157562"/>
                    </a:cubicBezTo>
                    <a:lnTo>
                      <a:pt x="169890" y="112043"/>
                    </a:lnTo>
                    <a:cubicBezTo>
                      <a:pt x="153961" y="116340"/>
                      <a:pt x="122102" y="120752"/>
                      <a:pt x="100359" y="95554"/>
                    </a:cubicBezTo>
                    <a:close/>
                    <a:moveTo>
                      <a:pt x="305807" y="35565"/>
                    </a:moveTo>
                    <a:lnTo>
                      <a:pt x="415442" y="35565"/>
                    </a:lnTo>
                    <a:cubicBezTo>
                      <a:pt x="425557" y="35565"/>
                      <a:pt x="433695" y="43692"/>
                      <a:pt x="433695" y="53792"/>
                    </a:cubicBezTo>
                    <a:cubicBezTo>
                      <a:pt x="433695" y="63892"/>
                      <a:pt x="425557" y="72018"/>
                      <a:pt x="415442" y="72018"/>
                    </a:cubicBezTo>
                    <a:lnTo>
                      <a:pt x="324060" y="72018"/>
                    </a:lnTo>
                    <a:lnTo>
                      <a:pt x="324060" y="237103"/>
                    </a:lnTo>
                    <a:lnTo>
                      <a:pt x="415442" y="237103"/>
                    </a:lnTo>
                    <a:cubicBezTo>
                      <a:pt x="425557" y="237103"/>
                      <a:pt x="433695" y="245346"/>
                      <a:pt x="433695" y="255330"/>
                    </a:cubicBezTo>
                    <a:cubicBezTo>
                      <a:pt x="433695" y="265430"/>
                      <a:pt x="425557" y="273556"/>
                      <a:pt x="415442" y="273556"/>
                    </a:cubicBezTo>
                    <a:lnTo>
                      <a:pt x="324060" y="273556"/>
                    </a:lnTo>
                    <a:lnTo>
                      <a:pt x="324060" y="469290"/>
                    </a:lnTo>
                    <a:lnTo>
                      <a:pt x="415442" y="469290"/>
                    </a:lnTo>
                    <a:cubicBezTo>
                      <a:pt x="425557" y="469290"/>
                      <a:pt x="433695" y="477416"/>
                      <a:pt x="433695" y="487516"/>
                    </a:cubicBezTo>
                    <a:cubicBezTo>
                      <a:pt x="433695" y="497617"/>
                      <a:pt x="425557" y="505743"/>
                      <a:pt x="415442" y="505743"/>
                    </a:cubicBezTo>
                    <a:lnTo>
                      <a:pt x="305807" y="505743"/>
                    </a:lnTo>
                    <a:cubicBezTo>
                      <a:pt x="295692" y="505743"/>
                      <a:pt x="287554" y="497617"/>
                      <a:pt x="287554" y="487516"/>
                    </a:cubicBezTo>
                    <a:lnTo>
                      <a:pt x="287554" y="53792"/>
                    </a:lnTo>
                    <a:cubicBezTo>
                      <a:pt x="287554" y="43692"/>
                      <a:pt x="295692" y="35565"/>
                      <a:pt x="305807" y="35565"/>
                    </a:cubicBezTo>
                    <a:close/>
                    <a:moveTo>
                      <a:pt x="117102" y="32037"/>
                    </a:moveTo>
                    <a:cubicBezTo>
                      <a:pt x="195819" y="32037"/>
                      <a:pt x="179890" y="108676"/>
                      <a:pt x="179890" y="108676"/>
                    </a:cubicBezTo>
                    <a:cubicBezTo>
                      <a:pt x="179890" y="108676"/>
                      <a:pt x="179308" y="108908"/>
                      <a:pt x="178262" y="109373"/>
                    </a:cubicBezTo>
                    <a:lnTo>
                      <a:pt x="178262" y="157679"/>
                    </a:lnTo>
                    <a:cubicBezTo>
                      <a:pt x="178262" y="171381"/>
                      <a:pt x="167099" y="182412"/>
                      <a:pt x="153379" y="182412"/>
                    </a:cubicBezTo>
                    <a:lnTo>
                      <a:pt x="84313" y="182412"/>
                    </a:lnTo>
                    <a:cubicBezTo>
                      <a:pt x="70593" y="182412"/>
                      <a:pt x="59430" y="171265"/>
                      <a:pt x="59430" y="157562"/>
                    </a:cubicBezTo>
                    <a:lnTo>
                      <a:pt x="59430" y="133642"/>
                    </a:lnTo>
                    <a:cubicBezTo>
                      <a:pt x="58151" y="134106"/>
                      <a:pt x="56872" y="134571"/>
                      <a:pt x="55593" y="134803"/>
                    </a:cubicBezTo>
                    <a:cubicBezTo>
                      <a:pt x="55593" y="134803"/>
                      <a:pt x="34083" y="32153"/>
                      <a:pt x="117102" y="32037"/>
                    </a:cubicBezTo>
                    <a:close/>
                    <a:moveTo>
                      <a:pt x="543107" y="0"/>
                    </a:moveTo>
                    <a:cubicBezTo>
                      <a:pt x="574499" y="0"/>
                      <a:pt x="599948" y="25417"/>
                      <a:pt x="599948" y="56770"/>
                    </a:cubicBezTo>
                    <a:cubicBezTo>
                      <a:pt x="599948" y="88123"/>
                      <a:pt x="574499" y="113540"/>
                      <a:pt x="543107" y="113540"/>
                    </a:cubicBezTo>
                    <a:cubicBezTo>
                      <a:pt x="511715" y="113540"/>
                      <a:pt x="486266" y="88123"/>
                      <a:pt x="486266" y="56770"/>
                    </a:cubicBezTo>
                    <a:cubicBezTo>
                      <a:pt x="486266" y="25417"/>
                      <a:pt x="511715" y="0"/>
                      <a:pt x="54310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id-ID"/>
              </a:p>
            </p:txBody>
          </p:sp>
        </p:grpSp>
        <p:grpSp>
          <p:nvGrpSpPr>
            <p:cNvPr id="81" name="ísḷîḍé"/>
            <p:cNvGrpSpPr/>
            <p:nvPr/>
          </p:nvGrpSpPr>
          <p:grpSpPr>
            <a:xfrm>
              <a:off x="2481463" y="3176213"/>
              <a:ext cx="936886" cy="936885"/>
              <a:chOff x="2481463" y="3176213"/>
              <a:chExt cx="936886" cy="936885"/>
            </a:xfrm>
          </p:grpSpPr>
          <p:sp>
            <p:nvSpPr>
              <p:cNvPr id="16" name="iṧḻíḋe"/>
              <p:cNvSpPr/>
              <p:nvPr/>
            </p:nvSpPr>
            <p:spPr>
              <a:xfrm>
                <a:off x="2481463" y="3176213"/>
                <a:ext cx="936886" cy="93688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id-ID"/>
              </a:p>
            </p:txBody>
          </p:sp>
          <p:sp>
            <p:nvSpPr>
              <p:cNvPr id="75" name="íṩļîḓê"/>
              <p:cNvSpPr/>
              <p:nvPr/>
            </p:nvSpPr>
            <p:spPr>
              <a:xfrm>
                <a:off x="2732225" y="3462276"/>
                <a:ext cx="435362" cy="364760"/>
              </a:xfrm>
              <a:custGeom>
                <a:avLst/>
                <a:gdLst>
                  <a:gd name="connsiteX0" fmla="*/ 552739 w 609615"/>
                  <a:gd name="connsiteY0" fmla="*/ 397213 h 510753"/>
                  <a:gd name="connsiteX1" fmla="*/ 609615 w 609615"/>
                  <a:gd name="connsiteY1" fmla="*/ 453983 h 510753"/>
                  <a:gd name="connsiteX2" fmla="*/ 552739 w 609615"/>
                  <a:gd name="connsiteY2" fmla="*/ 510753 h 510753"/>
                  <a:gd name="connsiteX3" fmla="*/ 495863 w 609615"/>
                  <a:gd name="connsiteY3" fmla="*/ 453983 h 510753"/>
                  <a:gd name="connsiteX4" fmla="*/ 552739 w 609615"/>
                  <a:gd name="connsiteY4" fmla="*/ 397213 h 510753"/>
                  <a:gd name="connsiteX5" fmla="*/ 547870 w 609615"/>
                  <a:gd name="connsiteY5" fmla="*/ 198571 h 510753"/>
                  <a:gd name="connsiteX6" fmla="*/ 604746 w 609615"/>
                  <a:gd name="connsiteY6" fmla="*/ 255341 h 510753"/>
                  <a:gd name="connsiteX7" fmla="*/ 547870 w 609615"/>
                  <a:gd name="connsiteY7" fmla="*/ 312111 h 510753"/>
                  <a:gd name="connsiteX8" fmla="*/ 490994 w 609615"/>
                  <a:gd name="connsiteY8" fmla="*/ 255341 h 510753"/>
                  <a:gd name="connsiteX9" fmla="*/ 547870 w 609615"/>
                  <a:gd name="connsiteY9" fmla="*/ 198571 h 510753"/>
                  <a:gd name="connsiteX10" fmla="*/ 119644 w 609615"/>
                  <a:gd name="connsiteY10" fmla="*/ 191797 h 510753"/>
                  <a:gd name="connsiteX11" fmla="*/ 127891 w 609615"/>
                  <a:gd name="connsiteY11" fmla="*/ 196674 h 510753"/>
                  <a:gd name="connsiteX12" fmla="*/ 121502 w 609615"/>
                  <a:gd name="connsiteY12" fmla="*/ 203292 h 510753"/>
                  <a:gd name="connsiteX13" fmla="*/ 129982 w 609615"/>
                  <a:gd name="connsiteY13" fmla="*/ 212233 h 510753"/>
                  <a:gd name="connsiteX14" fmla="*/ 122664 w 609615"/>
                  <a:gd name="connsiteY14" fmla="*/ 226050 h 510753"/>
                  <a:gd name="connsiteX15" fmla="*/ 115462 w 609615"/>
                  <a:gd name="connsiteY15" fmla="*/ 225702 h 510753"/>
                  <a:gd name="connsiteX16" fmla="*/ 109306 w 609615"/>
                  <a:gd name="connsiteY16" fmla="*/ 211652 h 510753"/>
                  <a:gd name="connsiteX17" fmla="*/ 117669 w 609615"/>
                  <a:gd name="connsiteY17" fmla="*/ 203176 h 510753"/>
                  <a:gd name="connsiteX18" fmla="*/ 111513 w 609615"/>
                  <a:gd name="connsiteY18" fmla="*/ 196441 h 510753"/>
                  <a:gd name="connsiteX19" fmla="*/ 88250 w 609615"/>
                  <a:gd name="connsiteY19" fmla="*/ 191374 h 510753"/>
                  <a:gd name="connsiteX20" fmla="*/ 111272 w 609615"/>
                  <a:gd name="connsiteY20" fmla="*/ 231774 h 510753"/>
                  <a:gd name="connsiteX21" fmla="*/ 119760 w 609615"/>
                  <a:gd name="connsiteY21" fmla="*/ 238160 h 510753"/>
                  <a:gd name="connsiteX22" fmla="*/ 128364 w 609615"/>
                  <a:gd name="connsiteY22" fmla="*/ 231891 h 510753"/>
                  <a:gd name="connsiteX23" fmla="*/ 152316 w 609615"/>
                  <a:gd name="connsiteY23" fmla="*/ 191490 h 510753"/>
                  <a:gd name="connsiteX24" fmla="*/ 195918 w 609615"/>
                  <a:gd name="connsiteY24" fmla="*/ 193812 h 510753"/>
                  <a:gd name="connsiteX25" fmla="*/ 228241 w 609615"/>
                  <a:gd name="connsiteY25" fmla="*/ 204725 h 510753"/>
                  <a:gd name="connsiteX26" fmla="*/ 239287 w 609615"/>
                  <a:gd name="connsiteY26" fmla="*/ 236302 h 510753"/>
                  <a:gd name="connsiteX27" fmla="*/ 239287 w 609615"/>
                  <a:gd name="connsiteY27" fmla="*/ 249653 h 510753"/>
                  <a:gd name="connsiteX28" fmla="*/ 183360 w 609615"/>
                  <a:gd name="connsiteY28" fmla="*/ 461987 h 510753"/>
                  <a:gd name="connsiteX29" fmla="*/ 132433 w 609615"/>
                  <a:gd name="connsiteY29" fmla="*/ 501227 h 510753"/>
                  <a:gd name="connsiteX30" fmla="*/ 122085 w 609615"/>
                  <a:gd name="connsiteY30" fmla="*/ 501227 h 510753"/>
                  <a:gd name="connsiteX31" fmla="*/ 68949 w 609615"/>
                  <a:gd name="connsiteY31" fmla="*/ 462568 h 510753"/>
                  <a:gd name="connsiteX32" fmla="*/ 0 w 609615"/>
                  <a:gd name="connsiteY32" fmla="*/ 249769 h 510753"/>
                  <a:gd name="connsiteX33" fmla="*/ 0 w 609615"/>
                  <a:gd name="connsiteY33" fmla="*/ 236302 h 510753"/>
                  <a:gd name="connsiteX34" fmla="*/ 11046 w 609615"/>
                  <a:gd name="connsiteY34" fmla="*/ 204725 h 510753"/>
                  <a:gd name="connsiteX35" fmla="*/ 43369 w 609615"/>
                  <a:gd name="connsiteY35" fmla="*/ 193812 h 510753"/>
                  <a:gd name="connsiteX36" fmla="*/ 138106 w 609615"/>
                  <a:gd name="connsiteY36" fmla="*/ 151894 h 510753"/>
                  <a:gd name="connsiteX37" fmla="*/ 143448 w 609615"/>
                  <a:gd name="connsiteY37" fmla="*/ 154218 h 510753"/>
                  <a:gd name="connsiteX38" fmla="*/ 141125 w 609615"/>
                  <a:gd name="connsiteY38" fmla="*/ 159679 h 510753"/>
                  <a:gd name="connsiteX39" fmla="*/ 118014 w 609615"/>
                  <a:gd name="connsiteY39" fmla="*/ 164559 h 510753"/>
                  <a:gd name="connsiteX40" fmla="*/ 98271 w 609615"/>
                  <a:gd name="connsiteY40" fmla="*/ 158982 h 510753"/>
                  <a:gd name="connsiteX41" fmla="*/ 97691 w 609615"/>
                  <a:gd name="connsiteY41" fmla="*/ 153172 h 510753"/>
                  <a:gd name="connsiteX42" fmla="*/ 103497 w 609615"/>
                  <a:gd name="connsiteY42" fmla="*/ 152591 h 510753"/>
                  <a:gd name="connsiteX43" fmla="*/ 138106 w 609615"/>
                  <a:gd name="connsiteY43" fmla="*/ 151894 h 510753"/>
                  <a:gd name="connsiteX44" fmla="*/ 139648 w 609615"/>
                  <a:gd name="connsiteY44" fmla="*/ 119739 h 510753"/>
                  <a:gd name="connsiteX45" fmla="*/ 149316 w 609615"/>
                  <a:gd name="connsiteY45" fmla="*/ 134921 h 510753"/>
                  <a:gd name="connsiteX46" fmla="*/ 129981 w 609615"/>
                  <a:gd name="connsiteY46" fmla="*/ 134921 h 510753"/>
                  <a:gd name="connsiteX47" fmla="*/ 139648 w 609615"/>
                  <a:gd name="connsiteY47" fmla="*/ 119739 h 510753"/>
                  <a:gd name="connsiteX48" fmla="*/ 91170 w 609615"/>
                  <a:gd name="connsiteY48" fmla="*/ 119739 h 510753"/>
                  <a:gd name="connsiteX49" fmla="*/ 100838 w 609615"/>
                  <a:gd name="connsiteY49" fmla="*/ 134921 h 510753"/>
                  <a:gd name="connsiteX50" fmla="*/ 81503 w 609615"/>
                  <a:gd name="connsiteY50" fmla="*/ 134921 h 510753"/>
                  <a:gd name="connsiteX51" fmla="*/ 91170 w 609615"/>
                  <a:gd name="connsiteY51" fmla="*/ 119739 h 510753"/>
                  <a:gd name="connsiteX52" fmla="*/ 95591 w 609615"/>
                  <a:gd name="connsiteY52" fmla="*/ 95554 h 510753"/>
                  <a:gd name="connsiteX53" fmla="*/ 67686 w 609615"/>
                  <a:gd name="connsiteY53" fmla="*/ 130042 h 510753"/>
                  <a:gd name="connsiteX54" fmla="*/ 67686 w 609615"/>
                  <a:gd name="connsiteY54" fmla="*/ 157679 h 510753"/>
                  <a:gd name="connsiteX55" fmla="*/ 84313 w 609615"/>
                  <a:gd name="connsiteY55" fmla="*/ 174168 h 510753"/>
                  <a:gd name="connsiteX56" fmla="*/ 153379 w 609615"/>
                  <a:gd name="connsiteY56" fmla="*/ 174168 h 510753"/>
                  <a:gd name="connsiteX57" fmla="*/ 169890 w 609615"/>
                  <a:gd name="connsiteY57" fmla="*/ 157562 h 510753"/>
                  <a:gd name="connsiteX58" fmla="*/ 169890 w 609615"/>
                  <a:gd name="connsiteY58" fmla="*/ 112043 h 510753"/>
                  <a:gd name="connsiteX59" fmla="*/ 100359 w 609615"/>
                  <a:gd name="connsiteY59" fmla="*/ 95554 h 510753"/>
                  <a:gd name="connsiteX60" fmla="*/ 305807 w 609615"/>
                  <a:gd name="connsiteY60" fmla="*/ 35565 h 510753"/>
                  <a:gd name="connsiteX61" fmla="*/ 415442 w 609615"/>
                  <a:gd name="connsiteY61" fmla="*/ 35565 h 510753"/>
                  <a:gd name="connsiteX62" fmla="*/ 433695 w 609615"/>
                  <a:gd name="connsiteY62" fmla="*/ 53792 h 510753"/>
                  <a:gd name="connsiteX63" fmla="*/ 415442 w 609615"/>
                  <a:gd name="connsiteY63" fmla="*/ 72018 h 510753"/>
                  <a:gd name="connsiteX64" fmla="*/ 324060 w 609615"/>
                  <a:gd name="connsiteY64" fmla="*/ 72018 h 510753"/>
                  <a:gd name="connsiteX65" fmla="*/ 324060 w 609615"/>
                  <a:gd name="connsiteY65" fmla="*/ 237103 h 510753"/>
                  <a:gd name="connsiteX66" fmla="*/ 415442 w 609615"/>
                  <a:gd name="connsiteY66" fmla="*/ 237103 h 510753"/>
                  <a:gd name="connsiteX67" fmla="*/ 433695 w 609615"/>
                  <a:gd name="connsiteY67" fmla="*/ 255330 h 510753"/>
                  <a:gd name="connsiteX68" fmla="*/ 415442 w 609615"/>
                  <a:gd name="connsiteY68" fmla="*/ 273556 h 510753"/>
                  <a:gd name="connsiteX69" fmla="*/ 324060 w 609615"/>
                  <a:gd name="connsiteY69" fmla="*/ 273556 h 510753"/>
                  <a:gd name="connsiteX70" fmla="*/ 324060 w 609615"/>
                  <a:gd name="connsiteY70" fmla="*/ 469290 h 510753"/>
                  <a:gd name="connsiteX71" fmla="*/ 415442 w 609615"/>
                  <a:gd name="connsiteY71" fmla="*/ 469290 h 510753"/>
                  <a:gd name="connsiteX72" fmla="*/ 433695 w 609615"/>
                  <a:gd name="connsiteY72" fmla="*/ 487516 h 510753"/>
                  <a:gd name="connsiteX73" fmla="*/ 415442 w 609615"/>
                  <a:gd name="connsiteY73" fmla="*/ 505743 h 510753"/>
                  <a:gd name="connsiteX74" fmla="*/ 305807 w 609615"/>
                  <a:gd name="connsiteY74" fmla="*/ 505743 h 510753"/>
                  <a:gd name="connsiteX75" fmla="*/ 287554 w 609615"/>
                  <a:gd name="connsiteY75" fmla="*/ 487516 h 510753"/>
                  <a:gd name="connsiteX76" fmla="*/ 287554 w 609615"/>
                  <a:gd name="connsiteY76" fmla="*/ 53792 h 510753"/>
                  <a:gd name="connsiteX77" fmla="*/ 305807 w 609615"/>
                  <a:gd name="connsiteY77" fmla="*/ 35565 h 510753"/>
                  <a:gd name="connsiteX78" fmla="*/ 117102 w 609615"/>
                  <a:gd name="connsiteY78" fmla="*/ 32037 h 510753"/>
                  <a:gd name="connsiteX79" fmla="*/ 179890 w 609615"/>
                  <a:gd name="connsiteY79" fmla="*/ 108676 h 510753"/>
                  <a:gd name="connsiteX80" fmla="*/ 178262 w 609615"/>
                  <a:gd name="connsiteY80" fmla="*/ 109373 h 510753"/>
                  <a:gd name="connsiteX81" fmla="*/ 178262 w 609615"/>
                  <a:gd name="connsiteY81" fmla="*/ 157679 h 510753"/>
                  <a:gd name="connsiteX82" fmla="*/ 153379 w 609615"/>
                  <a:gd name="connsiteY82" fmla="*/ 182412 h 510753"/>
                  <a:gd name="connsiteX83" fmla="*/ 84313 w 609615"/>
                  <a:gd name="connsiteY83" fmla="*/ 182412 h 510753"/>
                  <a:gd name="connsiteX84" fmla="*/ 59430 w 609615"/>
                  <a:gd name="connsiteY84" fmla="*/ 157562 h 510753"/>
                  <a:gd name="connsiteX85" fmla="*/ 59430 w 609615"/>
                  <a:gd name="connsiteY85" fmla="*/ 133642 h 510753"/>
                  <a:gd name="connsiteX86" fmla="*/ 55593 w 609615"/>
                  <a:gd name="connsiteY86" fmla="*/ 134803 h 510753"/>
                  <a:gd name="connsiteX87" fmla="*/ 117102 w 609615"/>
                  <a:gd name="connsiteY87" fmla="*/ 32037 h 510753"/>
                  <a:gd name="connsiteX88" fmla="*/ 543107 w 609615"/>
                  <a:gd name="connsiteY88" fmla="*/ 0 h 510753"/>
                  <a:gd name="connsiteX89" fmla="*/ 599948 w 609615"/>
                  <a:gd name="connsiteY89" fmla="*/ 56770 h 510753"/>
                  <a:gd name="connsiteX90" fmla="*/ 543107 w 609615"/>
                  <a:gd name="connsiteY90" fmla="*/ 113540 h 510753"/>
                  <a:gd name="connsiteX91" fmla="*/ 486266 w 609615"/>
                  <a:gd name="connsiteY91" fmla="*/ 56770 h 510753"/>
                  <a:gd name="connsiteX92" fmla="*/ 543107 w 609615"/>
                  <a:gd name="connsiteY92" fmla="*/ 0 h 510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</a:cxnLst>
                <a:rect l="l" t="t" r="r" b="b"/>
                <a:pathLst>
                  <a:path w="609615" h="510753">
                    <a:moveTo>
                      <a:pt x="552739" y="397213"/>
                    </a:moveTo>
                    <a:cubicBezTo>
                      <a:pt x="584151" y="397213"/>
                      <a:pt x="609615" y="422630"/>
                      <a:pt x="609615" y="453983"/>
                    </a:cubicBezTo>
                    <a:cubicBezTo>
                      <a:pt x="609615" y="485336"/>
                      <a:pt x="584151" y="510753"/>
                      <a:pt x="552739" y="510753"/>
                    </a:cubicBezTo>
                    <a:cubicBezTo>
                      <a:pt x="521327" y="510753"/>
                      <a:pt x="495863" y="485336"/>
                      <a:pt x="495863" y="453983"/>
                    </a:cubicBezTo>
                    <a:cubicBezTo>
                      <a:pt x="495863" y="422630"/>
                      <a:pt x="521327" y="397213"/>
                      <a:pt x="552739" y="397213"/>
                    </a:cubicBezTo>
                    <a:close/>
                    <a:moveTo>
                      <a:pt x="547870" y="198571"/>
                    </a:moveTo>
                    <a:cubicBezTo>
                      <a:pt x="579282" y="198571"/>
                      <a:pt x="604746" y="223988"/>
                      <a:pt x="604746" y="255341"/>
                    </a:cubicBezTo>
                    <a:cubicBezTo>
                      <a:pt x="604746" y="286694"/>
                      <a:pt x="579282" y="312111"/>
                      <a:pt x="547870" y="312111"/>
                    </a:cubicBezTo>
                    <a:cubicBezTo>
                      <a:pt x="516458" y="312111"/>
                      <a:pt x="490994" y="286694"/>
                      <a:pt x="490994" y="255341"/>
                    </a:cubicBezTo>
                    <a:cubicBezTo>
                      <a:pt x="490994" y="223988"/>
                      <a:pt x="516458" y="198571"/>
                      <a:pt x="547870" y="198571"/>
                    </a:cubicBezTo>
                    <a:close/>
                    <a:moveTo>
                      <a:pt x="119644" y="191797"/>
                    </a:moveTo>
                    <a:lnTo>
                      <a:pt x="127891" y="196674"/>
                    </a:lnTo>
                    <a:lnTo>
                      <a:pt x="121502" y="203292"/>
                    </a:lnTo>
                    <a:lnTo>
                      <a:pt x="129982" y="212233"/>
                    </a:lnTo>
                    <a:lnTo>
                      <a:pt x="122664" y="226050"/>
                    </a:lnTo>
                    <a:cubicBezTo>
                      <a:pt x="120573" y="230114"/>
                      <a:pt x="117321" y="229998"/>
                      <a:pt x="115462" y="225702"/>
                    </a:cubicBezTo>
                    <a:lnTo>
                      <a:pt x="109306" y="211652"/>
                    </a:lnTo>
                    <a:lnTo>
                      <a:pt x="117669" y="203176"/>
                    </a:lnTo>
                    <a:lnTo>
                      <a:pt x="111513" y="196441"/>
                    </a:lnTo>
                    <a:close/>
                    <a:moveTo>
                      <a:pt x="88250" y="191374"/>
                    </a:moveTo>
                    <a:lnTo>
                      <a:pt x="111272" y="231774"/>
                    </a:lnTo>
                    <a:cubicBezTo>
                      <a:pt x="113597" y="235954"/>
                      <a:pt x="116620" y="238160"/>
                      <a:pt x="119760" y="238160"/>
                    </a:cubicBezTo>
                    <a:cubicBezTo>
                      <a:pt x="123015" y="238160"/>
                      <a:pt x="126038" y="235954"/>
                      <a:pt x="128364" y="231891"/>
                    </a:cubicBezTo>
                    <a:lnTo>
                      <a:pt x="152316" y="191490"/>
                    </a:lnTo>
                    <a:lnTo>
                      <a:pt x="195918" y="193812"/>
                    </a:lnTo>
                    <a:cubicBezTo>
                      <a:pt x="207894" y="194392"/>
                      <a:pt x="222195" y="199268"/>
                      <a:pt x="228241" y="204725"/>
                    </a:cubicBezTo>
                    <a:cubicBezTo>
                      <a:pt x="234520" y="210297"/>
                      <a:pt x="239287" y="224112"/>
                      <a:pt x="239287" y="236302"/>
                    </a:cubicBezTo>
                    <a:lnTo>
                      <a:pt x="239287" y="249653"/>
                    </a:lnTo>
                    <a:lnTo>
                      <a:pt x="183360" y="461987"/>
                    </a:lnTo>
                    <a:cubicBezTo>
                      <a:pt x="177663" y="483581"/>
                      <a:pt x="154874" y="501227"/>
                      <a:pt x="132433" y="501227"/>
                    </a:cubicBezTo>
                    <a:lnTo>
                      <a:pt x="122085" y="501227"/>
                    </a:lnTo>
                    <a:cubicBezTo>
                      <a:pt x="99645" y="501227"/>
                      <a:pt x="75925" y="483929"/>
                      <a:pt x="68949" y="462568"/>
                    </a:cubicBezTo>
                    <a:lnTo>
                      <a:pt x="0" y="249769"/>
                    </a:lnTo>
                    <a:lnTo>
                      <a:pt x="0" y="236302"/>
                    </a:lnTo>
                    <a:cubicBezTo>
                      <a:pt x="0" y="224112"/>
                      <a:pt x="4883" y="210297"/>
                      <a:pt x="11046" y="204725"/>
                    </a:cubicBezTo>
                    <a:cubicBezTo>
                      <a:pt x="17208" y="199268"/>
                      <a:pt x="31393" y="194509"/>
                      <a:pt x="43369" y="193812"/>
                    </a:cubicBezTo>
                    <a:close/>
                    <a:moveTo>
                      <a:pt x="138106" y="151894"/>
                    </a:moveTo>
                    <a:cubicBezTo>
                      <a:pt x="140196" y="151081"/>
                      <a:pt x="142635" y="152127"/>
                      <a:pt x="143448" y="154218"/>
                    </a:cubicBezTo>
                    <a:cubicBezTo>
                      <a:pt x="144377" y="156426"/>
                      <a:pt x="143332" y="158866"/>
                      <a:pt x="141125" y="159679"/>
                    </a:cubicBezTo>
                    <a:cubicBezTo>
                      <a:pt x="131950" y="163281"/>
                      <a:pt x="124286" y="164559"/>
                      <a:pt x="118014" y="164559"/>
                    </a:cubicBezTo>
                    <a:cubicBezTo>
                      <a:pt x="105239" y="164559"/>
                      <a:pt x="98620" y="159330"/>
                      <a:pt x="98271" y="158982"/>
                    </a:cubicBezTo>
                    <a:cubicBezTo>
                      <a:pt x="96529" y="157588"/>
                      <a:pt x="96181" y="154915"/>
                      <a:pt x="97691" y="153172"/>
                    </a:cubicBezTo>
                    <a:cubicBezTo>
                      <a:pt x="99084" y="151430"/>
                      <a:pt x="101639" y="151081"/>
                      <a:pt x="103497" y="152591"/>
                    </a:cubicBezTo>
                    <a:cubicBezTo>
                      <a:pt x="103962" y="152940"/>
                      <a:pt x="114995" y="161073"/>
                      <a:pt x="138106" y="151894"/>
                    </a:cubicBezTo>
                    <a:close/>
                    <a:moveTo>
                      <a:pt x="139648" y="119739"/>
                    </a:moveTo>
                    <a:cubicBezTo>
                      <a:pt x="147918" y="120435"/>
                      <a:pt x="149316" y="134921"/>
                      <a:pt x="149316" y="134921"/>
                    </a:cubicBezTo>
                    <a:lnTo>
                      <a:pt x="129981" y="134921"/>
                    </a:lnTo>
                    <a:cubicBezTo>
                      <a:pt x="129981" y="134921"/>
                      <a:pt x="131379" y="119044"/>
                      <a:pt x="139648" y="119739"/>
                    </a:cubicBezTo>
                    <a:close/>
                    <a:moveTo>
                      <a:pt x="91170" y="119739"/>
                    </a:moveTo>
                    <a:cubicBezTo>
                      <a:pt x="99440" y="120435"/>
                      <a:pt x="100838" y="134921"/>
                      <a:pt x="100838" y="134921"/>
                    </a:cubicBezTo>
                    <a:lnTo>
                      <a:pt x="81503" y="134921"/>
                    </a:lnTo>
                    <a:cubicBezTo>
                      <a:pt x="81503" y="134921"/>
                      <a:pt x="82901" y="119044"/>
                      <a:pt x="91170" y="119739"/>
                    </a:cubicBezTo>
                    <a:close/>
                    <a:moveTo>
                      <a:pt x="95591" y="95554"/>
                    </a:moveTo>
                    <a:cubicBezTo>
                      <a:pt x="92685" y="103451"/>
                      <a:pt x="84429" y="120752"/>
                      <a:pt x="67686" y="130042"/>
                    </a:cubicBezTo>
                    <a:lnTo>
                      <a:pt x="67686" y="157679"/>
                    </a:lnTo>
                    <a:cubicBezTo>
                      <a:pt x="67686" y="166736"/>
                      <a:pt x="75127" y="174168"/>
                      <a:pt x="84313" y="174168"/>
                    </a:cubicBezTo>
                    <a:lnTo>
                      <a:pt x="153379" y="174168"/>
                    </a:lnTo>
                    <a:cubicBezTo>
                      <a:pt x="162449" y="174168"/>
                      <a:pt x="169890" y="166736"/>
                      <a:pt x="169890" y="157562"/>
                    </a:cubicBezTo>
                    <a:lnTo>
                      <a:pt x="169890" y="112043"/>
                    </a:lnTo>
                    <a:cubicBezTo>
                      <a:pt x="153961" y="116340"/>
                      <a:pt x="122102" y="120752"/>
                      <a:pt x="100359" y="95554"/>
                    </a:cubicBezTo>
                    <a:close/>
                    <a:moveTo>
                      <a:pt x="305807" y="35565"/>
                    </a:moveTo>
                    <a:lnTo>
                      <a:pt x="415442" y="35565"/>
                    </a:lnTo>
                    <a:cubicBezTo>
                      <a:pt x="425557" y="35565"/>
                      <a:pt x="433695" y="43692"/>
                      <a:pt x="433695" y="53792"/>
                    </a:cubicBezTo>
                    <a:cubicBezTo>
                      <a:pt x="433695" y="63892"/>
                      <a:pt x="425557" y="72018"/>
                      <a:pt x="415442" y="72018"/>
                    </a:cubicBezTo>
                    <a:lnTo>
                      <a:pt x="324060" y="72018"/>
                    </a:lnTo>
                    <a:lnTo>
                      <a:pt x="324060" y="237103"/>
                    </a:lnTo>
                    <a:lnTo>
                      <a:pt x="415442" y="237103"/>
                    </a:lnTo>
                    <a:cubicBezTo>
                      <a:pt x="425557" y="237103"/>
                      <a:pt x="433695" y="245346"/>
                      <a:pt x="433695" y="255330"/>
                    </a:cubicBezTo>
                    <a:cubicBezTo>
                      <a:pt x="433695" y="265430"/>
                      <a:pt x="425557" y="273556"/>
                      <a:pt x="415442" y="273556"/>
                    </a:cubicBezTo>
                    <a:lnTo>
                      <a:pt x="324060" y="273556"/>
                    </a:lnTo>
                    <a:lnTo>
                      <a:pt x="324060" y="469290"/>
                    </a:lnTo>
                    <a:lnTo>
                      <a:pt x="415442" y="469290"/>
                    </a:lnTo>
                    <a:cubicBezTo>
                      <a:pt x="425557" y="469290"/>
                      <a:pt x="433695" y="477416"/>
                      <a:pt x="433695" y="487516"/>
                    </a:cubicBezTo>
                    <a:cubicBezTo>
                      <a:pt x="433695" y="497617"/>
                      <a:pt x="425557" y="505743"/>
                      <a:pt x="415442" y="505743"/>
                    </a:cubicBezTo>
                    <a:lnTo>
                      <a:pt x="305807" y="505743"/>
                    </a:lnTo>
                    <a:cubicBezTo>
                      <a:pt x="295692" y="505743"/>
                      <a:pt x="287554" y="497617"/>
                      <a:pt x="287554" y="487516"/>
                    </a:cubicBezTo>
                    <a:lnTo>
                      <a:pt x="287554" y="53792"/>
                    </a:lnTo>
                    <a:cubicBezTo>
                      <a:pt x="287554" y="43692"/>
                      <a:pt x="295692" y="35565"/>
                      <a:pt x="305807" y="35565"/>
                    </a:cubicBezTo>
                    <a:close/>
                    <a:moveTo>
                      <a:pt x="117102" y="32037"/>
                    </a:moveTo>
                    <a:cubicBezTo>
                      <a:pt x="195819" y="32037"/>
                      <a:pt x="179890" y="108676"/>
                      <a:pt x="179890" y="108676"/>
                    </a:cubicBezTo>
                    <a:cubicBezTo>
                      <a:pt x="179890" y="108676"/>
                      <a:pt x="179308" y="108908"/>
                      <a:pt x="178262" y="109373"/>
                    </a:cubicBezTo>
                    <a:lnTo>
                      <a:pt x="178262" y="157679"/>
                    </a:lnTo>
                    <a:cubicBezTo>
                      <a:pt x="178262" y="171381"/>
                      <a:pt x="167099" y="182412"/>
                      <a:pt x="153379" y="182412"/>
                    </a:cubicBezTo>
                    <a:lnTo>
                      <a:pt x="84313" y="182412"/>
                    </a:lnTo>
                    <a:cubicBezTo>
                      <a:pt x="70593" y="182412"/>
                      <a:pt x="59430" y="171265"/>
                      <a:pt x="59430" y="157562"/>
                    </a:cubicBezTo>
                    <a:lnTo>
                      <a:pt x="59430" y="133642"/>
                    </a:lnTo>
                    <a:cubicBezTo>
                      <a:pt x="58151" y="134106"/>
                      <a:pt x="56872" y="134571"/>
                      <a:pt x="55593" y="134803"/>
                    </a:cubicBezTo>
                    <a:cubicBezTo>
                      <a:pt x="55593" y="134803"/>
                      <a:pt x="34083" y="32153"/>
                      <a:pt x="117102" y="32037"/>
                    </a:cubicBezTo>
                    <a:close/>
                    <a:moveTo>
                      <a:pt x="543107" y="0"/>
                    </a:moveTo>
                    <a:cubicBezTo>
                      <a:pt x="574499" y="0"/>
                      <a:pt x="599948" y="25417"/>
                      <a:pt x="599948" y="56770"/>
                    </a:cubicBezTo>
                    <a:cubicBezTo>
                      <a:pt x="599948" y="88123"/>
                      <a:pt x="574499" y="113540"/>
                      <a:pt x="543107" y="113540"/>
                    </a:cubicBezTo>
                    <a:cubicBezTo>
                      <a:pt x="511715" y="113540"/>
                      <a:pt x="486266" y="88123"/>
                      <a:pt x="486266" y="56770"/>
                    </a:cubicBezTo>
                    <a:cubicBezTo>
                      <a:pt x="486266" y="25417"/>
                      <a:pt x="511715" y="0"/>
                      <a:pt x="54310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id-ID"/>
              </a:p>
            </p:txBody>
          </p:sp>
        </p:grpSp>
        <p:grpSp>
          <p:nvGrpSpPr>
            <p:cNvPr id="82" name="i$lîḑe"/>
            <p:cNvGrpSpPr/>
            <p:nvPr/>
          </p:nvGrpSpPr>
          <p:grpSpPr>
            <a:xfrm>
              <a:off x="3114911" y="4388150"/>
              <a:ext cx="936886" cy="936885"/>
              <a:chOff x="3114911" y="4388150"/>
              <a:chExt cx="936886" cy="936885"/>
            </a:xfrm>
          </p:grpSpPr>
          <p:sp>
            <p:nvSpPr>
              <p:cNvPr id="17" name="îśḻïdè"/>
              <p:cNvSpPr/>
              <p:nvPr/>
            </p:nvSpPr>
            <p:spPr>
              <a:xfrm>
                <a:off x="3114911" y="4388150"/>
                <a:ext cx="936886" cy="93688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id-ID"/>
              </a:p>
            </p:txBody>
          </p:sp>
          <p:sp>
            <p:nvSpPr>
              <p:cNvPr id="76" name="isľiḑé"/>
              <p:cNvSpPr/>
              <p:nvPr/>
            </p:nvSpPr>
            <p:spPr>
              <a:xfrm>
                <a:off x="3365673" y="4674213"/>
                <a:ext cx="435362" cy="364760"/>
              </a:xfrm>
              <a:custGeom>
                <a:avLst/>
                <a:gdLst>
                  <a:gd name="connsiteX0" fmla="*/ 552739 w 609615"/>
                  <a:gd name="connsiteY0" fmla="*/ 397213 h 510753"/>
                  <a:gd name="connsiteX1" fmla="*/ 609615 w 609615"/>
                  <a:gd name="connsiteY1" fmla="*/ 453983 h 510753"/>
                  <a:gd name="connsiteX2" fmla="*/ 552739 w 609615"/>
                  <a:gd name="connsiteY2" fmla="*/ 510753 h 510753"/>
                  <a:gd name="connsiteX3" fmla="*/ 495863 w 609615"/>
                  <a:gd name="connsiteY3" fmla="*/ 453983 h 510753"/>
                  <a:gd name="connsiteX4" fmla="*/ 552739 w 609615"/>
                  <a:gd name="connsiteY4" fmla="*/ 397213 h 510753"/>
                  <a:gd name="connsiteX5" fmla="*/ 547870 w 609615"/>
                  <a:gd name="connsiteY5" fmla="*/ 198571 h 510753"/>
                  <a:gd name="connsiteX6" fmla="*/ 604746 w 609615"/>
                  <a:gd name="connsiteY6" fmla="*/ 255341 h 510753"/>
                  <a:gd name="connsiteX7" fmla="*/ 547870 w 609615"/>
                  <a:gd name="connsiteY7" fmla="*/ 312111 h 510753"/>
                  <a:gd name="connsiteX8" fmla="*/ 490994 w 609615"/>
                  <a:gd name="connsiteY8" fmla="*/ 255341 h 510753"/>
                  <a:gd name="connsiteX9" fmla="*/ 547870 w 609615"/>
                  <a:gd name="connsiteY9" fmla="*/ 198571 h 510753"/>
                  <a:gd name="connsiteX10" fmla="*/ 119644 w 609615"/>
                  <a:gd name="connsiteY10" fmla="*/ 191797 h 510753"/>
                  <a:gd name="connsiteX11" fmla="*/ 127891 w 609615"/>
                  <a:gd name="connsiteY11" fmla="*/ 196674 h 510753"/>
                  <a:gd name="connsiteX12" fmla="*/ 121502 w 609615"/>
                  <a:gd name="connsiteY12" fmla="*/ 203292 h 510753"/>
                  <a:gd name="connsiteX13" fmla="*/ 129982 w 609615"/>
                  <a:gd name="connsiteY13" fmla="*/ 212233 h 510753"/>
                  <a:gd name="connsiteX14" fmla="*/ 122664 w 609615"/>
                  <a:gd name="connsiteY14" fmla="*/ 226050 h 510753"/>
                  <a:gd name="connsiteX15" fmla="*/ 115462 w 609615"/>
                  <a:gd name="connsiteY15" fmla="*/ 225702 h 510753"/>
                  <a:gd name="connsiteX16" fmla="*/ 109306 w 609615"/>
                  <a:gd name="connsiteY16" fmla="*/ 211652 h 510753"/>
                  <a:gd name="connsiteX17" fmla="*/ 117669 w 609615"/>
                  <a:gd name="connsiteY17" fmla="*/ 203176 h 510753"/>
                  <a:gd name="connsiteX18" fmla="*/ 111513 w 609615"/>
                  <a:gd name="connsiteY18" fmla="*/ 196441 h 510753"/>
                  <a:gd name="connsiteX19" fmla="*/ 88250 w 609615"/>
                  <a:gd name="connsiteY19" fmla="*/ 191374 h 510753"/>
                  <a:gd name="connsiteX20" fmla="*/ 111272 w 609615"/>
                  <a:gd name="connsiteY20" fmla="*/ 231774 h 510753"/>
                  <a:gd name="connsiteX21" fmla="*/ 119760 w 609615"/>
                  <a:gd name="connsiteY21" fmla="*/ 238160 h 510753"/>
                  <a:gd name="connsiteX22" fmla="*/ 128364 w 609615"/>
                  <a:gd name="connsiteY22" fmla="*/ 231891 h 510753"/>
                  <a:gd name="connsiteX23" fmla="*/ 152316 w 609615"/>
                  <a:gd name="connsiteY23" fmla="*/ 191490 h 510753"/>
                  <a:gd name="connsiteX24" fmla="*/ 195918 w 609615"/>
                  <a:gd name="connsiteY24" fmla="*/ 193812 h 510753"/>
                  <a:gd name="connsiteX25" fmla="*/ 228241 w 609615"/>
                  <a:gd name="connsiteY25" fmla="*/ 204725 h 510753"/>
                  <a:gd name="connsiteX26" fmla="*/ 239287 w 609615"/>
                  <a:gd name="connsiteY26" fmla="*/ 236302 h 510753"/>
                  <a:gd name="connsiteX27" fmla="*/ 239287 w 609615"/>
                  <a:gd name="connsiteY27" fmla="*/ 249653 h 510753"/>
                  <a:gd name="connsiteX28" fmla="*/ 183360 w 609615"/>
                  <a:gd name="connsiteY28" fmla="*/ 461987 h 510753"/>
                  <a:gd name="connsiteX29" fmla="*/ 132433 w 609615"/>
                  <a:gd name="connsiteY29" fmla="*/ 501227 h 510753"/>
                  <a:gd name="connsiteX30" fmla="*/ 122085 w 609615"/>
                  <a:gd name="connsiteY30" fmla="*/ 501227 h 510753"/>
                  <a:gd name="connsiteX31" fmla="*/ 68949 w 609615"/>
                  <a:gd name="connsiteY31" fmla="*/ 462568 h 510753"/>
                  <a:gd name="connsiteX32" fmla="*/ 0 w 609615"/>
                  <a:gd name="connsiteY32" fmla="*/ 249769 h 510753"/>
                  <a:gd name="connsiteX33" fmla="*/ 0 w 609615"/>
                  <a:gd name="connsiteY33" fmla="*/ 236302 h 510753"/>
                  <a:gd name="connsiteX34" fmla="*/ 11046 w 609615"/>
                  <a:gd name="connsiteY34" fmla="*/ 204725 h 510753"/>
                  <a:gd name="connsiteX35" fmla="*/ 43369 w 609615"/>
                  <a:gd name="connsiteY35" fmla="*/ 193812 h 510753"/>
                  <a:gd name="connsiteX36" fmla="*/ 138106 w 609615"/>
                  <a:gd name="connsiteY36" fmla="*/ 151894 h 510753"/>
                  <a:gd name="connsiteX37" fmla="*/ 143448 w 609615"/>
                  <a:gd name="connsiteY37" fmla="*/ 154218 h 510753"/>
                  <a:gd name="connsiteX38" fmla="*/ 141125 w 609615"/>
                  <a:gd name="connsiteY38" fmla="*/ 159679 h 510753"/>
                  <a:gd name="connsiteX39" fmla="*/ 118014 w 609615"/>
                  <a:gd name="connsiteY39" fmla="*/ 164559 h 510753"/>
                  <a:gd name="connsiteX40" fmla="*/ 98271 w 609615"/>
                  <a:gd name="connsiteY40" fmla="*/ 158982 h 510753"/>
                  <a:gd name="connsiteX41" fmla="*/ 97691 w 609615"/>
                  <a:gd name="connsiteY41" fmla="*/ 153172 h 510753"/>
                  <a:gd name="connsiteX42" fmla="*/ 103497 w 609615"/>
                  <a:gd name="connsiteY42" fmla="*/ 152591 h 510753"/>
                  <a:gd name="connsiteX43" fmla="*/ 138106 w 609615"/>
                  <a:gd name="connsiteY43" fmla="*/ 151894 h 510753"/>
                  <a:gd name="connsiteX44" fmla="*/ 139648 w 609615"/>
                  <a:gd name="connsiteY44" fmla="*/ 119739 h 510753"/>
                  <a:gd name="connsiteX45" fmla="*/ 149316 w 609615"/>
                  <a:gd name="connsiteY45" fmla="*/ 134921 h 510753"/>
                  <a:gd name="connsiteX46" fmla="*/ 129981 w 609615"/>
                  <a:gd name="connsiteY46" fmla="*/ 134921 h 510753"/>
                  <a:gd name="connsiteX47" fmla="*/ 139648 w 609615"/>
                  <a:gd name="connsiteY47" fmla="*/ 119739 h 510753"/>
                  <a:gd name="connsiteX48" fmla="*/ 91170 w 609615"/>
                  <a:gd name="connsiteY48" fmla="*/ 119739 h 510753"/>
                  <a:gd name="connsiteX49" fmla="*/ 100838 w 609615"/>
                  <a:gd name="connsiteY49" fmla="*/ 134921 h 510753"/>
                  <a:gd name="connsiteX50" fmla="*/ 81503 w 609615"/>
                  <a:gd name="connsiteY50" fmla="*/ 134921 h 510753"/>
                  <a:gd name="connsiteX51" fmla="*/ 91170 w 609615"/>
                  <a:gd name="connsiteY51" fmla="*/ 119739 h 510753"/>
                  <a:gd name="connsiteX52" fmla="*/ 95591 w 609615"/>
                  <a:gd name="connsiteY52" fmla="*/ 95554 h 510753"/>
                  <a:gd name="connsiteX53" fmla="*/ 67686 w 609615"/>
                  <a:gd name="connsiteY53" fmla="*/ 130042 h 510753"/>
                  <a:gd name="connsiteX54" fmla="*/ 67686 w 609615"/>
                  <a:gd name="connsiteY54" fmla="*/ 157679 h 510753"/>
                  <a:gd name="connsiteX55" fmla="*/ 84313 w 609615"/>
                  <a:gd name="connsiteY55" fmla="*/ 174168 h 510753"/>
                  <a:gd name="connsiteX56" fmla="*/ 153379 w 609615"/>
                  <a:gd name="connsiteY56" fmla="*/ 174168 h 510753"/>
                  <a:gd name="connsiteX57" fmla="*/ 169890 w 609615"/>
                  <a:gd name="connsiteY57" fmla="*/ 157562 h 510753"/>
                  <a:gd name="connsiteX58" fmla="*/ 169890 w 609615"/>
                  <a:gd name="connsiteY58" fmla="*/ 112043 h 510753"/>
                  <a:gd name="connsiteX59" fmla="*/ 100359 w 609615"/>
                  <a:gd name="connsiteY59" fmla="*/ 95554 h 510753"/>
                  <a:gd name="connsiteX60" fmla="*/ 305807 w 609615"/>
                  <a:gd name="connsiteY60" fmla="*/ 35565 h 510753"/>
                  <a:gd name="connsiteX61" fmla="*/ 415442 w 609615"/>
                  <a:gd name="connsiteY61" fmla="*/ 35565 h 510753"/>
                  <a:gd name="connsiteX62" fmla="*/ 433695 w 609615"/>
                  <a:gd name="connsiteY62" fmla="*/ 53792 h 510753"/>
                  <a:gd name="connsiteX63" fmla="*/ 415442 w 609615"/>
                  <a:gd name="connsiteY63" fmla="*/ 72018 h 510753"/>
                  <a:gd name="connsiteX64" fmla="*/ 324060 w 609615"/>
                  <a:gd name="connsiteY64" fmla="*/ 72018 h 510753"/>
                  <a:gd name="connsiteX65" fmla="*/ 324060 w 609615"/>
                  <a:gd name="connsiteY65" fmla="*/ 237103 h 510753"/>
                  <a:gd name="connsiteX66" fmla="*/ 415442 w 609615"/>
                  <a:gd name="connsiteY66" fmla="*/ 237103 h 510753"/>
                  <a:gd name="connsiteX67" fmla="*/ 433695 w 609615"/>
                  <a:gd name="connsiteY67" fmla="*/ 255330 h 510753"/>
                  <a:gd name="connsiteX68" fmla="*/ 415442 w 609615"/>
                  <a:gd name="connsiteY68" fmla="*/ 273556 h 510753"/>
                  <a:gd name="connsiteX69" fmla="*/ 324060 w 609615"/>
                  <a:gd name="connsiteY69" fmla="*/ 273556 h 510753"/>
                  <a:gd name="connsiteX70" fmla="*/ 324060 w 609615"/>
                  <a:gd name="connsiteY70" fmla="*/ 469290 h 510753"/>
                  <a:gd name="connsiteX71" fmla="*/ 415442 w 609615"/>
                  <a:gd name="connsiteY71" fmla="*/ 469290 h 510753"/>
                  <a:gd name="connsiteX72" fmla="*/ 433695 w 609615"/>
                  <a:gd name="connsiteY72" fmla="*/ 487516 h 510753"/>
                  <a:gd name="connsiteX73" fmla="*/ 415442 w 609615"/>
                  <a:gd name="connsiteY73" fmla="*/ 505743 h 510753"/>
                  <a:gd name="connsiteX74" fmla="*/ 305807 w 609615"/>
                  <a:gd name="connsiteY74" fmla="*/ 505743 h 510753"/>
                  <a:gd name="connsiteX75" fmla="*/ 287554 w 609615"/>
                  <a:gd name="connsiteY75" fmla="*/ 487516 h 510753"/>
                  <a:gd name="connsiteX76" fmla="*/ 287554 w 609615"/>
                  <a:gd name="connsiteY76" fmla="*/ 53792 h 510753"/>
                  <a:gd name="connsiteX77" fmla="*/ 305807 w 609615"/>
                  <a:gd name="connsiteY77" fmla="*/ 35565 h 510753"/>
                  <a:gd name="connsiteX78" fmla="*/ 117102 w 609615"/>
                  <a:gd name="connsiteY78" fmla="*/ 32037 h 510753"/>
                  <a:gd name="connsiteX79" fmla="*/ 179890 w 609615"/>
                  <a:gd name="connsiteY79" fmla="*/ 108676 h 510753"/>
                  <a:gd name="connsiteX80" fmla="*/ 178262 w 609615"/>
                  <a:gd name="connsiteY80" fmla="*/ 109373 h 510753"/>
                  <a:gd name="connsiteX81" fmla="*/ 178262 w 609615"/>
                  <a:gd name="connsiteY81" fmla="*/ 157679 h 510753"/>
                  <a:gd name="connsiteX82" fmla="*/ 153379 w 609615"/>
                  <a:gd name="connsiteY82" fmla="*/ 182412 h 510753"/>
                  <a:gd name="connsiteX83" fmla="*/ 84313 w 609615"/>
                  <a:gd name="connsiteY83" fmla="*/ 182412 h 510753"/>
                  <a:gd name="connsiteX84" fmla="*/ 59430 w 609615"/>
                  <a:gd name="connsiteY84" fmla="*/ 157562 h 510753"/>
                  <a:gd name="connsiteX85" fmla="*/ 59430 w 609615"/>
                  <a:gd name="connsiteY85" fmla="*/ 133642 h 510753"/>
                  <a:gd name="connsiteX86" fmla="*/ 55593 w 609615"/>
                  <a:gd name="connsiteY86" fmla="*/ 134803 h 510753"/>
                  <a:gd name="connsiteX87" fmla="*/ 117102 w 609615"/>
                  <a:gd name="connsiteY87" fmla="*/ 32037 h 510753"/>
                  <a:gd name="connsiteX88" fmla="*/ 543107 w 609615"/>
                  <a:gd name="connsiteY88" fmla="*/ 0 h 510753"/>
                  <a:gd name="connsiteX89" fmla="*/ 599948 w 609615"/>
                  <a:gd name="connsiteY89" fmla="*/ 56770 h 510753"/>
                  <a:gd name="connsiteX90" fmla="*/ 543107 w 609615"/>
                  <a:gd name="connsiteY90" fmla="*/ 113540 h 510753"/>
                  <a:gd name="connsiteX91" fmla="*/ 486266 w 609615"/>
                  <a:gd name="connsiteY91" fmla="*/ 56770 h 510753"/>
                  <a:gd name="connsiteX92" fmla="*/ 543107 w 609615"/>
                  <a:gd name="connsiteY92" fmla="*/ 0 h 510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</a:cxnLst>
                <a:rect l="l" t="t" r="r" b="b"/>
                <a:pathLst>
                  <a:path w="609615" h="510753">
                    <a:moveTo>
                      <a:pt x="552739" y="397213"/>
                    </a:moveTo>
                    <a:cubicBezTo>
                      <a:pt x="584151" y="397213"/>
                      <a:pt x="609615" y="422630"/>
                      <a:pt x="609615" y="453983"/>
                    </a:cubicBezTo>
                    <a:cubicBezTo>
                      <a:pt x="609615" y="485336"/>
                      <a:pt x="584151" y="510753"/>
                      <a:pt x="552739" y="510753"/>
                    </a:cubicBezTo>
                    <a:cubicBezTo>
                      <a:pt x="521327" y="510753"/>
                      <a:pt x="495863" y="485336"/>
                      <a:pt x="495863" y="453983"/>
                    </a:cubicBezTo>
                    <a:cubicBezTo>
                      <a:pt x="495863" y="422630"/>
                      <a:pt x="521327" y="397213"/>
                      <a:pt x="552739" y="397213"/>
                    </a:cubicBezTo>
                    <a:close/>
                    <a:moveTo>
                      <a:pt x="547870" y="198571"/>
                    </a:moveTo>
                    <a:cubicBezTo>
                      <a:pt x="579282" y="198571"/>
                      <a:pt x="604746" y="223988"/>
                      <a:pt x="604746" y="255341"/>
                    </a:cubicBezTo>
                    <a:cubicBezTo>
                      <a:pt x="604746" y="286694"/>
                      <a:pt x="579282" y="312111"/>
                      <a:pt x="547870" y="312111"/>
                    </a:cubicBezTo>
                    <a:cubicBezTo>
                      <a:pt x="516458" y="312111"/>
                      <a:pt x="490994" y="286694"/>
                      <a:pt x="490994" y="255341"/>
                    </a:cubicBezTo>
                    <a:cubicBezTo>
                      <a:pt x="490994" y="223988"/>
                      <a:pt x="516458" y="198571"/>
                      <a:pt x="547870" y="198571"/>
                    </a:cubicBezTo>
                    <a:close/>
                    <a:moveTo>
                      <a:pt x="119644" y="191797"/>
                    </a:moveTo>
                    <a:lnTo>
                      <a:pt x="127891" y="196674"/>
                    </a:lnTo>
                    <a:lnTo>
                      <a:pt x="121502" y="203292"/>
                    </a:lnTo>
                    <a:lnTo>
                      <a:pt x="129982" y="212233"/>
                    </a:lnTo>
                    <a:lnTo>
                      <a:pt x="122664" y="226050"/>
                    </a:lnTo>
                    <a:cubicBezTo>
                      <a:pt x="120573" y="230114"/>
                      <a:pt x="117321" y="229998"/>
                      <a:pt x="115462" y="225702"/>
                    </a:cubicBezTo>
                    <a:lnTo>
                      <a:pt x="109306" y="211652"/>
                    </a:lnTo>
                    <a:lnTo>
                      <a:pt x="117669" y="203176"/>
                    </a:lnTo>
                    <a:lnTo>
                      <a:pt x="111513" y="196441"/>
                    </a:lnTo>
                    <a:close/>
                    <a:moveTo>
                      <a:pt x="88250" y="191374"/>
                    </a:moveTo>
                    <a:lnTo>
                      <a:pt x="111272" y="231774"/>
                    </a:lnTo>
                    <a:cubicBezTo>
                      <a:pt x="113597" y="235954"/>
                      <a:pt x="116620" y="238160"/>
                      <a:pt x="119760" y="238160"/>
                    </a:cubicBezTo>
                    <a:cubicBezTo>
                      <a:pt x="123015" y="238160"/>
                      <a:pt x="126038" y="235954"/>
                      <a:pt x="128364" y="231891"/>
                    </a:cubicBezTo>
                    <a:lnTo>
                      <a:pt x="152316" y="191490"/>
                    </a:lnTo>
                    <a:lnTo>
                      <a:pt x="195918" y="193812"/>
                    </a:lnTo>
                    <a:cubicBezTo>
                      <a:pt x="207894" y="194392"/>
                      <a:pt x="222195" y="199268"/>
                      <a:pt x="228241" y="204725"/>
                    </a:cubicBezTo>
                    <a:cubicBezTo>
                      <a:pt x="234520" y="210297"/>
                      <a:pt x="239287" y="224112"/>
                      <a:pt x="239287" y="236302"/>
                    </a:cubicBezTo>
                    <a:lnTo>
                      <a:pt x="239287" y="249653"/>
                    </a:lnTo>
                    <a:lnTo>
                      <a:pt x="183360" y="461987"/>
                    </a:lnTo>
                    <a:cubicBezTo>
                      <a:pt x="177663" y="483581"/>
                      <a:pt x="154874" y="501227"/>
                      <a:pt x="132433" y="501227"/>
                    </a:cubicBezTo>
                    <a:lnTo>
                      <a:pt x="122085" y="501227"/>
                    </a:lnTo>
                    <a:cubicBezTo>
                      <a:pt x="99645" y="501227"/>
                      <a:pt x="75925" y="483929"/>
                      <a:pt x="68949" y="462568"/>
                    </a:cubicBezTo>
                    <a:lnTo>
                      <a:pt x="0" y="249769"/>
                    </a:lnTo>
                    <a:lnTo>
                      <a:pt x="0" y="236302"/>
                    </a:lnTo>
                    <a:cubicBezTo>
                      <a:pt x="0" y="224112"/>
                      <a:pt x="4883" y="210297"/>
                      <a:pt x="11046" y="204725"/>
                    </a:cubicBezTo>
                    <a:cubicBezTo>
                      <a:pt x="17208" y="199268"/>
                      <a:pt x="31393" y="194509"/>
                      <a:pt x="43369" y="193812"/>
                    </a:cubicBezTo>
                    <a:close/>
                    <a:moveTo>
                      <a:pt x="138106" y="151894"/>
                    </a:moveTo>
                    <a:cubicBezTo>
                      <a:pt x="140196" y="151081"/>
                      <a:pt x="142635" y="152127"/>
                      <a:pt x="143448" y="154218"/>
                    </a:cubicBezTo>
                    <a:cubicBezTo>
                      <a:pt x="144377" y="156426"/>
                      <a:pt x="143332" y="158866"/>
                      <a:pt x="141125" y="159679"/>
                    </a:cubicBezTo>
                    <a:cubicBezTo>
                      <a:pt x="131950" y="163281"/>
                      <a:pt x="124286" y="164559"/>
                      <a:pt x="118014" y="164559"/>
                    </a:cubicBezTo>
                    <a:cubicBezTo>
                      <a:pt x="105239" y="164559"/>
                      <a:pt x="98620" y="159330"/>
                      <a:pt x="98271" y="158982"/>
                    </a:cubicBezTo>
                    <a:cubicBezTo>
                      <a:pt x="96529" y="157588"/>
                      <a:pt x="96181" y="154915"/>
                      <a:pt x="97691" y="153172"/>
                    </a:cubicBezTo>
                    <a:cubicBezTo>
                      <a:pt x="99084" y="151430"/>
                      <a:pt x="101639" y="151081"/>
                      <a:pt x="103497" y="152591"/>
                    </a:cubicBezTo>
                    <a:cubicBezTo>
                      <a:pt x="103962" y="152940"/>
                      <a:pt x="114995" y="161073"/>
                      <a:pt x="138106" y="151894"/>
                    </a:cubicBezTo>
                    <a:close/>
                    <a:moveTo>
                      <a:pt x="139648" y="119739"/>
                    </a:moveTo>
                    <a:cubicBezTo>
                      <a:pt x="147918" y="120435"/>
                      <a:pt x="149316" y="134921"/>
                      <a:pt x="149316" y="134921"/>
                    </a:cubicBezTo>
                    <a:lnTo>
                      <a:pt x="129981" y="134921"/>
                    </a:lnTo>
                    <a:cubicBezTo>
                      <a:pt x="129981" y="134921"/>
                      <a:pt x="131379" y="119044"/>
                      <a:pt x="139648" y="119739"/>
                    </a:cubicBezTo>
                    <a:close/>
                    <a:moveTo>
                      <a:pt x="91170" y="119739"/>
                    </a:moveTo>
                    <a:cubicBezTo>
                      <a:pt x="99440" y="120435"/>
                      <a:pt x="100838" y="134921"/>
                      <a:pt x="100838" y="134921"/>
                    </a:cubicBezTo>
                    <a:lnTo>
                      <a:pt x="81503" y="134921"/>
                    </a:lnTo>
                    <a:cubicBezTo>
                      <a:pt x="81503" y="134921"/>
                      <a:pt x="82901" y="119044"/>
                      <a:pt x="91170" y="119739"/>
                    </a:cubicBezTo>
                    <a:close/>
                    <a:moveTo>
                      <a:pt x="95591" y="95554"/>
                    </a:moveTo>
                    <a:cubicBezTo>
                      <a:pt x="92685" y="103451"/>
                      <a:pt x="84429" y="120752"/>
                      <a:pt x="67686" y="130042"/>
                    </a:cubicBezTo>
                    <a:lnTo>
                      <a:pt x="67686" y="157679"/>
                    </a:lnTo>
                    <a:cubicBezTo>
                      <a:pt x="67686" y="166736"/>
                      <a:pt x="75127" y="174168"/>
                      <a:pt x="84313" y="174168"/>
                    </a:cubicBezTo>
                    <a:lnTo>
                      <a:pt x="153379" y="174168"/>
                    </a:lnTo>
                    <a:cubicBezTo>
                      <a:pt x="162449" y="174168"/>
                      <a:pt x="169890" y="166736"/>
                      <a:pt x="169890" y="157562"/>
                    </a:cubicBezTo>
                    <a:lnTo>
                      <a:pt x="169890" y="112043"/>
                    </a:lnTo>
                    <a:cubicBezTo>
                      <a:pt x="153961" y="116340"/>
                      <a:pt x="122102" y="120752"/>
                      <a:pt x="100359" y="95554"/>
                    </a:cubicBezTo>
                    <a:close/>
                    <a:moveTo>
                      <a:pt x="305807" y="35565"/>
                    </a:moveTo>
                    <a:lnTo>
                      <a:pt x="415442" y="35565"/>
                    </a:lnTo>
                    <a:cubicBezTo>
                      <a:pt x="425557" y="35565"/>
                      <a:pt x="433695" y="43692"/>
                      <a:pt x="433695" y="53792"/>
                    </a:cubicBezTo>
                    <a:cubicBezTo>
                      <a:pt x="433695" y="63892"/>
                      <a:pt x="425557" y="72018"/>
                      <a:pt x="415442" y="72018"/>
                    </a:cubicBezTo>
                    <a:lnTo>
                      <a:pt x="324060" y="72018"/>
                    </a:lnTo>
                    <a:lnTo>
                      <a:pt x="324060" y="237103"/>
                    </a:lnTo>
                    <a:lnTo>
                      <a:pt x="415442" y="237103"/>
                    </a:lnTo>
                    <a:cubicBezTo>
                      <a:pt x="425557" y="237103"/>
                      <a:pt x="433695" y="245346"/>
                      <a:pt x="433695" y="255330"/>
                    </a:cubicBezTo>
                    <a:cubicBezTo>
                      <a:pt x="433695" y="265430"/>
                      <a:pt x="425557" y="273556"/>
                      <a:pt x="415442" y="273556"/>
                    </a:cubicBezTo>
                    <a:lnTo>
                      <a:pt x="324060" y="273556"/>
                    </a:lnTo>
                    <a:lnTo>
                      <a:pt x="324060" y="469290"/>
                    </a:lnTo>
                    <a:lnTo>
                      <a:pt x="415442" y="469290"/>
                    </a:lnTo>
                    <a:cubicBezTo>
                      <a:pt x="425557" y="469290"/>
                      <a:pt x="433695" y="477416"/>
                      <a:pt x="433695" y="487516"/>
                    </a:cubicBezTo>
                    <a:cubicBezTo>
                      <a:pt x="433695" y="497617"/>
                      <a:pt x="425557" y="505743"/>
                      <a:pt x="415442" y="505743"/>
                    </a:cubicBezTo>
                    <a:lnTo>
                      <a:pt x="305807" y="505743"/>
                    </a:lnTo>
                    <a:cubicBezTo>
                      <a:pt x="295692" y="505743"/>
                      <a:pt x="287554" y="497617"/>
                      <a:pt x="287554" y="487516"/>
                    </a:cubicBezTo>
                    <a:lnTo>
                      <a:pt x="287554" y="53792"/>
                    </a:lnTo>
                    <a:cubicBezTo>
                      <a:pt x="287554" y="43692"/>
                      <a:pt x="295692" y="35565"/>
                      <a:pt x="305807" y="35565"/>
                    </a:cubicBezTo>
                    <a:close/>
                    <a:moveTo>
                      <a:pt x="117102" y="32037"/>
                    </a:moveTo>
                    <a:cubicBezTo>
                      <a:pt x="195819" y="32037"/>
                      <a:pt x="179890" y="108676"/>
                      <a:pt x="179890" y="108676"/>
                    </a:cubicBezTo>
                    <a:cubicBezTo>
                      <a:pt x="179890" y="108676"/>
                      <a:pt x="179308" y="108908"/>
                      <a:pt x="178262" y="109373"/>
                    </a:cubicBezTo>
                    <a:lnTo>
                      <a:pt x="178262" y="157679"/>
                    </a:lnTo>
                    <a:cubicBezTo>
                      <a:pt x="178262" y="171381"/>
                      <a:pt x="167099" y="182412"/>
                      <a:pt x="153379" y="182412"/>
                    </a:cubicBezTo>
                    <a:lnTo>
                      <a:pt x="84313" y="182412"/>
                    </a:lnTo>
                    <a:cubicBezTo>
                      <a:pt x="70593" y="182412"/>
                      <a:pt x="59430" y="171265"/>
                      <a:pt x="59430" y="157562"/>
                    </a:cubicBezTo>
                    <a:lnTo>
                      <a:pt x="59430" y="133642"/>
                    </a:lnTo>
                    <a:cubicBezTo>
                      <a:pt x="58151" y="134106"/>
                      <a:pt x="56872" y="134571"/>
                      <a:pt x="55593" y="134803"/>
                    </a:cubicBezTo>
                    <a:cubicBezTo>
                      <a:pt x="55593" y="134803"/>
                      <a:pt x="34083" y="32153"/>
                      <a:pt x="117102" y="32037"/>
                    </a:cubicBezTo>
                    <a:close/>
                    <a:moveTo>
                      <a:pt x="543107" y="0"/>
                    </a:moveTo>
                    <a:cubicBezTo>
                      <a:pt x="574499" y="0"/>
                      <a:pt x="599948" y="25417"/>
                      <a:pt x="599948" y="56770"/>
                    </a:cubicBezTo>
                    <a:cubicBezTo>
                      <a:pt x="599948" y="88123"/>
                      <a:pt x="574499" y="113540"/>
                      <a:pt x="543107" y="113540"/>
                    </a:cubicBezTo>
                    <a:cubicBezTo>
                      <a:pt x="511715" y="113540"/>
                      <a:pt x="486266" y="88123"/>
                      <a:pt x="486266" y="56770"/>
                    </a:cubicBezTo>
                    <a:cubicBezTo>
                      <a:pt x="486266" y="25417"/>
                      <a:pt x="511715" y="0"/>
                      <a:pt x="54310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id-ID"/>
              </a:p>
            </p:txBody>
          </p:sp>
        </p:grpSp>
        <p:grpSp>
          <p:nvGrpSpPr>
            <p:cNvPr id="83" name="i$ḻídê"/>
            <p:cNvGrpSpPr/>
            <p:nvPr/>
          </p:nvGrpSpPr>
          <p:grpSpPr>
            <a:xfrm>
              <a:off x="8140203" y="4388150"/>
              <a:ext cx="936886" cy="936885"/>
              <a:chOff x="8140203" y="4388150"/>
              <a:chExt cx="936886" cy="936885"/>
            </a:xfrm>
          </p:grpSpPr>
          <p:sp>
            <p:nvSpPr>
              <p:cNvPr id="20" name="îṡliḓé"/>
              <p:cNvSpPr/>
              <p:nvPr/>
            </p:nvSpPr>
            <p:spPr>
              <a:xfrm>
                <a:off x="8140203" y="4388150"/>
                <a:ext cx="936886" cy="93688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id-ID"/>
              </a:p>
            </p:txBody>
          </p:sp>
          <p:sp>
            <p:nvSpPr>
              <p:cNvPr id="77" name="ísļïḍè"/>
              <p:cNvSpPr/>
              <p:nvPr/>
            </p:nvSpPr>
            <p:spPr>
              <a:xfrm>
                <a:off x="8408814" y="4638911"/>
                <a:ext cx="399664" cy="435362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  <a:gd name="connsiteX103" fmla="*/ 373273 h 605239"/>
                  <a:gd name="connsiteY103" fmla="*/ 373273 h 605239"/>
                  <a:gd name="connsiteX104" fmla="*/ 373273 h 605239"/>
                  <a:gd name="connsiteY104" fmla="*/ 373273 h 605239"/>
                  <a:gd name="connsiteX105" fmla="*/ 373273 h 605239"/>
                  <a:gd name="connsiteY105" fmla="*/ 373273 h 605239"/>
                  <a:gd name="connsiteX106" fmla="*/ 373273 h 605239"/>
                  <a:gd name="connsiteY106" fmla="*/ 373273 h 605239"/>
                  <a:gd name="connsiteX107" fmla="*/ 373273 h 605239"/>
                  <a:gd name="connsiteY107" fmla="*/ 373273 h 605239"/>
                  <a:gd name="connsiteX108" fmla="*/ 373273 h 605239"/>
                  <a:gd name="connsiteY108" fmla="*/ 373273 h 605239"/>
                  <a:gd name="connsiteX109" fmla="*/ 373273 h 605239"/>
                  <a:gd name="connsiteY109" fmla="*/ 373273 h 605239"/>
                  <a:gd name="connsiteX110" fmla="*/ 373273 h 605239"/>
                  <a:gd name="connsiteY110" fmla="*/ 373273 h 605239"/>
                  <a:gd name="connsiteX111" fmla="*/ 373273 h 605239"/>
                  <a:gd name="connsiteY111" fmla="*/ 373273 h 605239"/>
                  <a:gd name="connsiteX112" fmla="*/ 373273 h 605239"/>
                  <a:gd name="connsiteY112" fmla="*/ 373273 h 605239"/>
                  <a:gd name="connsiteX113" fmla="*/ 373273 h 605239"/>
                  <a:gd name="connsiteY113" fmla="*/ 373273 h 605239"/>
                  <a:gd name="connsiteX114" fmla="*/ 373273 h 605239"/>
                  <a:gd name="connsiteY114" fmla="*/ 373273 h 605239"/>
                  <a:gd name="connsiteX115" fmla="*/ 373273 h 605239"/>
                  <a:gd name="connsiteY115" fmla="*/ 373273 h 605239"/>
                  <a:gd name="connsiteX116" fmla="*/ 373273 h 605239"/>
                  <a:gd name="connsiteY116" fmla="*/ 373273 h 605239"/>
                  <a:gd name="connsiteX117" fmla="*/ 373273 h 605239"/>
                  <a:gd name="connsiteY117" fmla="*/ 373273 h 605239"/>
                  <a:gd name="connsiteX118" fmla="*/ 373273 h 605239"/>
                  <a:gd name="connsiteY118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</a:cxnLst>
                <a:rect l="l" t="t" r="r" b="b"/>
                <a:pathLst>
                  <a:path w="556973" h="606722">
                    <a:moveTo>
                      <a:pt x="480190" y="505602"/>
                    </a:moveTo>
                    <a:cubicBezTo>
                      <a:pt x="522897" y="505602"/>
                      <a:pt x="556973" y="537147"/>
                      <a:pt x="556973" y="556162"/>
                    </a:cubicBezTo>
                    <a:lnTo>
                      <a:pt x="556439" y="586996"/>
                    </a:lnTo>
                    <a:cubicBezTo>
                      <a:pt x="556261" y="597925"/>
                      <a:pt x="547364" y="606722"/>
                      <a:pt x="536420" y="606722"/>
                    </a:cubicBezTo>
                    <a:lnTo>
                      <a:pt x="425206" y="606722"/>
                    </a:lnTo>
                    <a:cubicBezTo>
                      <a:pt x="414173" y="606722"/>
                      <a:pt x="405187" y="597748"/>
                      <a:pt x="405187" y="586640"/>
                    </a:cubicBezTo>
                    <a:lnTo>
                      <a:pt x="405187" y="556162"/>
                    </a:lnTo>
                    <a:cubicBezTo>
                      <a:pt x="405187" y="537147"/>
                      <a:pt x="437573" y="505602"/>
                      <a:pt x="480190" y="505602"/>
                    </a:cubicBezTo>
                    <a:close/>
                    <a:moveTo>
                      <a:pt x="277711" y="505602"/>
                    </a:moveTo>
                    <a:cubicBezTo>
                      <a:pt x="320343" y="505602"/>
                      <a:pt x="354520" y="537147"/>
                      <a:pt x="354520" y="556162"/>
                    </a:cubicBezTo>
                    <a:lnTo>
                      <a:pt x="353986" y="586996"/>
                    </a:lnTo>
                    <a:cubicBezTo>
                      <a:pt x="353808" y="597925"/>
                      <a:pt x="344908" y="606722"/>
                      <a:pt x="333960" y="606722"/>
                    </a:cubicBezTo>
                    <a:lnTo>
                      <a:pt x="222619" y="606722"/>
                    </a:lnTo>
                    <a:cubicBezTo>
                      <a:pt x="211582" y="606722"/>
                      <a:pt x="202593" y="597748"/>
                      <a:pt x="202593" y="586640"/>
                    </a:cubicBezTo>
                    <a:lnTo>
                      <a:pt x="202593" y="556162"/>
                    </a:lnTo>
                    <a:cubicBezTo>
                      <a:pt x="202593" y="537147"/>
                      <a:pt x="234990" y="505602"/>
                      <a:pt x="277711" y="505602"/>
                    </a:cubicBezTo>
                    <a:close/>
                    <a:moveTo>
                      <a:pt x="75118" y="505602"/>
                    </a:moveTo>
                    <a:cubicBezTo>
                      <a:pt x="117839" y="505602"/>
                      <a:pt x="151927" y="537147"/>
                      <a:pt x="151927" y="556162"/>
                    </a:cubicBezTo>
                    <a:lnTo>
                      <a:pt x="151393" y="586996"/>
                    </a:lnTo>
                    <a:cubicBezTo>
                      <a:pt x="151215" y="597925"/>
                      <a:pt x="142315" y="606722"/>
                      <a:pt x="131367" y="606722"/>
                    </a:cubicBezTo>
                    <a:lnTo>
                      <a:pt x="20115" y="606722"/>
                    </a:lnTo>
                    <a:cubicBezTo>
                      <a:pt x="8989" y="606722"/>
                      <a:pt x="0" y="597748"/>
                      <a:pt x="0" y="586640"/>
                    </a:cubicBezTo>
                    <a:lnTo>
                      <a:pt x="0" y="556162"/>
                    </a:lnTo>
                    <a:cubicBezTo>
                      <a:pt x="0" y="537147"/>
                      <a:pt x="32486" y="505602"/>
                      <a:pt x="75118" y="505602"/>
                    </a:cubicBezTo>
                    <a:close/>
                    <a:moveTo>
                      <a:pt x="481080" y="379219"/>
                    </a:moveTo>
                    <a:cubicBezTo>
                      <a:pt x="509043" y="379219"/>
                      <a:pt x="531711" y="401840"/>
                      <a:pt x="531711" y="429744"/>
                    </a:cubicBezTo>
                    <a:cubicBezTo>
                      <a:pt x="531711" y="457648"/>
                      <a:pt x="509043" y="480269"/>
                      <a:pt x="481080" y="480269"/>
                    </a:cubicBezTo>
                    <a:cubicBezTo>
                      <a:pt x="453117" y="480269"/>
                      <a:pt x="430449" y="457648"/>
                      <a:pt x="430449" y="429744"/>
                    </a:cubicBezTo>
                    <a:cubicBezTo>
                      <a:pt x="430449" y="401840"/>
                      <a:pt x="453117" y="379219"/>
                      <a:pt x="481080" y="379219"/>
                    </a:cubicBezTo>
                    <a:close/>
                    <a:moveTo>
                      <a:pt x="278522" y="379219"/>
                    </a:moveTo>
                    <a:cubicBezTo>
                      <a:pt x="306465" y="379219"/>
                      <a:pt x="329118" y="401840"/>
                      <a:pt x="329118" y="429744"/>
                    </a:cubicBezTo>
                    <a:cubicBezTo>
                      <a:pt x="329118" y="457648"/>
                      <a:pt x="306465" y="480269"/>
                      <a:pt x="278522" y="480269"/>
                    </a:cubicBezTo>
                    <a:cubicBezTo>
                      <a:pt x="250579" y="480269"/>
                      <a:pt x="227926" y="457648"/>
                      <a:pt x="227926" y="429744"/>
                    </a:cubicBezTo>
                    <a:cubicBezTo>
                      <a:pt x="227926" y="401840"/>
                      <a:pt x="250579" y="379219"/>
                      <a:pt x="278522" y="379219"/>
                    </a:cubicBezTo>
                    <a:close/>
                    <a:moveTo>
                      <a:pt x="76035" y="379219"/>
                    </a:moveTo>
                    <a:cubicBezTo>
                      <a:pt x="103998" y="379219"/>
                      <a:pt x="126666" y="401840"/>
                      <a:pt x="126666" y="429744"/>
                    </a:cubicBezTo>
                    <a:cubicBezTo>
                      <a:pt x="126666" y="457648"/>
                      <a:pt x="103998" y="480269"/>
                      <a:pt x="76035" y="480269"/>
                    </a:cubicBezTo>
                    <a:cubicBezTo>
                      <a:pt x="48072" y="480269"/>
                      <a:pt x="25404" y="457648"/>
                      <a:pt x="25404" y="429744"/>
                    </a:cubicBezTo>
                    <a:cubicBezTo>
                      <a:pt x="25404" y="401840"/>
                      <a:pt x="48072" y="379219"/>
                      <a:pt x="76035" y="379219"/>
                    </a:cubicBezTo>
                    <a:close/>
                    <a:moveTo>
                      <a:pt x="353886" y="80445"/>
                    </a:moveTo>
                    <a:lnTo>
                      <a:pt x="360298" y="80445"/>
                    </a:lnTo>
                    <a:cubicBezTo>
                      <a:pt x="362435" y="80445"/>
                      <a:pt x="364216" y="80712"/>
                      <a:pt x="365552" y="81424"/>
                    </a:cubicBezTo>
                    <a:cubicBezTo>
                      <a:pt x="366888" y="82136"/>
                      <a:pt x="367956" y="82936"/>
                      <a:pt x="368669" y="84004"/>
                    </a:cubicBezTo>
                    <a:cubicBezTo>
                      <a:pt x="369381" y="84982"/>
                      <a:pt x="369916" y="86139"/>
                      <a:pt x="370183" y="87206"/>
                    </a:cubicBezTo>
                    <a:cubicBezTo>
                      <a:pt x="370361" y="88363"/>
                      <a:pt x="370539" y="89341"/>
                      <a:pt x="370539" y="90142"/>
                    </a:cubicBezTo>
                    <a:cubicBezTo>
                      <a:pt x="370539" y="92277"/>
                      <a:pt x="370272" y="94145"/>
                      <a:pt x="369738" y="95569"/>
                    </a:cubicBezTo>
                    <a:cubicBezTo>
                      <a:pt x="369203" y="96992"/>
                      <a:pt x="368491" y="98149"/>
                      <a:pt x="367600" y="98949"/>
                    </a:cubicBezTo>
                    <a:cubicBezTo>
                      <a:pt x="366799" y="99750"/>
                      <a:pt x="365819" y="100373"/>
                      <a:pt x="364840" y="100728"/>
                    </a:cubicBezTo>
                    <a:cubicBezTo>
                      <a:pt x="363860" y="101084"/>
                      <a:pt x="362791" y="101262"/>
                      <a:pt x="361723" y="101262"/>
                    </a:cubicBezTo>
                    <a:lnTo>
                      <a:pt x="353886" y="101262"/>
                    </a:lnTo>
                    <a:close/>
                    <a:moveTo>
                      <a:pt x="288104" y="75802"/>
                    </a:moveTo>
                    <a:lnTo>
                      <a:pt x="288104" y="81667"/>
                    </a:lnTo>
                    <a:lnTo>
                      <a:pt x="303770" y="81667"/>
                    </a:lnTo>
                    <a:lnTo>
                      <a:pt x="303770" y="128321"/>
                    </a:lnTo>
                    <a:lnTo>
                      <a:pt x="312404" y="128321"/>
                    </a:lnTo>
                    <a:lnTo>
                      <a:pt x="312404" y="81667"/>
                    </a:lnTo>
                    <a:lnTo>
                      <a:pt x="328159" y="81667"/>
                    </a:lnTo>
                    <a:lnTo>
                      <a:pt x="328159" y="75802"/>
                    </a:lnTo>
                    <a:close/>
                    <a:moveTo>
                      <a:pt x="233896" y="75802"/>
                    </a:moveTo>
                    <a:lnTo>
                      <a:pt x="233896" y="81667"/>
                    </a:lnTo>
                    <a:lnTo>
                      <a:pt x="249562" y="81667"/>
                    </a:lnTo>
                    <a:lnTo>
                      <a:pt x="249562" y="128321"/>
                    </a:lnTo>
                    <a:lnTo>
                      <a:pt x="258196" y="128321"/>
                    </a:lnTo>
                    <a:lnTo>
                      <a:pt x="258196" y="81667"/>
                    </a:lnTo>
                    <a:lnTo>
                      <a:pt x="273951" y="81667"/>
                    </a:lnTo>
                    <a:lnTo>
                      <a:pt x="273951" y="75802"/>
                    </a:lnTo>
                    <a:close/>
                    <a:moveTo>
                      <a:pt x="183516" y="75802"/>
                    </a:moveTo>
                    <a:lnTo>
                      <a:pt x="183516" y="128321"/>
                    </a:lnTo>
                    <a:lnTo>
                      <a:pt x="192239" y="128321"/>
                    </a:lnTo>
                    <a:lnTo>
                      <a:pt x="192239" y="104683"/>
                    </a:lnTo>
                    <a:lnTo>
                      <a:pt x="215026" y="104683"/>
                    </a:lnTo>
                    <a:lnTo>
                      <a:pt x="215026" y="128321"/>
                    </a:lnTo>
                    <a:lnTo>
                      <a:pt x="223571" y="128321"/>
                    </a:lnTo>
                    <a:lnTo>
                      <a:pt x="223571" y="75802"/>
                    </a:lnTo>
                    <a:lnTo>
                      <a:pt x="215026" y="75802"/>
                    </a:lnTo>
                    <a:lnTo>
                      <a:pt x="215026" y="98818"/>
                    </a:lnTo>
                    <a:lnTo>
                      <a:pt x="192239" y="98818"/>
                    </a:lnTo>
                    <a:lnTo>
                      <a:pt x="192239" y="75802"/>
                    </a:lnTo>
                    <a:close/>
                    <a:moveTo>
                      <a:pt x="345338" y="73935"/>
                    </a:moveTo>
                    <a:lnTo>
                      <a:pt x="345338" y="126366"/>
                    </a:lnTo>
                    <a:lnTo>
                      <a:pt x="353883" y="126366"/>
                    </a:lnTo>
                    <a:lnTo>
                      <a:pt x="353883" y="107438"/>
                    </a:lnTo>
                    <a:lnTo>
                      <a:pt x="360203" y="107438"/>
                    </a:lnTo>
                    <a:cubicBezTo>
                      <a:pt x="362962" y="107438"/>
                      <a:pt x="365544" y="107083"/>
                      <a:pt x="367769" y="106283"/>
                    </a:cubicBezTo>
                    <a:cubicBezTo>
                      <a:pt x="370083" y="105394"/>
                      <a:pt x="372041" y="104328"/>
                      <a:pt x="373644" y="102817"/>
                    </a:cubicBezTo>
                    <a:cubicBezTo>
                      <a:pt x="375246" y="101306"/>
                      <a:pt x="376492" y="99529"/>
                      <a:pt x="377382" y="97396"/>
                    </a:cubicBezTo>
                    <a:cubicBezTo>
                      <a:pt x="378361" y="95264"/>
                      <a:pt x="378717" y="92775"/>
                      <a:pt x="378717" y="90109"/>
                    </a:cubicBezTo>
                    <a:cubicBezTo>
                      <a:pt x="378717" y="87621"/>
                      <a:pt x="378183" y="85400"/>
                      <a:pt x="377115" y="83356"/>
                    </a:cubicBezTo>
                    <a:cubicBezTo>
                      <a:pt x="376136" y="81312"/>
                      <a:pt x="374712" y="79623"/>
                      <a:pt x="372932" y="78201"/>
                    </a:cubicBezTo>
                    <a:cubicBezTo>
                      <a:pt x="371240" y="76779"/>
                      <a:pt x="369282" y="75713"/>
                      <a:pt x="367057" y="75002"/>
                    </a:cubicBezTo>
                    <a:cubicBezTo>
                      <a:pt x="364921" y="74291"/>
                      <a:pt x="362695" y="73935"/>
                      <a:pt x="360381" y="73935"/>
                    </a:cubicBezTo>
                    <a:close/>
                    <a:moveTo>
                      <a:pt x="177285" y="0"/>
                    </a:moveTo>
                    <a:lnTo>
                      <a:pt x="379785" y="0"/>
                    </a:lnTo>
                    <a:cubicBezTo>
                      <a:pt x="435684" y="0"/>
                      <a:pt x="481080" y="45321"/>
                      <a:pt x="481080" y="101129"/>
                    </a:cubicBezTo>
                    <a:cubicBezTo>
                      <a:pt x="481080" y="156847"/>
                      <a:pt x="435684" y="202257"/>
                      <a:pt x="379785" y="202257"/>
                    </a:cubicBezTo>
                    <a:lnTo>
                      <a:pt x="303859" y="202257"/>
                    </a:lnTo>
                    <a:lnTo>
                      <a:pt x="303859" y="227495"/>
                    </a:lnTo>
                    <a:lnTo>
                      <a:pt x="481080" y="227495"/>
                    </a:lnTo>
                    <a:cubicBezTo>
                      <a:pt x="495055" y="227495"/>
                      <a:pt x="506448" y="238781"/>
                      <a:pt x="506448" y="252732"/>
                    </a:cubicBezTo>
                    <a:lnTo>
                      <a:pt x="506448" y="303297"/>
                    </a:lnTo>
                    <a:cubicBezTo>
                      <a:pt x="506448" y="317249"/>
                      <a:pt x="495055" y="328623"/>
                      <a:pt x="481080" y="328623"/>
                    </a:cubicBezTo>
                    <a:cubicBezTo>
                      <a:pt x="467105" y="328623"/>
                      <a:pt x="455801" y="317249"/>
                      <a:pt x="455801" y="303297"/>
                    </a:cubicBezTo>
                    <a:lnTo>
                      <a:pt x="455801" y="278059"/>
                    </a:lnTo>
                    <a:lnTo>
                      <a:pt x="303859" y="278059"/>
                    </a:lnTo>
                    <a:lnTo>
                      <a:pt x="303859" y="303297"/>
                    </a:lnTo>
                    <a:cubicBezTo>
                      <a:pt x="303859" y="317249"/>
                      <a:pt x="292555" y="328623"/>
                      <a:pt x="278580" y="328623"/>
                    </a:cubicBezTo>
                    <a:cubicBezTo>
                      <a:pt x="264516" y="328623"/>
                      <a:pt x="253212" y="317249"/>
                      <a:pt x="253212" y="303297"/>
                    </a:cubicBezTo>
                    <a:lnTo>
                      <a:pt x="253212" y="278059"/>
                    </a:lnTo>
                    <a:lnTo>
                      <a:pt x="102160" y="278059"/>
                    </a:lnTo>
                    <a:lnTo>
                      <a:pt x="102160" y="303297"/>
                    </a:lnTo>
                    <a:cubicBezTo>
                      <a:pt x="102160" y="317249"/>
                      <a:pt x="90856" y="328623"/>
                      <a:pt x="76881" y="328623"/>
                    </a:cubicBezTo>
                    <a:cubicBezTo>
                      <a:pt x="62817" y="328623"/>
                      <a:pt x="51513" y="317249"/>
                      <a:pt x="51513" y="303297"/>
                    </a:cubicBezTo>
                    <a:lnTo>
                      <a:pt x="51513" y="252732"/>
                    </a:lnTo>
                    <a:cubicBezTo>
                      <a:pt x="51513" y="238781"/>
                      <a:pt x="62817" y="227495"/>
                      <a:pt x="76881" y="227495"/>
                    </a:cubicBezTo>
                    <a:lnTo>
                      <a:pt x="253212" y="227495"/>
                    </a:lnTo>
                    <a:lnTo>
                      <a:pt x="253212" y="202257"/>
                    </a:lnTo>
                    <a:lnTo>
                      <a:pt x="177285" y="202257"/>
                    </a:lnTo>
                    <a:cubicBezTo>
                      <a:pt x="121387" y="202257"/>
                      <a:pt x="75991" y="156847"/>
                      <a:pt x="75991" y="101129"/>
                    </a:cubicBezTo>
                    <a:cubicBezTo>
                      <a:pt x="75991" y="45321"/>
                      <a:pt x="121387" y="0"/>
                      <a:pt x="1772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id-ID"/>
              </a:p>
            </p:txBody>
          </p:sp>
        </p:grpSp>
        <p:sp>
          <p:nvSpPr>
            <p:cNvPr id="60" name="išḻiḓe"/>
            <p:cNvSpPr txBox="1"/>
            <p:nvPr/>
          </p:nvSpPr>
          <p:spPr bwMode="auto">
            <a:xfrm>
              <a:off x="1438455" y="2117844"/>
              <a:ext cx="1763693" cy="454332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altLang="zh-CN" sz="1200"/>
                <a:t>Supporting text here.</a:t>
              </a:r>
              <a:endParaRPr lang="en-US" altLang="zh-CN" sz="1200" dirty="0"/>
            </a:p>
          </p:txBody>
        </p:sp>
        <p:grpSp>
          <p:nvGrpSpPr>
            <p:cNvPr id="84" name="iṩḷïḓé"/>
            <p:cNvGrpSpPr/>
            <p:nvPr/>
          </p:nvGrpSpPr>
          <p:grpSpPr>
            <a:xfrm>
              <a:off x="8773651" y="3176213"/>
              <a:ext cx="936886" cy="936885"/>
              <a:chOff x="8773651" y="3176213"/>
              <a:chExt cx="936886" cy="936885"/>
            </a:xfrm>
          </p:grpSpPr>
          <p:sp>
            <p:nvSpPr>
              <p:cNvPr id="19" name="îsļîḑé"/>
              <p:cNvSpPr/>
              <p:nvPr/>
            </p:nvSpPr>
            <p:spPr>
              <a:xfrm>
                <a:off x="8773651" y="3176213"/>
                <a:ext cx="936886" cy="93688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id-ID"/>
              </a:p>
            </p:txBody>
          </p:sp>
          <p:sp>
            <p:nvSpPr>
              <p:cNvPr id="78" name="išḻiḓé"/>
              <p:cNvSpPr/>
              <p:nvPr/>
            </p:nvSpPr>
            <p:spPr>
              <a:xfrm>
                <a:off x="9042262" y="3426974"/>
                <a:ext cx="399664" cy="435362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  <a:gd name="connsiteX103" fmla="*/ 373273 h 605239"/>
                  <a:gd name="connsiteY103" fmla="*/ 373273 h 605239"/>
                  <a:gd name="connsiteX104" fmla="*/ 373273 h 605239"/>
                  <a:gd name="connsiteY104" fmla="*/ 373273 h 605239"/>
                  <a:gd name="connsiteX105" fmla="*/ 373273 h 605239"/>
                  <a:gd name="connsiteY105" fmla="*/ 373273 h 605239"/>
                  <a:gd name="connsiteX106" fmla="*/ 373273 h 605239"/>
                  <a:gd name="connsiteY106" fmla="*/ 373273 h 605239"/>
                  <a:gd name="connsiteX107" fmla="*/ 373273 h 605239"/>
                  <a:gd name="connsiteY107" fmla="*/ 373273 h 605239"/>
                  <a:gd name="connsiteX108" fmla="*/ 373273 h 605239"/>
                  <a:gd name="connsiteY108" fmla="*/ 373273 h 605239"/>
                  <a:gd name="connsiteX109" fmla="*/ 373273 h 605239"/>
                  <a:gd name="connsiteY109" fmla="*/ 373273 h 605239"/>
                  <a:gd name="connsiteX110" fmla="*/ 373273 h 605239"/>
                  <a:gd name="connsiteY110" fmla="*/ 373273 h 605239"/>
                  <a:gd name="connsiteX111" fmla="*/ 373273 h 605239"/>
                  <a:gd name="connsiteY111" fmla="*/ 373273 h 605239"/>
                  <a:gd name="connsiteX112" fmla="*/ 373273 h 605239"/>
                  <a:gd name="connsiteY112" fmla="*/ 373273 h 605239"/>
                  <a:gd name="connsiteX113" fmla="*/ 373273 h 605239"/>
                  <a:gd name="connsiteY113" fmla="*/ 373273 h 605239"/>
                  <a:gd name="connsiteX114" fmla="*/ 373273 h 605239"/>
                  <a:gd name="connsiteY114" fmla="*/ 373273 h 605239"/>
                  <a:gd name="connsiteX115" fmla="*/ 373273 h 605239"/>
                  <a:gd name="connsiteY115" fmla="*/ 373273 h 605239"/>
                  <a:gd name="connsiteX116" fmla="*/ 373273 h 605239"/>
                  <a:gd name="connsiteY116" fmla="*/ 373273 h 605239"/>
                  <a:gd name="connsiteX117" fmla="*/ 373273 h 605239"/>
                  <a:gd name="connsiteY117" fmla="*/ 373273 h 605239"/>
                  <a:gd name="connsiteX118" fmla="*/ 373273 h 605239"/>
                  <a:gd name="connsiteY118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</a:cxnLst>
                <a:rect l="l" t="t" r="r" b="b"/>
                <a:pathLst>
                  <a:path w="556973" h="606722">
                    <a:moveTo>
                      <a:pt x="480190" y="505602"/>
                    </a:moveTo>
                    <a:cubicBezTo>
                      <a:pt x="522897" y="505602"/>
                      <a:pt x="556973" y="537147"/>
                      <a:pt x="556973" y="556162"/>
                    </a:cubicBezTo>
                    <a:lnTo>
                      <a:pt x="556439" y="586996"/>
                    </a:lnTo>
                    <a:cubicBezTo>
                      <a:pt x="556261" y="597925"/>
                      <a:pt x="547364" y="606722"/>
                      <a:pt x="536420" y="606722"/>
                    </a:cubicBezTo>
                    <a:lnTo>
                      <a:pt x="425206" y="606722"/>
                    </a:lnTo>
                    <a:cubicBezTo>
                      <a:pt x="414173" y="606722"/>
                      <a:pt x="405187" y="597748"/>
                      <a:pt x="405187" y="586640"/>
                    </a:cubicBezTo>
                    <a:lnTo>
                      <a:pt x="405187" y="556162"/>
                    </a:lnTo>
                    <a:cubicBezTo>
                      <a:pt x="405187" y="537147"/>
                      <a:pt x="437573" y="505602"/>
                      <a:pt x="480190" y="505602"/>
                    </a:cubicBezTo>
                    <a:close/>
                    <a:moveTo>
                      <a:pt x="277711" y="505602"/>
                    </a:moveTo>
                    <a:cubicBezTo>
                      <a:pt x="320343" y="505602"/>
                      <a:pt x="354520" y="537147"/>
                      <a:pt x="354520" y="556162"/>
                    </a:cubicBezTo>
                    <a:lnTo>
                      <a:pt x="353986" y="586996"/>
                    </a:lnTo>
                    <a:cubicBezTo>
                      <a:pt x="353808" y="597925"/>
                      <a:pt x="344908" y="606722"/>
                      <a:pt x="333960" y="606722"/>
                    </a:cubicBezTo>
                    <a:lnTo>
                      <a:pt x="222619" y="606722"/>
                    </a:lnTo>
                    <a:cubicBezTo>
                      <a:pt x="211582" y="606722"/>
                      <a:pt x="202593" y="597748"/>
                      <a:pt x="202593" y="586640"/>
                    </a:cubicBezTo>
                    <a:lnTo>
                      <a:pt x="202593" y="556162"/>
                    </a:lnTo>
                    <a:cubicBezTo>
                      <a:pt x="202593" y="537147"/>
                      <a:pt x="234990" y="505602"/>
                      <a:pt x="277711" y="505602"/>
                    </a:cubicBezTo>
                    <a:close/>
                    <a:moveTo>
                      <a:pt x="75118" y="505602"/>
                    </a:moveTo>
                    <a:cubicBezTo>
                      <a:pt x="117839" y="505602"/>
                      <a:pt x="151927" y="537147"/>
                      <a:pt x="151927" y="556162"/>
                    </a:cubicBezTo>
                    <a:lnTo>
                      <a:pt x="151393" y="586996"/>
                    </a:lnTo>
                    <a:cubicBezTo>
                      <a:pt x="151215" y="597925"/>
                      <a:pt x="142315" y="606722"/>
                      <a:pt x="131367" y="606722"/>
                    </a:cubicBezTo>
                    <a:lnTo>
                      <a:pt x="20115" y="606722"/>
                    </a:lnTo>
                    <a:cubicBezTo>
                      <a:pt x="8989" y="606722"/>
                      <a:pt x="0" y="597748"/>
                      <a:pt x="0" y="586640"/>
                    </a:cubicBezTo>
                    <a:lnTo>
                      <a:pt x="0" y="556162"/>
                    </a:lnTo>
                    <a:cubicBezTo>
                      <a:pt x="0" y="537147"/>
                      <a:pt x="32486" y="505602"/>
                      <a:pt x="75118" y="505602"/>
                    </a:cubicBezTo>
                    <a:close/>
                    <a:moveTo>
                      <a:pt x="481080" y="379219"/>
                    </a:moveTo>
                    <a:cubicBezTo>
                      <a:pt x="509043" y="379219"/>
                      <a:pt x="531711" y="401840"/>
                      <a:pt x="531711" y="429744"/>
                    </a:cubicBezTo>
                    <a:cubicBezTo>
                      <a:pt x="531711" y="457648"/>
                      <a:pt x="509043" y="480269"/>
                      <a:pt x="481080" y="480269"/>
                    </a:cubicBezTo>
                    <a:cubicBezTo>
                      <a:pt x="453117" y="480269"/>
                      <a:pt x="430449" y="457648"/>
                      <a:pt x="430449" y="429744"/>
                    </a:cubicBezTo>
                    <a:cubicBezTo>
                      <a:pt x="430449" y="401840"/>
                      <a:pt x="453117" y="379219"/>
                      <a:pt x="481080" y="379219"/>
                    </a:cubicBezTo>
                    <a:close/>
                    <a:moveTo>
                      <a:pt x="278522" y="379219"/>
                    </a:moveTo>
                    <a:cubicBezTo>
                      <a:pt x="306465" y="379219"/>
                      <a:pt x="329118" y="401840"/>
                      <a:pt x="329118" y="429744"/>
                    </a:cubicBezTo>
                    <a:cubicBezTo>
                      <a:pt x="329118" y="457648"/>
                      <a:pt x="306465" y="480269"/>
                      <a:pt x="278522" y="480269"/>
                    </a:cubicBezTo>
                    <a:cubicBezTo>
                      <a:pt x="250579" y="480269"/>
                      <a:pt x="227926" y="457648"/>
                      <a:pt x="227926" y="429744"/>
                    </a:cubicBezTo>
                    <a:cubicBezTo>
                      <a:pt x="227926" y="401840"/>
                      <a:pt x="250579" y="379219"/>
                      <a:pt x="278522" y="379219"/>
                    </a:cubicBezTo>
                    <a:close/>
                    <a:moveTo>
                      <a:pt x="76035" y="379219"/>
                    </a:moveTo>
                    <a:cubicBezTo>
                      <a:pt x="103998" y="379219"/>
                      <a:pt x="126666" y="401840"/>
                      <a:pt x="126666" y="429744"/>
                    </a:cubicBezTo>
                    <a:cubicBezTo>
                      <a:pt x="126666" y="457648"/>
                      <a:pt x="103998" y="480269"/>
                      <a:pt x="76035" y="480269"/>
                    </a:cubicBezTo>
                    <a:cubicBezTo>
                      <a:pt x="48072" y="480269"/>
                      <a:pt x="25404" y="457648"/>
                      <a:pt x="25404" y="429744"/>
                    </a:cubicBezTo>
                    <a:cubicBezTo>
                      <a:pt x="25404" y="401840"/>
                      <a:pt x="48072" y="379219"/>
                      <a:pt x="76035" y="379219"/>
                    </a:cubicBezTo>
                    <a:close/>
                    <a:moveTo>
                      <a:pt x="353886" y="80445"/>
                    </a:moveTo>
                    <a:lnTo>
                      <a:pt x="360298" y="80445"/>
                    </a:lnTo>
                    <a:cubicBezTo>
                      <a:pt x="362435" y="80445"/>
                      <a:pt x="364216" y="80712"/>
                      <a:pt x="365552" y="81424"/>
                    </a:cubicBezTo>
                    <a:cubicBezTo>
                      <a:pt x="366888" y="82136"/>
                      <a:pt x="367956" y="82936"/>
                      <a:pt x="368669" y="84004"/>
                    </a:cubicBezTo>
                    <a:cubicBezTo>
                      <a:pt x="369381" y="84982"/>
                      <a:pt x="369916" y="86139"/>
                      <a:pt x="370183" y="87206"/>
                    </a:cubicBezTo>
                    <a:cubicBezTo>
                      <a:pt x="370361" y="88363"/>
                      <a:pt x="370539" y="89341"/>
                      <a:pt x="370539" y="90142"/>
                    </a:cubicBezTo>
                    <a:cubicBezTo>
                      <a:pt x="370539" y="92277"/>
                      <a:pt x="370272" y="94145"/>
                      <a:pt x="369738" y="95569"/>
                    </a:cubicBezTo>
                    <a:cubicBezTo>
                      <a:pt x="369203" y="96992"/>
                      <a:pt x="368491" y="98149"/>
                      <a:pt x="367600" y="98949"/>
                    </a:cubicBezTo>
                    <a:cubicBezTo>
                      <a:pt x="366799" y="99750"/>
                      <a:pt x="365819" y="100373"/>
                      <a:pt x="364840" y="100728"/>
                    </a:cubicBezTo>
                    <a:cubicBezTo>
                      <a:pt x="363860" y="101084"/>
                      <a:pt x="362791" y="101262"/>
                      <a:pt x="361723" y="101262"/>
                    </a:cubicBezTo>
                    <a:lnTo>
                      <a:pt x="353886" y="101262"/>
                    </a:lnTo>
                    <a:close/>
                    <a:moveTo>
                      <a:pt x="288104" y="75802"/>
                    </a:moveTo>
                    <a:lnTo>
                      <a:pt x="288104" y="81667"/>
                    </a:lnTo>
                    <a:lnTo>
                      <a:pt x="303770" y="81667"/>
                    </a:lnTo>
                    <a:lnTo>
                      <a:pt x="303770" y="128321"/>
                    </a:lnTo>
                    <a:lnTo>
                      <a:pt x="312404" y="128321"/>
                    </a:lnTo>
                    <a:lnTo>
                      <a:pt x="312404" y="81667"/>
                    </a:lnTo>
                    <a:lnTo>
                      <a:pt x="328159" y="81667"/>
                    </a:lnTo>
                    <a:lnTo>
                      <a:pt x="328159" y="75802"/>
                    </a:lnTo>
                    <a:close/>
                    <a:moveTo>
                      <a:pt x="233896" y="75802"/>
                    </a:moveTo>
                    <a:lnTo>
                      <a:pt x="233896" y="81667"/>
                    </a:lnTo>
                    <a:lnTo>
                      <a:pt x="249562" y="81667"/>
                    </a:lnTo>
                    <a:lnTo>
                      <a:pt x="249562" y="128321"/>
                    </a:lnTo>
                    <a:lnTo>
                      <a:pt x="258196" y="128321"/>
                    </a:lnTo>
                    <a:lnTo>
                      <a:pt x="258196" y="81667"/>
                    </a:lnTo>
                    <a:lnTo>
                      <a:pt x="273951" y="81667"/>
                    </a:lnTo>
                    <a:lnTo>
                      <a:pt x="273951" y="75802"/>
                    </a:lnTo>
                    <a:close/>
                    <a:moveTo>
                      <a:pt x="183516" y="75802"/>
                    </a:moveTo>
                    <a:lnTo>
                      <a:pt x="183516" y="128321"/>
                    </a:lnTo>
                    <a:lnTo>
                      <a:pt x="192239" y="128321"/>
                    </a:lnTo>
                    <a:lnTo>
                      <a:pt x="192239" y="104683"/>
                    </a:lnTo>
                    <a:lnTo>
                      <a:pt x="215026" y="104683"/>
                    </a:lnTo>
                    <a:lnTo>
                      <a:pt x="215026" y="128321"/>
                    </a:lnTo>
                    <a:lnTo>
                      <a:pt x="223571" y="128321"/>
                    </a:lnTo>
                    <a:lnTo>
                      <a:pt x="223571" y="75802"/>
                    </a:lnTo>
                    <a:lnTo>
                      <a:pt x="215026" y="75802"/>
                    </a:lnTo>
                    <a:lnTo>
                      <a:pt x="215026" y="98818"/>
                    </a:lnTo>
                    <a:lnTo>
                      <a:pt x="192239" y="98818"/>
                    </a:lnTo>
                    <a:lnTo>
                      <a:pt x="192239" y="75802"/>
                    </a:lnTo>
                    <a:close/>
                    <a:moveTo>
                      <a:pt x="345338" y="73935"/>
                    </a:moveTo>
                    <a:lnTo>
                      <a:pt x="345338" y="126366"/>
                    </a:lnTo>
                    <a:lnTo>
                      <a:pt x="353883" y="126366"/>
                    </a:lnTo>
                    <a:lnTo>
                      <a:pt x="353883" y="107438"/>
                    </a:lnTo>
                    <a:lnTo>
                      <a:pt x="360203" y="107438"/>
                    </a:lnTo>
                    <a:cubicBezTo>
                      <a:pt x="362962" y="107438"/>
                      <a:pt x="365544" y="107083"/>
                      <a:pt x="367769" y="106283"/>
                    </a:cubicBezTo>
                    <a:cubicBezTo>
                      <a:pt x="370083" y="105394"/>
                      <a:pt x="372041" y="104328"/>
                      <a:pt x="373644" y="102817"/>
                    </a:cubicBezTo>
                    <a:cubicBezTo>
                      <a:pt x="375246" y="101306"/>
                      <a:pt x="376492" y="99529"/>
                      <a:pt x="377382" y="97396"/>
                    </a:cubicBezTo>
                    <a:cubicBezTo>
                      <a:pt x="378361" y="95264"/>
                      <a:pt x="378717" y="92775"/>
                      <a:pt x="378717" y="90109"/>
                    </a:cubicBezTo>
                    <a:cubicBezTo>
                      <a:pt x="378717" y="87621"/>
                      <a:pt x="378183" y="85400"/>
                      <a:pt x="377115" y="83356"/>
                    </a:cubicBezTo>
                    <a:cubicBezTo>
                      <a:pt x="376136" y="81312"/>
                      <a:pt x="374712" y="79623"/>
                      <a:pt x="372932" y="78201"/>
                    </a:cubicBezTo>
                    <a:cubicBezTo>
                      <a:pt x="371240" y="76779"/>
                      <a:pt x="369282" y="75713"/>
                      <a:pt x="367057" y="75002"/>
                    </a:cubicBezTo>
                    <a:cubicBezTo>
                      <a:pt x="364921" y="74291"/>
                      <a:pt x="362695" y="73935"/>
                      <a:pt x="360381" y="73935"/>
                    </a:cubicBezTo>
                    <a:close/>
                    <a:moveTo>
                      <a:pt x="177285" y="0"/>
                    </a:moveTo>
                    <a:lnTo>
                      <a:pt x="379785" y="0"/>
                    </a:lnTo>
                    <a:cubicBezTo>
                      <a:pt x="435684" y="0"/>
                      <a:pt x="481080" y="45321"/>
                      <a:pt x="481080" y="101129"/>
                    </a:cubicBezTo>
                    <a:cubicBezTo>
                      <a:pt x="481080" y="156847"/>
                      <a:pt x="435684" y="202257"/>
                      <a:pt x="379785" y="202257"/>
                    </a:cubicBezTo>
                    <a:lnTo>
                      <a:pt x="303859" y="202257"/>
                    </a:lnTo>
                    <a:lnTo>
                      <a:pt x="303859" y="227495"/>
                    </a:lnTo>
                    <a:lnTo>
                      <a:pt x="481080" y="227495"/>
                    </a:lnTo>
                    <a:cubicBezTo>
                      <a:pt x="495055" y="227495"/>
                      <a:pt x="506448" y="238781"/>
                      <a:pt x="506448" y="252732"/>
                    </a:cubicBezTo>
                    <a:lnTo>
                      <a:pt x="506448" y="303297"/>
                    </a:lnTo>
                    <a:cubicBezTo>
                      <a:pt x="506448" y="317249"/>
                      <a:pt x="495055" y="328623"/>
                      <a:pt x="481080" y="328623"/>
                    </a:cubicBezTo>
                    <a:cubicBezTo>
                      <a:pt x="467105" y="328623"/>
                      <a:pt x="455801" y="317249"/>
                      <a:pt x="455801" y="303297"/>
                    </a:cubicBezTo>
                    <a:lnTo>
                      <a:pt x="455801" y="278059"/>
                    </a:lnTo>
                    <a:lnTo>
                      <a:pt x="303859" y="278059"/>
                    </a:lnTo>
                    <a:lnTo>
                      <a:pt x="303859" y="303297"/>
                    </a:lnTo>
                    <a:cubicBezTo>
                      <a:pt x="303859" y="317249"/>
                      <a:pt x="292555" y="328623"/>
                      <a:pt x="278580" y="328623"/>
                    </a:cubicBezTo>
                    <a:cubicBezTo>
                      <a:pt x="264516" y="328623"/>
                      <a:pt x="253212" y="317249"/>
                      <a:pt x="253212" y="303297"/>
                    </a:cubicBezTo>
                    <a:lnTo>
                      <a:pt x="253212" y="278059"/>
                    </a:lnTo>
                    <a:lnTo>
                      <a:pt x="102160" y="278059"/>
                    </a:lnTo>
                    <a:lnTo>
                      <a:pt x="102160" y="303297"/>
                    </a:lnTo>
                    <a:cubicBezTo>
                      <a:pt x="102160" y="317249"/>
                      <a:pt x="90856" y="328623"/>
                      <a:pt x="76881" y="328623"/>
                    </a:cubicBezTo>
                    <a:cubicBezTo>
                      <a:pt x="62817" y="328623"/>
                      <a:pt x="51513" y="317249"/>
                      <a:pt x="51513" y="303297"/>
                    </a:cubicBezTo>
                    <a:lnTo>
                      <a:pt x="51513" y="252732"/>
                    </a:lnTo>
                    <a:cubicBezTo>
                      <a:pt x="51513" y="238781"/>
                      <a:pt x="62817" y="227495"/>
                      <a:pt x="76881" y="227495"/>
                    </a:cubicBezTo>
                    <a:lnTo>
                      <a:pt x="253212" y="227495"/>
                    </a:lnTo>
                    <a:lnTo>
                      <a:pt x="253212" y="202257"/>
                    </a:lnTo>
                    <a:lnTo>
                      <a:pt x="177285" y="202257"/>
                    </a:lnTo>
                    <a:cubicBezTo>
                      <a:pt x="121387" y="202257"/>
                      <a:pt x="75991" y="156847"/>
                      <a:pt x="75991" y="101129"/>
                    </a:cubicBezTo>
                    <a:cubicBezTo>
                      <a:pt x="75991" y="45321"/>
                      <a:pt x="121387" y="0"/>
                      <a:pt x="1772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id-ID"/>
              </a:p>
            </p:txBody>
          </p:sp>
        </p:grpSp>
        <p:sp>
          <p:nvSpPr>
            <p:cNvPr id="62" name="íS1íḓê"/>
            <p:cNvSpPr txBox="1"/>
            <p:nvPr/>
          </p:nvSpPr>
          <p:spPr bwMode="auto">
            <a:xfrm>
              <a:off x="673100" y="3417868"/>
              <a:ext cx="1763693" cy="454332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altLang="zh-CN" sz="1200"/>
                <a:t>Supporting text here.</a:t>
              </a:r>
              <a:endParaRPr lang="en-US" altLang="zh-CN" sz="1200" dirty="0"/>
            </a:p>
          </p:txBody>
        </p:sp>
        <p:grpSp>
          <p:nvGrpSpPr>
            <p:cNvPr id="85" name="îsḻïďè"/>
            <p:cNvGrpSpPr/>
            <p:nvPr/>
          </p:nvGrpSpPr>
          <p:grpSpPr>
            <a:xfrm>
              <a:off x="8052967" y="1952065"/>
              <a:ext cx="936886" cy="936885"/>
              <a:chOff x="8052967" y="1952065"/>
              <a:chExt cx="936886" cy="936885"/>
            </a:xfrm>
          </p:grpSpPr>
          <p:sp>
            <p:nvSpPr>
              <p:cNvPr id="18" name="ïśļiḍé"/>
              <p:cNvSpPr/>
              <p:nvPr/>
            </p:nvSpPr>
            <p:spPr>
              <a:xfrm>
                <a:off x="8052967" y="1952065"/>
                <a:ext cx="936886" cy="93688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id-ID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id-ID"/>
              </a:p>
            </p:txBody>
          </p:sp>
          <p:sp>
            <p:nvSpPr>
              <p:cNvPr id="79" name="iṣḻíḑe"/>
              <p:cNvSpPr/>
              <p:nvPr/>
            </p:nvSpPr>
            <p:spPr>
              <a:xfrm>
                <a:off x="8321578" y="2202827"/>
                <a:ext cx="399664" cy="435362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  <a:gd name="connsiteX103" fmla="*/ 373273 h 605239"/>
                  <a:gd name="connsiteY103" fmla="*/ 373273 h 605239"/>
                  <a:gd name="connsiteX104" fmla="*/ 373273 h 605239"/>
                  <a:gd name="connsiteY104" fmla="*/ 373273 h 605239"/>
                  <a:gd name="connsiteX105" fmla="*/ 373273 h 605239"/>
                  <a:gd name="connsiteY105" fmla="*/ 373273 h 605239"/>
                  <a:gd name="connsiteX106" fmla="*/ 373273 h 605239"/>
                  <a:gd name="connsiteY106" fmla="*/ 373273 h 605239"/>
                  <a:gd name="connsiteX107" fmla="*/ 373273 h 605239"/>
                  <a:gd name="connsiteY107" fmla="*/ 373273 h 605239"/>
                  <a:gd name="connsiteX108" fmla="*/ 373273 h 605239"/>
                  <a:gd name="connsiteY108" fmla="*/ 373273 h 605239"/>
                  <a:gd name="connsiteX109" fmla="*/ 373273 h 605239"/>
                  <a:gd name="connsiteY109" fmla="*/ 373273 h 605239"/>
                  <a:gd name="connsiteX110" fmla="*/ 373273 h 605239"/>
                  <a:gd name="connsiteY110" fmla="*/ 373273 h 605239"/>
                  <a:gd name="connsiteX111" fmla="*/ 373273 h 605239"/>
                  <a:gd name="connsiteY111" fmla="*/ 373273 h 605239"/>
                  <a:gd name="connsiteX112" fmla="*/ 373273 h 605239"/>
                  <a:gd name="connsiteY112" fmla="*/ 373273 h 605239"/>
                  <a:gd name="connsiteX113" fmla="*/ 373273 h 605239"/>
                  <a:gd name="connsiteY113" fmla="*/ 373273 h 605239"/>
                  <a:gd name="connsiteX114" fmla="*/ 373273 h 605239"/>
                  <a:gd name="connsiteY114" fmla="*/ 373273 h 605239"/>
                  <a:gd name="connsiteX115" fmla="*/ 373273 h 605239"/>
                  <a:gd name="connsiteY115" fmla="*/ 373273 h 605239"/>
                  <a:gd name="connsiteX116" fmla="*/ 373273 h 605239"/>
                  <a:gd name="connsiteY116" fmla="*/ 373273 h 605239"/>
                  <a:gd name="connsiteX117" fmla="*/ 373273 h 605239"/>
                  <a:gd name="connsiteY117" fmla="*/ 373273 h 605239"/>
                  <a:gd name="connsiteX118" fmla="*/ 373273 h 605239"/>
                  <a:gd name="connsiteY118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</a:cxnLst>
                <a:rect l="l" t="t" r="r" b="b"/>
                <a:pathLst>
                  <a:path w="556973" h="606722">
                    <a:moveTo>
                      <a:pt x="480190" y="505602"/>
                    </a:moveTo>
                    <a:cubicBezTo>
                      <a:pt x="522897" y="505602"/>
                      <a:pt x="556973" y="537147"/>
                      <a:pt x="556973" y="556162"/>
                    </a:cubicBezTo>
                    <a:lnTo>
                      <a:pt x="556439" y="586996"/>
                    </a:lnTo>
                    <a:cubicBezTo>
                      <a:pt x="556261" y="597925"/>
                      <a:pt x="547364" y="606722"/>
                      <a:pt x="536420" y="606722"/>
                    </a:cubicBezTo>
                    <a:lnTo>
                      <a:pt x="425206" y="606722"/>
                    </a:lnTo>
                    <a:cubicBezTo>
                      <a:pt x="414173" y="606722"/>
                      <a:pt x="405187" y="597748"/>
                      <a:pt x="405187" y="586640"/>
                    </a:cubicBezTo>
                    <a:lnTo>
                      <a:pt x="405187" y="556162"/>
                    </a:lnTo>
                    <a:cubicBezTo>
                      <a:pt x="405187" y="537147"/>
                      <a:pt x="437573" y="505602"/>
                      <a:pt x="480190" y="505602"/>
                    </a:cubicBezTo>
                    <a:close/>
                    <a:moveTo>
                      <a:pt x="277711" y="505602"/>
                    </a:moveTo>
                    <a:cubicBezTo>
                      <a:pt x="320343" y="505602"/>
                      <a:pt x="354520" y="537147"/>
                      <a:pt x="354520" y="556162"/>
                    </a:cubicBezTo>
                    <a:lnTo>
                      <a:pt x="353986" y="586996"/>
                    </a:lnTo>
                    <a:cubicBezTo>
                      <a:pt x="353808" y="597925"/>
                      <a:pt x="344908" y="606722"/>
                      <a:pt x="333960" y="606722"/>
                    </a:cubicBezTo>
                    <a:lnTo>
                      <a:pt x="222619" y="606722"/>
                    </a:lnTo>
                    <a:cubicBezTo>
                      <a:pt x="211582" y="606722"/>
                      <a:pt x="202593" y="597748"/>
                      <a:pt x="202593" y="586640"/>
                    </a:cubicBezTo>
                    <a:lnTo>
                      <a:pt x="202593" y="556162"/>
                    </a:lnTo>
                    <a:cubicBezTo>
                      <a:pt x="202593" y="537147"/>
                      <a:pt x="234990" y="505602"/>
                      <a:pt x="277711" y="505602"/>
                    </a:cubicBezTo>
                    <a:close/>
                    <a:moveTo>
                      <a:pt x="75118" y="505602"/>
                    </a:moveTo>
                    <a:cubicBezTo>
                      <a:pt x="117839" y="505602"/>
                      <a:pt x="151927" y="537147"/>
                      <a:pt x="151927" y="556162"/>
                    </a:cubicBezTo>
                    <a:lnTo>
                      <a:pt x="151393" y="586996"/>
                    </a:lnTo>
                    <a:cubicBezTo>
                      <a:pt x="151215" y="597925"/>
                      <a:pt x="142315" y="606722"/>
                      <a:pt x="131367" y="606722"/>
                    </a:cubicBezTo>
                    <a:lnTo>
                      <a:pt x="20115" y="606722"/>
                    </a:lnTo>
                    <a:cubicBezTo>
                      <a:pt x="8989" y="606722"/>
                      <a:pt x="0" y="597748"/>
                      <a:pt x="0" y="586640"/>
                    </a:cubicBezTo>
                    <a:lnTo>
                      <a:pt x="0" y="556162"/>
                    </a:lnTo>
                    <a:cubicBezTo>
                      <a:pt x="0" y="537147"/>
                      <a:pt x="32486" y="505602"/>
                      <a:pt x="75118" y="505602"/>
                    </a:cubicBezTo>
                    <a:close/>
                    <a:moveTo>
                      <a:pt x="481080" y="379219"/>
                    </a:moveTo>
                    <a:cubicBezTo>
                      <a:pt x="509043" y="379219"/>
                      <a:pt x="531711" y="401840"/>
                      <a:pt x="531711" y="429744"/>
                    </a:cubicBezTo>
                    <a:cubicBezTo>
                      <a:pt x="531711" y="457648"/>
                      <a:pt x="509043" y="480269"/>
                      <a:pt x="481080" y="480269"/>
                    </a:cubicBezTo>
                    <a:cubicBezTo>
                      <a:pt x="453117" y="480269"/>
                      <a:pt x="430449" y="457648"/>
                      <a:pt x="430449" y="429744"/>
                    </a:cubicBezTo>
                    <a:cubicBezTo>
                      <a:pt x="430449" y="401840"/>
                      <a:pt x="453117" y="379219"/>
                      <a:pt x="481080" y="379219"/>
                    </a:cubicBezTo>
                    <a:close/>
                    <a:moveTo>
                      <a:pt x="278522" y="379219"/>
                    </a:moveTo>
                    <a:cubicBezTo>
                      <a:pt x="306465" y="379219"/>
                      <a:pt x="329118" y="401840"/>
                      <a:pt x="329118" y="429744"/>
                    </a:cubicBezTo>
                    <a:cubicBezTo>
                      <a:pt x="329118" y="457648"/>
                      <a:pt x="306465" y="480269"/>
                      <a:pt x="278522" y="480269"/>
                    </a:cubicBezTo>
                    <a:cubicBezTo>
                      <a:pt x="250579" y="480269"/>
                      <a:pt x="227926" y="457648"/>
                      <a:pt x="227926" y="429744"/>
                    </a:cubicBezTo>
                    <a:cubicBezTo>
                      <a:pt x="227926" y="401840"/>
                      <a:pt x="250579" y="379219"/>
                      <a:pt x="278522" y="379219"/>
                    </a:cubicBezTo>
                    <a:close/>
                    <a:moveTo>
                      <a:pt x="76035" y="379219"/>
                    </a:moveTo>
                    <a:cubicBezTo>
                      <a:pt x="103998" y="379219"/>
                      <a:pt x="126666" y="401840"/>
                      <a:pt x="126666" y="429744"/>
                    </a:cubicBezTo>
                    <a:cubicBezTo>
                      <a:pt x="126666" y="457648"/>
                      <a:pt x="103998" y="480269"/>
                      <a:pt x="76035" y="480269"/>
                    </a:cubicBezTo>
                    <a:cubicBezTo>
                      <a:pt x="48072" y="480269"/>
                      <a:pt x="25404" y="457648"/>
                      <a:pt x="25404" y="429744"/>
                    </a:cubicBezTo>
                    <a:cubicBezTo>
                      <a:pt x="25404" y="401840"/>
                      <a:pt x="48072" y="379219"/>
                      <a:pt x="76035" y="379219"/>
                    </a:cubicBezTo>
                    <a:close/>
                    <a:moveTo>
                      <a:pt x="353886" y="80445"/>
                    </a:moveTo>
                    <a:lnTo>
                      <a:pt x="360298" y="80445"/>
                    </a:lnTo>
                    <a:cubicBezTo>
                      <a:pt x="362435" y="80445"/>
                      <a:pt x="364216" y="80712"/>
                      <a:pt x="365552" y="81424"/>
                    </a:cubicBezTo>
                    <a:cubicBezTo>
                      <a:pt x="366888" y="82136"/>
                      <a:pt x="367956" y="82936"/>
                      <a:pt x="368669" y="84004"/>
                    </a:cubicBezTo>
                    <a:cubicBezTo>
                      <a:pt x="369381" y="84982"/>
                      <a:pt x="369916" y="86139"/>
                      <a:pt x="370183" y="87206"/>
                    </a:cubicBezTo>
                    <a:cubicBezTo>
                      <a:pt x="370361" y="88363"/>
                      <a:pt x="370539" y="89341"/>
                      <a:pt x="370539" y="90142"/>
                    </a:cubicBezTo>
                    <a:cubicBezTo>
                      <a:pt x="370539" y="92277"/>
                      <a:pt x="370272" y="94145"/>
                      <a:pt x="369738" y="95569"/>
                    </a:cubicBezTo>
                    <a:cubicBezTo>
                      <a:pt x="369203" y="96992"/>
                      <a:pt x="368491" y="98149"/>
                      <a:pt x="367600" y="98949"/>
                    </a:cubicBezTo>
                    <a:cubicBezTo>
                      <a:pt x="366799" y="99750"/>
                      <a:pt x="365819" y="100373"/>
                      <a:pt x="364840" y="100728"/>
                    </a:cubicBezTo>
                    <a:cubicBezTo>
                      <a:pt x="363860" y="101084"/>
                      <a:pt x="362791" y="101262"/>
                      <a:pt x="361723" y="101262"/>
                    </a:cubicBezTo>
                    <a:lnTo>
                      <a:pt x="353886" y="101262"/>
                    </a:lnTo>
                    <a:close/>
                    <a:moveTo>
                      <a:pt x="288104" y="75802"/>
                    </a:moveTo>
                    <a:lnTo>
                      <a:pt x="288104" y="81667"/>
                    </a:lnTo>
                    <a:lnTo>
                      <a:pt x="303770" y="81667"/>
                    </a:lnTo>
                    <a:lnTo>
                      <a:pt x="303770" y="128321"/>
                    </a:lnTo>
                    <a:lnTo>
                      <a:pt x="312404" y="128321"/>
                    </a:lnTo>
                    <a:lnTo>
                      <a:pt x="312404" y="81667"/>
                    </a:lnTo>
                    <a:lnTo>
                      <a:pt x="328159" y="81667"/>
                    </a:lnTo>
                    <a:lnTo>
                      <a:pt x="328159" y="75802"/>
                    </a:lnTo>
                    <a:close/>
                    <a:moveTo>
                      <a:pt x="233896" y="75802"/>
                    </a:moveTo>
                    <a:lnTo>
                      <a:pt x="233896" y="81667"/>
                    </a:lnTo>
                    <a:lnTo>
                      <a:pt x="249562" y="81667"/>
                    </a:lnTo>
                    <a:lnTo>
                      <a:pt x="249562" y="128321"/>
                    </a:lnTo>
                    <a:lnTo>
                      <a:pt x="258196" y="128321"/>
                    </a:lnTo>
                    <a:lnTo>
                      <a:pt x="258196" y="81667"/>
                    </a:lnTo>
                    <a:lnTo>
                      <a:pt x="273951" y="81667"/>
                    </a:lnTo>
                    <a:lnTo>
                      <a:pt x="273951" y="75802"/>
                    </a:lnTo>
                    <a:close/>
                    <a:moveTo>
                      <a:pt x="183516" y="75802"/>
                    </a:moveTo>
                    <a:lnTo>
                      <a:pt x="183516" y="128321"/>
                    </a:lnTo>
                    <a:lnTo>
                      <a:pt x="192239" y="128321"/>
                    </a:lnTo>
                    <a:lnTo>
                      <a:pt x="192239" y="104683"/>
                    </a:lnTo>
                    <a:lnTo>
                      <a:pt x="215026" y="104683"/>
                    </a:lnTo>
                    <a:lnTo>
                      <a:pt x="215026" y="128321"/>
                    </a:lnTo>
                    <a:lnTo>
                      <a:pt x="223571" y="128321"/>
                    </a:lnTo>
                    <a:lnTo>
                      <a:pt x="223571" y="75802"/>
                    </a:lnTo>
                    <a:lnTo>
                      <a:pt x="215026" y="75802"/>
                    </a:lnTo>
                    <a:lnTo>
                      <a:pt x="215026" y="98818"/>
                    </a:lnTo>
                    <a:lnTo>
                      <a:pt x="192239" y="98818"/>
                    </a:lnTo>
                    <a:lnTo>
                      <a:pt x="192239" y="75802"/>
                    </a:lnTo>
                    <a:close/>
                    <a:moveTo>
                      <a:pt x="345338" y="73935"/>
                    </a:moveTo>
                    <a:lnTo>
                      <a:pt x="345338" y="126366"/>
                    </a:lnTo>
                    <a:lnTo>
                      <a:pt x="353883" y="126366"/>
                    </a:lnTo>
                    <a:lnTo>
                      <a:pt x="353883" y="107438"/>
                    </a:lnTo>
                    <a:lnTo>
                      <a:pt x="360203" y="107438"/>
                    </a:lnTo>
                    <a:cubicBezTo>
                      <a:pt x="362962" y="107438"/>
                      <a:pt x="365544" y="107083"/>
                      <a:pt x="367769" y="106283"/>
                    </a:cubicBezTo>
                    <a:cubicBezTo>
                      <a:pt x="370083" y="105394"/>
                      <a:pt x="372041" y="104328"/>
                      <a:pt x="373644" y="102817"/>
                    </a:cubicBezTo>
                    <a:cubicBezTo>
                      <a:pt x="375246" y="101306"/>
                      <a:pt x="376492" y="99529"/>
                      <a:pt x="377382" y="97396"/>
                    </a:cubicBezTo>
                    <a:cubicBezTo>
                      <a:pt x="378361" y="95264"/>
                      <a:pt x="378717" y="92775"/>
                      <a:pt x="378717" y="90109"/>
                    </a:cubicBezTo>
                    <a:cubicBezTo>
                      <a:pt x="378717" y="87621"/>
                      <a:pt x="378183" y="85400"/>
                      <a:pt x="377115" y="83356"/>
                    </a:cubicBezTo>
                    <a:cubicBezTo>
                      <a:pt x="376136" y="81312"/>
                      <a:pt x="374712" y="79623"/>
                      <a:pt x="372932" y="78201"/>
                    </a:cubicBezTo>
                    <a:cubicBezTo>
                      <a:pt x="371240" y="76779"/>
                      <a:pt x="369282" y="75713"/>
                      <a:pt x="367057" y="75002"/>
                    </a:cubicBezTo>
                    <a:cubicBezTo>
                      <a:pt x="364921" y="74291"/>
                      <a:pt x="362695" y="73935"/>
                      <a:pt x="360381" y="73935"/>
                    </a:cubicBezTo>
                    <a:close/>
                    <a:moveTo>
                      <a:pt x="177285" y="0"/>
                    </a:moveTo>
                    <a:lnTo>
                      <a:pt x="379785" y="0"/>
                    </a:lnTo>
                    <a:cubicBezTo>
                      <a:pt x="435684" y="0"/>
                      <a:pt x="481080" y="45321"/>
                      <a:pt x="481080" y="101129"/>
                    </a:cubicBezTo>
                    <a:cubicBezTo>
                      <a:pt x="481080" y="156847"/>
                      <a:pt x="435684" y="202257"/>
                      <a:pt x="379785" y="202257"/>
                    </a:cubicBezTo>
                    <a:lnTo>
                      <a:pt x="303859" y="202257"/>
                    </a:lnTo>
                    <a:lnTo>
                      <a:pt x="303859" y="227495"/>
                    </a:lnTo>
                    <a:lnTo>
                      <a:pt x="481080" y="227495"/>
                    </a:lnTo>
                    <a:cubicBezTo>
                      <a:pt x="495055" y="227495"/>
                      <a:pt x="506448" y="238781"/>
                      <a:pt x="506448" y="252732"/>
                    </a:cubicBezTo>
                    <a:lnTo>
                      <a:pt x="506448" y="303297"/>
                    </a:lnTo>
                    <a:cubicBezTo>
                      <a:pt x="506448" y="317249"/>
                      <a:pt x="495055" y="328623"/>
                      <a:pt x="481080" y="328623"/>
                    </a:cubicBezTo>
                    <a:cubicBezTo>
                      <a:pt x="467105" y="328623"/>
                      <a:pt x="455801" y="317249"/>
                      <a:pt x="455801" y="303297"/>
                    </a:cubicBezTo>
                    <a:lnTo>
                      <a:pt x="455801" y="278059"/>
                    </a:lnTo>
                    <a:lnTo>
                      <a:pt x="303859" y="278059"/>
                    </a:lnTo>
                    <a:lnTo>
                      <a:pt x="303859" y="303297"/>
                    </a:lnTo>
                    <a:cubicBezTo>
                      <a:pt x="303859" y="317249"/>
                      <a:pt x="292555" y="328623"/>
                      <a:pt x="278580" y="328623"/>
                    </a:cubicBezTo>
                    <a:cubicBezTo>
                      <a:pt x="264516" y="328623"/>
                      <a:pt x="253212" y="317249"/>
                      <a:pt x="253212" y="303297"/>
                    </a:cubicBezTo>
                    <a:lnTo>
                      <a:pt x="253212" y="278059"/>
                    </a:lnTo>
                    <a:lnTo>
                      <a:pt x="102160" y="278059"/>
                    </a:lnTo>
                    <a:lnTo>
                      <a:pt x="102160" y="303297"/>
                    </a:lnTo>
                    <a:cubicBezTo>
                      <a:pt x="102160" y="317249"/>
                      <a:pt x="90856" y="328623"/>
                      <a:pt x="76881" y="328623"/>
                    </a:cubicBezTo>
                    <a:cubicBezTo>
                      <a:pt x="62817" y="328623"/>
                      <a:pt x="51513" y="317249"/>
                      <a:pt x="51513" y="303297"/>
                    </a:cubicBezTo>
                    <a:lnTo>
                      <a:pt x="51513" y="252732"/>
                    </a:lnTo>
                    <a:cubicBezTo>
                      <a:pt x="51513" y="238781"/>
                      <a:pt x="62817" y="227495"/>
                      <a:pt x="76881" y="227495"/>
                    </a:cubicBezTo>
                    <a:lnTo>
                      <a:pt x="253212" y="227495"/>
                    </a:lnTo>
                    <a:lnTo>
                      <a:pt x="253212" y="202257"/>
                    </a:lnTo>
                    <a:lnTo>
                      <a:pt x="177285" y="202257"/>
                    </a:lnTo>
                    <a:cubicBezTo>
                      <a:pt x="121387" y="202257"/>
                      <a:pt x="75991" y="156847"/>
                      <a:pt x="75991" y="101129"/>
                    </a:cubicBezTo>
                    <a:cubicBezTo>
                      <a:pt x="75991" y="45321"/>
                      <a:pt x="121387" y="0"/>
                      <a:pt x="1772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id-ID"/>
              </a:p>
            </p:txBody>
          </p:sp>
        </p:grpSp>
        <p:sp>
          <p:nvSpPr>
            <p:cNvPr id="63" name="îsľiḋè"/>
            <p:cNvSpPr txBox="1"/>
            <p:nvPr/>
          </p:nvSpPr>
          <p:spPr bwMode="auto">
            <a:xfrm>
              <a:off x="1345811" y="4704924"/>
              <a:ext cx="1763693" cy="454332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altLang="zh-CN" sz="1200"/>
                <a:t>Supporting text here.</a:t>
              </a:r>
              <a:endParaRPr lang="en-US" altLang="zh-CN" sz="1200" dirty="0"/>
            </a:p>
          </p:txBody>
        </p:sp>
        <p:sp>
          <p:nvSpPr>
            <p:cNvPr id="67" name="ï$ḷîdê"/>
            <p:cNvSpPr txBox="1"/>
            <p:nvPr/>
          </p:nvSpPr>
          <p:spPr bwMode="auto">
            <a:xfrm>
              <a:off x="8989852" y="2117844"/>
              <a:ext cx="1763693" cy="454332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1200"/>
                <a:t>Supporting text here.</a:t>
              </a:r>
              <a:endParaRPr lang="en-US" altLang="zh-CN" sz="1200" dirty="0"/>
            </a:p>
          </p:txBody>
        </p:sp>
        <p:sp>
          <p:nvSpPr>
            <p:cNvPr id="68" name="îśľïḑè"/>
            <p:cNvSpPr txBox="1"/>
            <p:nvPr/>
          </p:nvSpPr>
          <p:spPr bwMode="auto">
            <a:xfrm>
              <a:off x="9755207" y="3417868"/>
              <a:ext cx="1763693" cy="454332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1200"/>
                <a:t>Supporting text here.</a:t>
              </a:r>
              <a:endParaRPr lang="en-US" altLang="zh-CN" sz="1200" dirty="0"/>
            </a:p>
          </p:txBody>
        </p:sp>
        <p:sp>
          <p:nvSpPr>
            <p:cNvPr id="69" name="íṧ1iḋé"/>
            <p:cNvSpPr txBox="1"/>
            <p:nvPr/>
          </p:nvSpPr>
          <p:spPr bwMode="auto">
            <a:xfrm>
              <a:off x="9082496" y="4704924"/>
              <a:ext cx="1763693" cy="454332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1200"/>
                <a:t>Supporting text here.</a:t>
              </a:r>
              <a:endParaRPr lang="en-US" altLang="zh-CN" sz="1200" dirty="0"/>
            </a:p>
          </p:txBody>
        </p:sp>
        <p:sp>
          <p:nvSpPr>
            <p:cNvPr id="70" name="îṣḷïḋê"/>
            <p:cNvSpPr/>
            <p:nvPr/>
          </p:nvSpPr>
          <p:spPr>
            <a:xfrm>
              <a:off x="4719670" y="3070080"/>
              <a:ext cx="2752659" cy="1136939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lnSpc>
                  <a:spcPct val="150000"/>
                </a:lnSpc>
                <a:buSzPct val="25000"/>
              </a:pPr>
              <a:r>
                <a:rPr lang="en-US" altLang="zh-CN" b="1" dirty="0">
                  <a:solidFill>
                    <a:schemeClr val="bg1"/>
                  </a:solidFill>
                </a:rPr>
                <a:t>Unified fonts make</a:t>
              </a:r>
              <a:endParaRPr lang="en-US" altLang="zh-CN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  <a:buSzPct val="25000"/>
              </a:pPr>
              <a:r>
                <a:rPr lang="en-US" altLang="zh-CN" b="1" dirty="0">
                  <a:solidFill>
                    <a:schemeClr val="bg1"/>
                  </a:solidFill>
                </a:rPr>
                <a:t>reading more fluent.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3" name="图示 2"/>
          <p:cNvGraphicFramePr/>
          <p:nvPr/>
        </p:nvGraphicFramePr>
        <p:xfrm>
          <a:off x="2032000" y="71945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3" name="组合 2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/>
          <p:nvPr/>
        </p:nvGrpSpPr>
        <p:grpSpPr>
          <a:xfrm>
            <a:off x="694690" y="1869440"/>
            <a:ext cx="10802620" cy="3745230"/>
            <a:chOff x="0" y="1263914"/>
            <a:chExt cx="12192000" cy="4879713"/>
          </a:xfrm>
        </p:grpSpPr>
        <p:sp>
          <p:nvSpPr>
            <p:cNvPr id="4" name="îṣḻiďè"/>
            <p:cNvSpPr/>
            <p:nvPr/>
          </p:nvSpPr>
          <p:spPr>
            <a:xfrm>
              <a:off x="1691640" y="2370087"/>
              <a:ext cx="8796528" cy="17127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  <a:prstDash val="dash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0" y="4082844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î$lïďe"/>
            <p:cNvSpPr/>
            <p:nvPr/>
          </p:nvSpPr>
          <p:spPr>
            <a:xfrm>
              <a:off x="5295070" y="1818791"/>
              <a:ext cx="1323792" cy="1323791"/>
            </a:xfrm>
            <a:prstGeom prst="ellipse">
              <a:avLst/>
            </a:prstGeom>
            <a:solidFill>
              <a:schemeClr val="accent1"/>
            </a:solidFill>
            <a:ln w="76200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id-ID" dirty="0"/>
            </a:p>
          </p:txBody>
        </p:sp>
        <p:sp>
          <p:nvSpPr>
            <p:cNvPr id="26" name="iśľïḍè"/>
            <p:cNvSpPr txBox="1"/>
            <p:nvPr/>
          </p:nvSpPr>
          <p:spPr bwMode="auto">
            <a:xfrm>
              <a:off x="4952192" y="1263914"/>
              <a:ext cx="2287617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 fontScale="70000"/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sz="1800" b="1"/>
                <a:t>应用场景</a:t>
              </a:r>
              <a:endParaRPr lang="zh-CN" sz="1800" b="1" dirty="0"/>
            </a:p>
          </p:txBody>
        </p:sp>
        <p:sp>
          <p:nvSpPr>
            <p:cNvPr id="41" name="îṡļïḋê"/>
            <p:cNvSpPr/>
            <p:nvPr/>
          </p:nvSpPr>
          <p:spPr bwMode="auto">
            <a:xfrm>
              <a:off x="5737891" y="2273415"/>
              <a:ext cx="438150" cy="416197"/>
            </a:xfrm>
            <a:custGeom>
              <a:avLst/>
              <a:gdLst>
                <a:gd name="connsiteX0" fmla="*/ 398806 w 605835"/>
                <a:gd name="connsiteY0" fmla="*/ 496297 h 575481"/>
                <a:gd name="connsiteX1" fmla="*/ 391430 w 605835"/>
                <a:gd name="connsiteY1" fmla="*/ 511029 h 575481"/>
                <a:gd name="connsiteX2" fmla="*/ 406643 w 605835"/>
                <a:gd name="connsiteY2" fmla="*/ 500901 h 575481"/>
                <a:gd name="connsiteX3" fmla="*/ 398806 w 605835"/>
                <a:gd name="connsiteY3" fmla="*/ 496297 h 575481"/>
                <a:gd name="connsiteX4" fmla="*/ 207031 w 605835"/>
                <a:gd name="connsiteY4" fmla="*/ 496297 h 575481"/>
                <a:gd name="connsiteX5" fmla="*/ 199194 w 605835"/>
                <a:gd name="connsiteY5" fmla="*/ 500901 h 575481"/>
                <a:gd name="connsiteX6" fmla="*/ 214407 w 605835"/>
                <a:gd name="connsiteY6" fmla="*/ 511029 h 575481"/>
                <a:gd name="connsiteX7" fmla="*/ 207031 w 605835"/>
                <a:gd name="connsiteY7" fmla="*/ 496297 h 575481"/>
                <a:gd name="connsiteX8" fmla="*/ 321819 w 605835"/>
                <a:gd name="connsiteY8" fmla="*/ 473278 h 575481"/>
                <a:gd name="connsiteX9" fmla="*/ 321819 w 605835"/>
                <a:gd name="connsiteY9" fmla="*/ 529904 h 575481"/>
                <a:gd name="connsiteX10" fmla="*/ 363309 w 605835"/>
                <a:gd name="connsiteY10" fmla="*/ 481105 h 575481"/>
                <a:gd name="connsiteX11" fmla="*/ 321819 w 605835"/>
                <a:gd name="connsiteY11" fmla="*/ 473278 h 575481"/>
                <a:gd name="connsiteX12" fmla="*/ 284017 w 605835"/>
                <a:gd name="connsiteY12" fmla="*/ 473278 h 575481"/>
                <a:gd name="connsiteX13" fmla="*/ 242528 w 605835"/>
                <a:gd name="connsiteY13" fmla="*/ 481105 h 575481"/>
                <a:gd name="connsiteX14" fmla="*/ 284017 w 605835"/>
                <a:gd name="connsiteY14" fmla="*/ 529904 h 575481"/>
                <a:gd name="connsiteX15" fmla="*/ 424161 w 605835"/>
                <a:gd name="connsiteY15" fmla="*/ 383966 h 575481"/>
                <a:gd name="connsiteX16" fmla="*/ 412636 w 605835"/>
                <a:gd name="connsiteY16" fmla="*/ 457165 h 575481"/>
                <a:gd name="connsiteX17" fmla="*/ 437069 w 605835"/>
                <a:gd name="connsiteY17" fmla="*/ 472818 h 575481"/>
                <a:gd name="connsiteX18" fmla="*/ 476253 w 605835"/>
                <a:gd name="connsiteY18" fmla="*/ 383966 h 575481"/>
                <a:gd name="connsiteX19" fmla="*/ 321819 w 605835"/>
                <a:gd name="connsiteY19" fmla="*/ 383966 h 575481"/>
                <a:gd name="connsiteX20" fmla="*/ 321819 w 605835"/>
                <a:gd name="connsiteY20" fmla="*/ 432305 h 575481"/>
                <a:gd name="connsiteX21" fmla="*/ 377139 w 605835"/>
                <a:gd name="connsiteY21" fmla="*/ 442894 h 575481"/>
                <a:gd name="connsiteX22" fmla="*/ 386820 w 605835"/>
                <a:gd name="connsiteY22" fmla="*/ 383966 h 575481"/>
                <a:gd name="connsiteX23" fmla="*/ 219017 w 605835"/>
                <a:gd name="connsiteY23" fmla="*/ 383966 h 575481"/>
                <a:gd name="connsiteX24" fmla="*/ 228698 w 605835"/>
                <a:gd name="connsiteY24" fmla="*/ 442433 h 575481"/>
                <a:gd name="connsiteX25" fmla="*/ 284017 w 605835"/>
                <a:gd name="connsiteY25" fmla="*/ 432305 h 575481"/>
                <a:gd name="connsiteX26" fmla="*/ 284017 w 605835"/>
                <a:gd name="connsiteY26" fmla="*/ 383966 h 575481"/>
                <a:gd name="connsiteX27" fmla="*/ 129122 w 605835"/>
                <a:gd name="connsiteY27" fmla="*/ 383966 h 575481"/>
                <a:gd name="connsiteX28" fmla="*/ 168768 w 605835"/>
                <a:gd name="connsiteY28" fmla="*/ 472818 h 575481"/>
                <a:gd name="connsiteX29" fmla="*/ 193201 w 605835"/>
                <a:gd name="connsiteY29" fmla="*/ 457165 h 575481"/>
                <a:gd name="connsiteX30" fmla="*/ 181676 w 605835"/>
                <a:gd name="connsiteY30" fmla="*/ 383966 h 575481"/>
                <a:gd name="connsiteX31" fmla="*/ 377139 w 605835"/>
                <a:gd name="connsiteY31" fmla="*/ 284065 h 575481"/>
                <a:gd name="connsiteX32" fmla="*/ 321819 w 605835"/>
                <a:gd name="connsiteY32" fmla="*/ 294653 h 575481"/>
                <a:gd name="connsiteX33" fmla="*/ 321819 w 605835"/>
                <a:gd name="connsiteY33" fmla="*/ 342993 h 575481"/>
                <a:gd name="connsiteX34" fmla="*/ 386820 w 605835"/>
                <a:gd name="connsiteY34" fmla="*/ 342993 h 575481"/>
                <a:gd name="connsiteX35" fmla="*/ 377139 w 605835"/>
                <a:gd name="connsiteY35" fmla="*/ 284065 h 575481"/>
                <a:gd name="connsiteX36" fmla="*/ 228237 w 605835"/>
                <a:gd name="connsiteY36" fmla="*/ 284065 h 575481"/>
                <a:gd name="connsiteX37" fmla="*/ 219017 w 605835"/>
                <a:gd name="connsiteY37" fmla="*/ 342993 h 575481"/>
                <a:gd name="connsiteX38" fmla="*/ 284017 w 605835"/>
                <a:gd name="connsiteY38" fmla="*/ 342993 h 575481"/>
                <a:gd name="connsiteX39" fmla="*/ 284017 w 605835"/>
                <a:gd name="connsiteY39" fmla="*/ 294653 h 575481"/>
                <a:gd name="connsiteX40" fmla="*/ 228237 w 605835"/>
                <a:gd name="connsiteY40" fmla="*/ 284065 h 575481"/>
                <a:gd name="connsiteX41" fmla="*/ 437069 w 605835"/>
                <a:gd name="connsiteY41" fmla="*/ 254141 h 575481"/>
                <a:gd name="connsiteX42" fmla="*/ 412636 w 605835"/>
                <a:gd name="connsiteY42" fmla="*/ 269333 h 575481"/>
                <a:gd name="connsiteX43" fmla="*/ 424161 w 605835"/>
                <a:gd name="connsiteY43" fmla="*/ 342993 h 575481"/>
                <a:gd name="connsiteX44" fmla="*/ 476253 w 605835"/>
                <a:gd name="connsiteY44" fmla="*/ 342993 h 575481"/>
                <a:gd name="connsiteX45" fmla="*/ 437069 w 605835"/>
                <a:gd name="connsiteY45" fmla="*/ 254141 h 575481"/>
                <a:gd name="connsiteX46" fmla="*/ 168768 w 605835"/>
                <a:gd name="connsiteY46" fmla="*/ 254141 h 575481"/>
                <a:gd name="connsiteX47" fmla="*/ 129122 w 605835"/>
                <a:gd name="connsiteY47" fmla="*/ 342993 h 575481"/>
                <a:gd name="connsiteX48" fmla="*/ 181676 w 605835"/>
                <a:gd name="connsiteY48" fmla="*/ 342993 h 575481"/>
                <a:gd name="connsiteX49" fmla="*/ 193201 w 605835"/>
                <a:gd name="connsiteY49" fmla="*/ 269793 h 575481"/>
                <a:gd name="connsiteX50" fmla="*/ 168768 w 605835"/>
                <a:gd name="connsiteY50" fmla="*/ 254141 h 575481"/>
                <a:gd name="connsiteX51" fmla="*/ 391430 w 605835"/>
                <a:gd name="connsiteY51" fmla="*/ 215930 h 575481"/>
                <a:gd name="connsiteX52" fmla="*/ 398806 w 605835"/>
                <a:gd name="connsiteY52" fmla="*/ 230661 h 575481"/>
                <a:gd name="connsiteX53" fmla="*/ 406643 w 605835"/>
                <a:gd name="connsiteY53" fmla="*/ 226058 h 575481"/>
                <a:gd name="connsiteX54" fmla="*/ 391430 w 605835"/>
                <a:gd name="connsiteY54" fmla="*/ 215930 h 575481"/>
                <a:gd name="connsiteX55" fmla="*/ 214407 w 605835"/>
                <a:gd name="connsiteY55" fmla="*/ 215930 h 575481"/>
                <a:gd name="connsiteX56" fmla="*/ 199194 w 605835"/>
                <a:gd name="connsiteY56" fmla="*/ 226058 h 575481"/>
                <a:gd name="connsiteX57" fmla="*/ 207031 w 605835"/>
                <a:gd name="connsiteY57" fmla="*/ 230661 h 575481"/>
                <a:gd name="connsiteX58" fmla="*/ 214407 w 605835"/>
                <a:gd name="connsiteY58" fmla="*/ 215930 h 575481"/>
                <a:gd name="connsiteX59" fmla="*/ 321819 w 605835"/>
                <a:gd name="connsiteY59" fmla="*/ 197054 h 575481"/>
                <a:gd name="connsiteX60" fmla="*/ 321819 w 605835"/>
                <a:gd name="connsiteY60" fmla="*/ 253680 h 575481"/>
                <a:gd name="connsiteX61" fmla="*/ 363309 w 605835"/>
                <a:gd name="connsiteY61" fmla="*/ 245854 h 575481"/>
                <a:gd name="connsiteX62" fmla="*/ 321819 w 605835"/>
                <a:gd name="connsiteY62" fmla="*/ 197054 h 575481"/>
                <a:gd name="connsiteX63" fmla="*/ 284017 w 605835"/>
                <a:gd name="connsiteY63" fmla="*/ 197054 h 575481"/>
                <a:gd name="connsiteX64" fmla="*/ 242528 w 605835"/>
                <a:gd name="connsiteY64" fmla="*/ 245854 h 575481"/>
                <a:gd name="connsiteX65" fmla="*/ 284017 w 605835"/>
                <a:gd name="connsiteY65" fmla="*/ 253680 h 575481"/>
                <a:gd name="connsiteX66" fmla="*/ 302918 w 605835"/>
                <a:gd name="connsiteY66" fmla="*/ 151477 h 575481"/>
                <a:gd name="connsiteX67" fmla="*/ 515438 w 605835"/>
                <a:gd name="connsiteY67" fmla="*/ 363249 h 575481"/>
                <a:gd name="connsiteX68" fmla="*/ 302918 w 605835"/>
                <a:gd name="connsiteY68" fmla="*/ 575481 h 575481"/>
                <a:gd name="connsiteX69" fmla="*/ 90398 w 605835"/>
                <a:gd name="connsiteY69" fmla="*/ 363249 h 575481"/>
                <a:gd name="connsiteX70" fmla="*/ 302918 w 605835"/>
                <a:gd name="connsiteY70" fmla="*/ 151477 h 575481"/>
                <a:gd name="connsiteX71" fmla="*/ 259578 w 605835"/>
                <a:gd name="connsiteY71" fmla="*/ 0 h 575481"/>
                <a:gd name="connsiteX72" fmla="*/ 349024 w 605835"/>
                <a:gd name="connsiteY72" fmla="*/ 29927 h 575481"/>
                <a:gd name="connsiteX73" fmla="*/ 359167 w 605835"/>
                <a:gd name="connsiteY73" fmla="*/ 32689 h 575481"/>
                <a:gd name="connsiteX74" fmla="*/ 367005 w 605835"/>
                <a:gd name="connsiteY74" fmla="*/ 32689 h 575481"/>
                <a:gd name="connsiteX75" fmla="*/ 473511 w 605835"/>
                <a:gd name="connsiteY75" fmla="*/ 86557 h 575481"/>
                <a:gd name="connsiteX76" fmla="*/ 484576 w 605835"/>
                <a:gd name="connsiteY76" fmla="*/ 92543 h 575481"/>
                <a:gd name="connsiteX77" fmla="*/ 605835 w 605835"/>
                <a:gd name="connsiteY77" fmla="*/ 224220 h 575481"/>
                <a:gd name="connsiteX78" fmla="*/ 538520 w 605835"/>
                <a:gd name="connsiteY78" fmla="*/ 338862 h 575481"/>
                <a:gd name="connsiteX79" fmla="*/ 526072 w 605835"/>
                <a:gd name="connsiteY79" fmla="*/ 284534 h 575481"/>
                <a:gd name="connsiteX80" fmla="*/ 553735 w 605835"/>
                <a:gd name="connsiteY80" fmla="*/ 224220 h 575481"/>
                <a:gd name="connsiteX81" fmla="*/ 473511 w 605835"/>
                <a:gd name="connsiteY81" fmla="*/ 144109 h 575481"/>
                <a:gd name="connsiteX82" fmla="*/ 465211 w 605835"/>
                <a:gd name="connsiteY82" fmla="*/ 144569 h 575481"/>
                <a:gd name="connsiteX83" fmla="*/ 439392 w 605835"/>
                <a:gd name="connsiteY83" fmla="*/ 129836 h 575481"/>
                <a:gd name="connsiteX84" fmla="*/ 367005 w 605835"/>
                <a:gd name="connsiteY84" fmla="*/ 84716 h 575481"/>
                <a:gd name="connsiteX85" fmla="*/ 350868 w 605835"/>
                <a:gd name="connsiteY85" fmla="*/ 86097 h 575481"/>
                <a:gd name="connsiteX86" fmla="*/ 327354 w 605835"/>
                <a:gd name="connsiteY86" fmla="*/ 79191 h 575481"/>
                <a:gd name="connsiteX87" fmla="*/ 260039 w 605835"/>
                <a:gd name="connsiteY87" fmla="*/ 52027 h 575481"/>
                <a:gd name="connsiteX88" fmla="*/ 166443 w 605835"/>
                <a:gd name="connsiteY88" fmla="*/ 124771 h 575481"/>
                <a:gd name="connsiteX89" fmla="*/ 138780 w 605835"/>
                <a:gd name="connsiteY89" fmla="*/ 144569 h 575481"/>
                <a:gd name="connsiteX90" fmla="*/ 132325 w 605835"/>
                <a:gd name="connsiteY90" fmla="*/ 144109 h 575481"/>
                <a:gd name="connsiteX91" fmla="*/ 52100 w 605835"/>
                <a:gd name="connsiteY91" fmla="*/ 224220 h 575481"/>
                <a:gd name="connsiteX92" fmla="*/ 79764 w 605835"/>
                <a:gd name="connsiteY92" fmla="*/ 284534 h 575481"/>
                <a:gd name="connsiteX93" fmla="*/ 67315 w 605835"/>
                <a:gd name="connsiteY93" fmla="*/ 338862 h 575481"/>
                <a:gd name="connsiteX94" fmla="*/ 0 w 605835"/>
                <a:gd name="connsiteY94" fmla="*/ 224220 h 575481"/>
                <a:gd name="connsiteX95" fmla="*/ 113882 w 605835"/>
                <a:gd name="connsiteY95" fmla="*/ 93464 h 575481"/>
                <a:gd name="connsiteX96" fmla="*/ 125409 w 605835"/>
                <a:gd name="connsiteY96" fmla="*/ 84716 h 575481"/>
                <a:gd name="connsiteX97" fmla="*/ 259578 w 605835"/>
                <a:gd name="connsiteY97" fmla="*/ 0 h 57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605835" h="575481">
                  <a:moveTo>
                    <a:pt x="398806" y="496297"/>
                  </a:moveTo>
                  <a:cubicBezTo>
                    <a:pt x="396501" y="501361"/>
                    <a:pt x="393735" y="506425"/>
                    <a:pt x="391430" y="511029"/>
                  </a:cubicBezTo>
                  <a:cubicBezTo>
                    <a:pt x="396501" y="507806"/>
                    <a:pt x="401572" y="504584"/>
                    <a:pt x="406643" y="500901"/>
                  </a:cubicBezTo>
                  <a:cubicBezTo>
                    <a:pt x="404338" y="499520"/>
                    <a:pt x="401572" y="497678"/>
                    <a:pt x="398806" y="496297"/>
                  </a:cubicBezTo>
                  <a:close/>
                  <a:moveTo>
                    <a:pt x="207031" y="496297"/>
                  </a:moveTo>
                  <a:cubicBezTo>
                    <a:pt x="204265" y="497678"/>
                    <a:pt x="201499" y="499059"/>
                    <a:pt x="199194" y="500901"/>
                  </a:cubicBezTo>
                  <a:cubicBezTo>
                    <a:pt x="203804" y="504584"/>
                    <a:pt x="208875" y="507806"/>
                    <a:pt x="214407" y="511029"/>
                  </a:cubicBezTo>
                  <a:cubicBezTo>
                    <a:pt x="211641" y="505965"/>
                    <a:pt x="209336" y="501361"/>
                    <a:pt x="207031" y="496297"/>
                  </a:cubicBezTo>
                  <a:close/>
                  <a:moveTo>
                    <a:pt x="321819" y="473278"/>
                  </a:moveTo>
                  <a:lnTo>
                    <a:pt x="321819" y="529904"/>
                  </a:lnTo>
                  <a:cubicBezTo>
                    <a:pt x="337032" y="522078"/>
                    <a:pt x="351784" y="505044"/>
                    <a:pt x="363309" y="481105"/>
                  </a:cubicBezTo>
                  <a:cubicBezTo>
                    <a:pt x="349940" y="477422"/>
                    <a:pt x="336110" y="474659"/>
                    <a:pt x="321819" y="473278"/>
                  </a:cubicBezTo>
                  <a:close/>
                  <a:moveTo>
                    <a:pt x="284017" y="473278"/>
                  </a:moveTo>
                  <a:cubicBezTo>
                    <a:pt x="269726" y="474659"/>
                    <a:pt x="255896" y="477422"/>
                    <a:pt x="242528" y="481105"/>
                  </a:cubicBezTo>
                  <a:cubicBezTo>
                    <a:pt x="254052" y="505044"/>
                    <a:pt x="268804" y="522078"/>
                    <a:pt x="284017" y="529904"/>
                  </a:cubicBezTo>
                  <a:close/>
                  <a:moveTo>
                    <a:pt x="424161" y="383966"/>
                  </a:moveTo>
                  <a:cubicBezTo>
                    <a:pt x="422778" y="409747"/>
                    <a:pt x="419090" y="434607"/>
                    <a:pt x="412636" y="457165"/>
                  </a:cubicBezTo>
                  <a:cubicBezTo>
                    <a:pt x="421395" y="461769"/>
                    <a:pt x="429693" y="467293"/>
                    <a:pt x="437069" y="472818"/>
                  </a:cubicBezTo>
                  <a:cubicBezTo>
                    <a:pt x="458736" y="447497"/>
                    <a:pt x="472565" y="416652"/>
                    <a:pt x="476253" y="383966"/>
                  </a:cubicBezTo>
                  <a:close/>
                  <a:moveTo>
                    <a:pt x="321819" y="383966"/>
                  </a:moveTo>
                  <a:lnTo>
                    <a:pt x="321819" y="432305"/>
                  </a:lnTo>
                  <a:cubicBezTo>
                    <a:pt x="341181" y="433686"/>
                    <a:pt x="359621" y="436909"/>
                    <a:pt x="377139" y="442894"/>
                  </a:cubicBezTo>
                  <a:cubicBezTo>
                    <a:pt x="382210" y="424018"/>
                    <a:pt x="385437" y="404683"/>
                    <a:pt x="386820" y="383966"/>
                  </a:cubicBezTo>
                  <a:close/>
                  <a:moveTo>
                    <a:pt x="219017" y="383966"/>
                  </a:moveTo>
                  <a:cubicBezTo>
                    <a:pt x="220400" y="404683"/>
                    <a:pt x="223627" y="424018"/>
                    <a:pt x="228698" y="442433"/>
                  </a:cubicBezTo>
                  <a:cubicBezTo>
                    <a:pt x="246216" y="436909"/>
                    <a:pt x="264655" y="433686"/>
                    <a:pt x="284017" y="432305"/>
                  </a:cubicBezTo>
                  <a:lnTo>
                    <a:pt x="284017" y="383966"/>
                  </a:lnTo>
                  <a:close/>
                  <a:moveTo>
                    <a:pt x="129122" y="383966"/>
                  </a:moveTo>
                  <a:cubicBezTo>
                    <a:pt x="133271" y="416652"/>
                    <a:pt x="146640" y="447497"/>
                    <a:pt x="168768" y="472818"/>
                  </a:cubicBezTo>
                  <a:cubicBezTo>
                    <a:pt x="176144" y="467293"/>
                    <a:pt x="184442" y="461769"/>
                    <a:pt x="193201" y="457165"/>
                  </a:cubicBezTo>
                  <a:cubicBezTo>
                    <a:pt x="186747" y="434607"/>
                    <a:pt x="183059" y="409747"/>
                    <a:pt x="181676" y="383966"/>
                  </a:cubicBezTo>
                  <a:close/>
                  <a:moveTo>
                    <a:pt x="377139" y="284065"/>
                  </a:moveTo>
                  <a:cubicBezTo>
                    <a:pt x="359621" y="289589"/>
                    <a:pt x="341181" y="293272"/>
                    <a:pt x="321819" y="294653"/>
                  </a:cubicBezTo>
                  <a:lnTo>
                    <a:pt x="321819" y="342993"/>
                  </a:lnTo>
                  <a:lnTo>
                    <a:pt x="386820" y="342993"/>
                  </a:lnTo>
                  <a:cubicBezTo>
                    <a:pt x="385437" y="322276"/>
                    <a:pt x="382210" y="302480"/>
                    <a:pt x="377139" y="284065"/>
                  </a:cubicBezTo>
                  <a:close/>
                  <a:moveTo>
                    <a:pt x="228237" y="284065"/>
                  </a:moveTo>
                  <a:cubicBezTo>
                    <a:pt x="223627" y="302480"/>
                    <a:pt x="220400" y="322276"/>
                    <a:pt x="219017" y="342993"/>
                  </a:cubicBezTo>
                  <a:lnTo>
                    <a:pt x="284017" y="342993"/>
                  </a:lnTo>
                  <a:lnTo>
                    <a:pt x="284017" y="294653"/>
                  </a:lnTo>
                  <a:cubicBezTo>
                    <a:pt x="264655" y="293272"/>
                    <a:pt x="246216" y="289589"/>
                    <a:pt x="228237" y="284065"/>
                  </a:cubicBezTo>
                  <a:close/>
                  <a:moveTo>
                    <a:pt x="437069" y="254141"/>
                  </a:moveTo>
                  <a:cubicBezTo>
                    <a:pt x="429232" y="259665"/>
                    <a:pt x="421395" y="264729"/>
                    <a:pt x="412636" y="269333"/>
                  </a:cubicBezTo>
                  <a:cubicBezTo>
                    <a:pt x="419090" y="292352"/>
                    <a:pt x="422778" y="317212"/>
                    <a:pt x="424161" y="342993"/>
                  </a:cubicBezTo>
                  <a:lnTo>
                    <a:pt x="476253" y="342993"/>
                  </a:lnTo>
                  <a:cubicBezTo>
                    <a:pt x="472565" y="309846"/>
                    <a:pt x="458736" y="279461"/>
                    <a:pt x="437069" y="254141"/>
                  </a:cubicBezTo>
                  <a:close/>
                  <a:moveTo>
                    <a:pt x="168768" y="254141"/>
                  </a:moveTo>
                  <a:cubicBezTo>
                    <a:pt x="146640" y="279461"/>
                    <a:pt x="133271" y="310306"/>
                    <a:pt x="129122" y="342993"/>
                  </a:cubicBezTo>
                  <a:lnTo>
                    <a:pt x="181676" y="342993"/>
                  </a:lnTo>
                  <a:cubicBezTo>
                    <a:pt x="183059" y="316751"/>
                    <a:pt x="186747" y="292352"/>
                    <a:pt x="193201" y="269793"/>
                  </a:cubicBezTo>
                  <a:cubicBezTo>
                    <a:pt x="184442" y="264729"/>
                    <a:pt x="176144" y="259665"/>
                    <a:pt x="168768" y="254141"/>
                  </a:cubicBezTo>
                  <a:close/>
                  <a:moveTo>
                    <a:pt x="391430" y="215930"/>
                  </a:moveTo>
                  <a:cubicBezTo>
                    <a:pt x="393735" y="220533"/>
                    <a:pt x="396501" y="225597"/>
                    <a:pt x="398806" y="230661"/>
                  </a:cubicBezTo>
                  <a:cubicBezTo>
                    <a:pt x="401572" y="229280"/>
                    <a:pt x="403877" y="227439"/>
                    <a:pt x="406643" y="226058"/>
                  </a:cubicBezTo>
                  <a:cubicBezTo>
                    <a:pt x="401572" y="222375"/>
                    <a:pt x="396501" y="219152"/>
                    <a:pt x="391430" y="215930"/>
                  </a:cubicBezTo>
                  <a:close/>
                  <a:moveTo>
                    <a:pt x="214407" y="215930"/>
                  </a:moveTo>
                  <a:cubicBezTo>
                    <a:pt x="208875" y="219152"/>
                    <a:pt x="203804" y="222375"/>
                    <a:pt x="199194" y="226058"/>
                  </a:cubicBezTo>
                  <a:cubicBezTo>
                    <a:pt x="201499" y="227439"/>
                    <a:pt x="204265" y="229280"/>
                    <a:pt x="207031" y="230661"/>
                  </a:cubicBezTo>
                  <a:cubicBezTo>
                    <a:pt x="209336" y="225597"/>
                    <a:pt x="211641" y="220533"/>
                    <a:pt x="214407" y="215930"/>
                  </a:cubicBezTo>
                  <a:close/>
                  <a:moveTo>
                    <a:pt x="321819" y="197054"/>
                  </a:moveTo>
                  <a:lnTo>
                    <a:pt x="321819" y="253680"/>
                  </a:lnTo>
                  <a:cubicBezTo>
                    <a:pt x="336110" y="252299"/>
                    <a:pt x="349940" y="249537"/>
                    <a:pt x="363309" y="245854"/>
                  </a:cubicBezTo>
                  <a:cubicBezTo>
                    <a:pt x="351784" y="221454"/>
                    <a:pt x="337032" y="204881"/>
                    <a:pt x="321819" y="197054"/>
                  </a:cubicBezTo>
                  <a:close/>
                  <a:moveTo>
                    <a:pt x="284017" y="197054"/>
                  </a:moveTo>
                  <a:cubicBezTo>
                    <a:pt x="268804" y="204881"/>
                    <a:pt x="254052" y="221454"/>
                    <a:pt x="242528" y="245854"/>
                  </a:cubicBezTo>
                  <a:cubicBezTo>
                    <a:pt x="255896" y="249537"/>
                    <a:pt x="269726" y="252299"/>
                    <a:pt x="284017" y="253680"/>
                  </a:cubicBezTo>
                  <a:close/>
                  <a:moveTo>
                    <a:pt x="302918" y="151477"/>
                  </a:moveTo>
                  <a:cubicBezTo>
                    <a:pt x="420012" y="151477"/>
                    <a:pt x="515438" y="246314"/>
                    <a:pt x="515438" y="363249"/>
                  </a:cubicBezTo>
                  <a:cubicBezTo>
                    <a:pt x="515438" y="480184"/>
                    <a:pt x="420012" y="575481"/>
                    <a:pt x="302918" y="575481"/>
                  </a:cubicBezTo>
                  <a:cubicBezTo>
                    <a:pt x="185825" y="575481"/>
                    <a:pt x="90398" y="480184"/>
                    <a:pt x="90398" y="363249"/>
                  </a:cubicBezTo>
                  <a:cubicBezTo>
                    <a:pt x="90398" y="246314"/>
                    <a:pt x="185825" y="151477"/>
                    <a:pt x="302918" y="151477"/>
                  </a:cubicBezTo>
                  <a:close/>
                  <a:moveTo>
                    <a:pt x="259578" y="0"/>
                  </a:moveTo>
                  <a:cubicBezTo>
                    <a:pt x="292313" y="0"/>
                    <a:pt x="323666" y="10590"/>
                    <a:pt x="349024" y="29927"/>
                  </a:cubicBezTo>
                  <a:cubicBezTo>
                    <a:pt x="351790" y="31769"/>
                    <a:pt x="355479" y="33150"/>
                    <a:pt x="359167" y="32689"/>
                  </a:cubicBezTo>
                  <a:cubicBezTo>
                    <a:pt x="361934" y="32689"/>
                    <a:pt x="364700" y="32689"/>
                    <a:pt x="367005" y="32689"/>
                  </a:cubicBezTo>
                  <a:cubicBezTo>
                    <a:pt x="409423" y="32689"/>
                    <a:pt x="449074" y="52947"/>
                    <a:pt x="473511" y="86557"/>
                  </a:cubicBezTo>
                  <a:cubicBezTo>
                    <a:pt x="476277" y="89780"/>
                    <a:pt x="479965" y="92082"/>
                    <a:pt x="484576" y="92543"/>
                  </a:cubicBezTo>
                  <a:cubicBezTo>
                    <a:pt x="552352" y="98068"/>
                    <a:pt x="605835" y="155159"/>
                    <a:pt x="605835" y="224220"/>
                  </a:cubicBezTo>
                  <a:cubicBezTo>
                    <a:pt x="605835" y="273484"/>
                    <a:pt x="578633" y="316302"/>
                    <a:pt x="538520" y="338862"/>
                  </a:cubicBezTo>
                  <a:cubicBezTo>
                    <a:pt x="536676" y="319985"/>
                    <a:pt x="532526" y="301569"/>
                    <a:pt x="526072" y="284534"/>
                  </a:cubicBezTo>
                  <a:cubicBezTo>
                    <a:pt x="543131" y="269801"/>
                    <a:pt x="553735" y="248161"/>
                    <a:pt x="553735" y="224220"/>
                  </a:cubicBezTo>
                  <a:cubicBezTo>
                    <a:pt x="553735" y="180021"/>
                    <a:pt x="517772" y="144109"/>
                    <a:pt x="473511" y="144109"/>
                  </a:cubicBezTo>
                  <a:cubicBezTo>
                    <a:pt x="470744" y="144109"/>
                    <a:pt x="467978" y="144109"/>
                    <a:pt x="465211" y="144569"/>
                  </a:cubicBezTo>
                  <a:cubicBezTo>
                    <a:pt x="454607" y="145490"/>
                    <a:pt x="444003" y="139965"/>
                    <a:pt x="439392" y="129836"/>
                  </a:cubicBezTo>
                  <a:cubicBezTo>
                    <a:pt x="425560" y="101751"/>
                    <a:pt x="397896" y="84716"/>
                    <a:pt x="367005" y="84716"/>
                  </a:cubicBezTo>
                  <a:cubicBezTo>
                    <a:pt x="361473" y="84716"/>
                    <a:pt x="355940" y="85176"/>
                    <a:pt x="350868" y="86097"/>
                  </a:cubicBezTo>
                  <a:cubicBezTo>
                    <a:pt x="342108" y="87939"/>
                    <a:pt x="333348" y="85637"/>
                    <a:pt x="327354" y="79191"/>
                  </a:cubicBezTo>
                  <a:cubicBezTo>
                    <a:pt x="308912" y="61695"/>
                    <a:pt x="284936" y="52027"/>
                    <a:pt x="260039" y="52027"/>
                  </a:cubicBezTo>
                  <a:cubicBezTo>
                    <a:pt x="215777" y="52027"/>
                    <a:pt x="177048" y="81953"/>
                    <a:pt x="166443" y="124771"/>
                  </a:cubicBezTo>
                  <a:cubicBezTo>
                    <a:pt x="163216" y="137203"/>
                    <a:pt x="151690" y="145490"/>
                    <a:pt x="138780" y="144569"/>
                  </a:cubicBezTo>
                  <a:cubicBezTo>
                    <a:pt x="136936" y="144109"/>
                    <a:pt x="134630" y="144109"/>
                    <a:pt x="132325" y="144109"/>
                  </a:cubicBezTo>
                  <a:cubicBezTo>
                    <a:pt x="88063" y="144109"/>
                    <a:pt x="52100" y="180021"/>
                    <a:pt x="52100" y="224220"/>
                  </a:cubicBezTo>
                  <a:cubicBezTo>
                    <a:pt x="52100" y="248161"/>
                    <a:pt x="62705" y="269801"/>
                    <a:pt x="79764" y="284534"/>
                  </a:cubicBezTo>
                  <a:cubicBezTo>
                    <a:pt x="73309" y="301569"/>
                    <a:pt x="69159" y="319985"/>
                    <a:pt x="67315" y="338862"/>
                  </a:cubicBezTo>
                  <a:cubicBezTo>
                    <a:pt x="27203" y="316302"/>
                    <a:pt x="0" y="273484"/>
                    <a:pt x="0" y="224220"/>
                  </a:cubicBezTo>
                  <a:cubicBezTo>
                    <a:pt x="0" y="157461"/>
                    <a:pt x="49795" y="102211"/>
                    <a:pt x="113882" y="93464"/>
                  </a:cubicBezTo>
                  <a:cubicBezTo>
                    <a:pt x="118954" y="92543"/>
                    <a:pt x="123565" y="89320"/>
                    <a:pt x="125409" y="84716"/>
                  </a:cubicBezTo>
                  <a:cubicBezTo>
                    <a:pt x="149845" y="33610"/>
                    <a:pt x="201484" y="0"/>
                    <a:pt x="2595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rmAutofit fontScale="80000"/>
            </a:bodyPr>
            <a:lstStyle/>
            <a:p>
              <a:endParaRPr lang="zh-CN" altLang="en-US"/>
            </a:p>
          </p:txBody>
        </p:sp>
        <p:grpSp>
          <p:nvGrpSpPr>
            <p:cNvPr id="42" name="iṩľîďé"/>
            <p:cNvGrpSpPr/>
            <p:nvPr/>
          </p:nvGrpSpPr>
          <p:grpSpPr>
            <a:xfrm>
              <a:off x="3602990" y="4980195"/>
              <a:ext cx="2049780" cy="1163432"/>
              <a:chOff x="2082804" y="1289841"/>
              <a:chExt cx="2334087" cy="994340"/>
            </a:xfrm>
          </p:grpSpPr>
          <p:sp>
            <p:nvSpPr>
              <p:cNvPr id="43" name="îṥlïde"/>
              <p:cNvSpPr txBox="1"/>
              <p:nvPr/>
            </p:nvSpPr>
            <p:spPr>
              <a:xfrm>
                <a:off x="2082804" y="1641984"/>
                <a:ext cx="2334087" cy="6421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lvl="0" algn="ctr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100"/>
                  <a:t>Supporting text here. </a:t>
                </a:r>
                <a:endParaRPr lang="en-US" altLang="zh-CN" sz="1100"/>
              </a:p>
              <a:p>
                <a:pPr lvl="0" algn="ctr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100"/>
                  <a:t>……</a:t>
                </a:r>
                <a:endParaRPr lang="en-US" altLang="zh-CN" sz="1100" dirty="0"/>
              </a:p>
            </p:txBody>
          </p:sp>
          <p:sp>
            <p:nvSpPr>
              <p:cNvPr id="44" name="íṥ1iḑê"/>
              <p:cNvSpPr/>
              <p:nvPr/>
            </p:nvSpPr>
            <p:spPr>
              <a:xfrm>
                <a:off x="2082804" y="1289841"/>
                <a:ext cx="2334087" cy="352144"/>
              </a:xfrm>
              <a:prstGeom prst="rect">
                <a:avLst/>
              </a:prstGeom>
            </p:spPr>
            <p:txBody>
              <a:bodyPr wrap="square" lIns="91440" tIns="45720" rIns="91440" bIns="45720" anchor="t" anchorCtr="0">
                <a:normAutofit fontScale="70000"/>
              </a:bodyPr>
              <a:lstStyle/>
              <a:p>
                <a:pPr algn="ctr"/>
                <a:r>
                  <a:rPr lang="zh-CN" b="1" dirty="0"/>
                  <a:t>健康圈信息流</a:t>
                </a:r>
                <a:endParaRPr lang="zh-CN" b="1" dirty="0"/>
              </a:p>
            </p:txBody>
          </p:sp>
        </p:grpSp>
        <p:grpSp>
          <p:nvGrpSpPr>
            <p:cNvPr id="45" name="íSliḓé"/>
            <p:cNvGrpSpPr/>
            <p:nvPr/>
          </p:nvGrpSpPr>
          <p:grpSpPr>
            <a:xfrm>
              <a:off x="6539230" y="4980195"/>
              <a:ext cx="2049780" cy="1163432"/>
              <a:chOff x="2082804" y="1289841"/>
              <a:chExt cx="2334087" cy="994340"/>
            </a:xfrm>
          </p:grpSpPr>
          <p:sp>
            <p:nvSpPr>
              <p:cNvPr id="46" name="íṧḷîḑè"/>
              <p:cNvSpPr txBox="1"/>
              <p:nvPr/>
            </p:nvSpPr>
            <p:spPr>
              <a:xfrm>
                <a:off x="2082804" y="1641984"/>
                <a:ext cx="2334087" cy="6421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lvl="0" algn="ctr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100"/>
                  <a:t>Supporting text here. </a:t>
                </a:r>
                <a:endParaRPr lang="en-US" altLang="zh-CN" sz="1100"/>
              </a:p>
              <a:p>
                <a:pPr lvl="0" algn="ctr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100"/>
                  <a:t>……</a:t>
                </a:r>
                <a:endParaRPr lang="en-US" altLang="zh-CN" sz="1100" dirty="0"/>
              </a:p>
            </p:txBody>
          </p:sp>
          <p:sp>
            <p:nvSpPr>
              <p:cNvPr id="47" name="i$ļîďè"/>
              <p:cNvSpPr/>
              <p:nvPr/>
            </p:nvSpPr>
            <p:spPr>
              <a:xfrm>
                <a:off x="2082804" y="1289841"/>
                <a:ext cx="2334087" cy="352144"/>
              </a:xfrm>
              <a:prstGeom prst="rect">
                <a:avLst/>
              </a:prstGeom>
            </p:spPr>
            <p:txBody>
              <a:bodyPr wrap="square" lIns="91440" tIns="45720" rIns="91440" bIns="45720" anchor="t" anchorCtr="0">
                <a:normAutofit fontScale="70000"/>
              </a:bodyPr>
              <a:lstStyle/>
              <a:p>
                <a:pPr algn="ctr"/>
                <a:r>
                  <a:rPr lang="zh-CN" b="1" dirty="0"/>
                  <a:t>购物车</a:t>
                </a:r>
                <a:endParaRPr lang="zh-CN" b="1" dirty="0"/>
              </a:p>
            </p:txBody>
          </p:sp>
        </p:grpSp>
        <p:grpSp>
          <p:nvGrpSpPr>
            <p:cNvPr id="48" name="işľîdè"/>
            <p:cNvGrpSpPr/>
            <p:nvPr/>
          </p:nvGrpSpPr>
          <p:grpSpPr>
            <a:xfrm>
              <a:off x="9475470" y="4980195"/>
              <a:ext cx="2049780" cy="1163432"/>
              <a:chOff x="2082804" y="1289841"/>
              <a:chExt cx="2334087" cy="994340"/>
            </a:xfrm>
          </p:grpSpPr>
          <p:sp>
            <p:nvSpPr>
              <p:cNvPr id="49" name="îṩḷíḋè"/>
              <p:cNvSpPr txBox="1"/>
              <p:nvPr/>
            </p:nvSpPr>
            <p:spPr>
              <a:xfrm>
                <a:off x="2082804" y="1641984"/>
                <a:ext cx="2334087" cy="6421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lvl="0" algn="ctr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100"/>
                  <a:t>Supporting text here. </a:t>
                </a:r>
                <a:endParaRPr lang="en-US" altLang="zh-CN" sz="1100"/>
              </a:p>
              <a:p>
                <a:pPr lvl="0" algn="ctr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100"/>
                  <a:t>……</a:t>
                </a:r>
                <a:endParaRPr lang="en-US" altLang="zh-CN" sz="1100" dirty="0"/>
              </a:p>
            </p:txBody>
          </p:sp>
          <p:sp>
            <p:nvSpPr>
              <p:cNvPr id="50" name="íŝľiḓè"/>
              <p:cNvSpPr/>
              <p:nvPr/>
            </p:nvSpPr>
            <p:spPr>
              <a:xfrm>
                <a:off x="2082804" y="1289841"/>
                <a:ext cx="2334087" cy="352144"/>
              </a:xfrm>
              <a:prstGeom prst="rect">
                <a:avLst/>
              </a:prstGeom>
            </p:spPr>
            <p:txBody>
              <a:bodyPr wrap="square" lIns="91440" tIns="45720" rIns="91440" bIns="45720" anchor="t" anchorCtr="0">
                <a:normAutofit fontScale="70000"/>
              </a:bodyPr>
              <a:lstStyle/>
              <a:p>
                <a:pPr algn="ctr"/>
                <a:r>
                  <a:rPr lang="zh-CN" b="1" dirty="0"/>
                  <a:t>商品详情页</a:t>
                </a:r>
                <a:endParaRPr lang="zh-CN" b="1" dirty="0"/>
              </a:p>
            </p:txBody>
          </p:sp>
        </p:grpSp>
        <p:grpSp>
          <p:nvGrpSpPr>
            <p:cNvPr id="51" name="ïśľïḋè"/>
            <p:cNvGrpSpPr/>
            <p:nvPr/>
          </p:nvGrpSpPr>
          <p:grpSpPr>
            <a:xfrm>
              <a:off x="666750" y="4980195"/>
              <a:ext cx="2049780" cy="1163432"/>
              <a:chOff x="2082804" y="1289841"/>
              <a:chExt cx="2334087" cy="994340"/>
            </a:xfrm>
          </p:grpSpPr>
          <p:sp>
            <p:nvSpPr>
              <p:cNvPr id="52" name="iṧ1iḍè"/>
              <p:cNvSpPr txBox="1"/>
              <p:nvPr/>
            </p:nvSpPr>
            <p:spPr>
              <a:xfrm>
                <a:off x="2082804" y="1641984"/>
                <a:ext cx="2334087" cy="6421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lvl="0" algn="ctr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100"/>
                  <a:t>Supporting text here. </a:t>
                </a:r>
                <a:endParaRPr lang="en-US" altLang="zh-CN" sz="1100"/>
              </a:p>
              <a:p>
                <a:pPr lvl="0" algn="ctr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en-US" altLang="zh-CN" sz="1100"/>
                  <a:t>……</a:t>
                </a:r>
                <a:endParaRPr lang="en-US" altLang="zh-CN" sz="1100" dirty="0"/>
              </a:p>
            </p:txBody>
          </p:sp>
          <p:sp>
            <p:nvSpPr>
              <p:cNvPr id="53" name="iSḷîḑé"/>
              <p:cNvSpPr/>
              <p:nvPr/>
            </p:nvSpPr>
            <p:spPr>
              <a:xfrm>
                <a:off x="2082804" y="1289841"/>
                <a:ext cx="2334087" cy="352144"/>
              </a:xfrm>
              <a:prstGeom prst="rect">
                <a:avLst/>
              </a:prstGeom>
            </p:spPr>
            <p:txBody>
              <a:bodyPr wrap="square" lIns="91440" tIns="45720" rIns="91440" bIns="45720" anchor="t" anchorCtr="0">
                <a:normAutofit fontScale="70000"/>
              </a:bodyPr>
              <a:lstStyle/>
              <a:p>
                <a:pPr algn="ctr"/>
                <a:r>
                  <a:rPr lang="zh-CN" b="1" dirty="0"/>
                  <a:t>首页</a:t>
                </a:r>
                <a:endParaRPr lang="zh-CN" b="1" dirty="0"/>
              </a:p>
            </p:txBody>
          </p:sp>
        </p:grpSp>
        <p:cxnSp>
          <p:nvCxnSpPr>
            <p:cNvPr id="55" name="直接连接符 54"/>
            <p:cNvCxnSpPr/>
            <p:nvPr/>
          </p:nvCxnSpPr>
          <p:spPr>
            <a:xfrm>
              <a:off x="2358055" y="4082838"/>
              <a:ext cx="7475890" cy="0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ïsḻíḑè"/>
            <p:cNvGrpSpPr/>
            <p:nvPr/>
          </p:nvGrpSpPr>
          <p:grpSpPr>
            <a:xfrm>
              <a:off x="1025225" y="3286125"/>
              <a:ext cx="1332830" cy="1548236"/>
              <a:chOff x="1708208" y="2746987"/>
              <a:chExt cx="2114492" cy="2456226"/>
            </a:xfrm>
          </p:grpSpPr>
          <p:sp>
            <p:nvSpPr>
              <p:cNvPr id="28" name="íşḻiḑê"/>
              <p:cNvSpPr/>
              <p:nvPr/>
            </p:nvSpPr>
            <p:spPr bwMode="auto">
              <a:xfrm>
                <a:off x="1708208" y="2746987"/>
                <a:ext cx="2114492" cy="2456226"/>
              </a:xfrm>
              <a:custGeom>
                <a:avLst/>
                <a:gdLst>
                  <a:gd name="T0" fmla="*/ 495 w 990"/>
                  <a:gd name="T1" fmla="*/ 1150 h 1150"/>
                  <a:gd name="T2" fmla="*/ 0 w 990"/>
                  <a:gd name="T3" fmla="*/ 903 h 1150"/>
                  <a:gd name="T4" fmla="*/ 0 w 990"/>
                  <a:gd name="T5" fmla="*/ 247 h 1150"/>
                  <a:gd name="T6" fmla="*/ 495 w 990"/>
                  <a:gd name="T7" fmla="*/ 0 h 1150"/>
                  <a:gd name="T8" fmla="*/ 990 w 990"/>
                  <a:gd name="T9" fmla="*/ 247 h 1150"/>
                  <a:gd name="T10" fmla="*/ 990 w 990"/>
                  <a:gd name="T11" fmla="*/ 903 h 1150"/>
                  <a:gd name="T12" fmla="*/ 495 w 990"/>
                  <a:gd name="T13" fmla="*/ 1150 h 1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0" h="1150">
                    <a:moveTo>
                      <a:pt x="495" y="1150"/>
                    </a:moveTo>
                    <a:lnTo>
                      <a:pt x="0" y="903"/>
                    </a:lnTo>
                    <a:lnTo>
                      <a:pt x="0" y="247"/>
                    </a:lnTo>
                    <a:lnTo>
                      <a:pt x="495" y="0"/>
                    </a:lnTo>
                    <a:lnTo>
                      <a:pt x="990" y="247"/>
                    </a:lnTo>
                    <a:lnTo>
                      <a:pt x="990" y="903"/>
                    </a:lnTo>
                    <a:lnTo>
                      <a:pt x="495" y="1150"/>
                    </a:ln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bg1">
                    <a:lumMod val="95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9" name="işļïḍé"/>
              <p:cNvSpPr/>
              <p:nvPr/>
            </p:nvSpPr>
            <p:spPr bwMode="auto">
              <a:xfrm>
                <a:off x="1911407" y="2983026"/>
                <a:ext cx="1708094" cy="1984148"/>
              </a:xfrm>
              <a:custGeom>
                <a:avLst/>
                <a:gdLst>
                  <a:gd name="T0" fmla="*/ 495 w 990"/>
                  <a:gd name="T1" fmla="*/ 1150 h 1150"/>
                  <a:gd name="T2" fmla="*/ 0 w 990"/>
                  <a:gd name="T3" fmla="*/ 903 h 1150"/>
                  <a:gd name="T4" fmla="*/ 0 w 990"/>
                  <a:gd name="T5" fmla="*/ 247 h 1150"/>
                  <a:gd name="T6" fmla="*/ 495 w 990"/>
                  <a:gd name="T7" fmla="*/ 0 h 1150"/>
                  <a:gd name="T8" fmla="*/ 990 w 990"/>
                  <a:gd name="T9" fmla="*/ 247 h 1150"/>
                  <a:gd name="T10" fmla="*/ 990 w 990"/>
                  <a:gd name="T11" fmla="*/ 903 h 1150"/>
                  <a:gd name="T12" fmla="*/ 495 w 990"/>
                  <a:gd name="T13" fmla="*/ 1150 h 1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0" h="1150">
                    <a:moveTo>
                      <a:pt x="495" y="1150"/>
                    </a:moveTo>
                    <a:lnTo>
                      <a:pt x="0" y="903"/>
                    </a:lnTo>
                    <a:lnTo>
                      <a:pt x="0" y="247"/>
                    </a:lnTo>
                    <a:lnTo>
                      <a:pt x="495" y="0"/>
                    </a:lnTo>
                    <a:lnTo>
                      <a:pt x="990" y="247"/>
                    </a:lnTo>
                    <a:lnTo>
                      <a:pt x="990" y="903"/>
                    </a:lnTo>
                    <a:lnTo>
                      <a:pt x="495" y="115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76200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30" name="íşľíďê"/>
            <p:cNvGrpSpPr/>
            <p:nvPr/>
          </p:nvGrpSpPr>
          <p:grpSpPr>
            <a:xfrm>
              <a:off x="3961465" y="3286125"/>
              <a:ext cx="1332830" cy="1548236"/>
              <a:chOff x="1708208" y="2746987"/>
              <a:chExt cx="2114492" cy="2456226"/>
            </a:xfrm>
          </p:grpSpPr>
          <p:sp>
            <p:nvSpPr>
              <p:cNvPr id="31" name="í$lîḑê"/>
              <p:cNvSpPr/>
              <p:nvPr/>
            </p:nvSpPr>
            <p:spPr bwMode="auto">
              <a:xfrm>
                <a:off x="1708208" y="2746987"/>
                <a:ext cx="2114492" cy="2456226"/>
              </a:xfrm>
              <a:custGeom>
                <a:avLst/>
                <a:gdLst>
                  <a:gd name="T0" fmla="*/ 495 w 990"/>
                  <a:gd name="T1" fmla="*/ 1150 h 1150"/>
                  <a:gd name="T2" fmla="*/ 0 w 990"/>
                  <a:gd name="T3" fmla="*/ 903 h 1150"/>
                  <a:gd name="T4" fmla="*/ 0 w 990"/>
                  <a:gd name="T5" fmla="*/ 247 h 1150"/>
                  <a:gd name="T6" fmla="*/ 495 w 990"/>
                  <a:gd name="T7" fmla="*/ 0 h 1150"/>
                  <a:gd name="T8" fmla="*/ 990 w 990"/>
                  <a:gd name="T9" fmla="*/ 247 h 1150"/>
                  <a:gd name="T10" fmla="*/ 990 w 990"/>
                  <a:gd name="T11" fmla="*/ 903 h 1150"/>
                  <a:gd name="T12" fmla="*/ 495 w 990"/>
                  <a:gd name="T13" fmla="*/ 1150 h 1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0" h="1150">
                    <a:moveTo>
                      <a:pt x="495" y="1150"/>
                    </a:moveTo>
                    <a:lnTo>
                      <a:pt x="0" y="903"/>
                    </a:lnTo>
                    <a:lnTo>
                      <a:pt x="0" y="247"/>
                    </a:lnTo>
                    <a:lnTo>
                      <a:pt x="495" y="0"/>
                    </a:lnTo>
                    <a:lnTo>
                      <a:pt x="990" y="247"/>
                    </a:lnTo>
                    <a:lnTo>
                      <a:pt x="990" y="903"/>
                    </a:lnTo>
                    <a:lnTo>
                      <a:pt x="495" y="1150"/>
                    </a:ln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bg1">
                    <a:lumMod val="95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2" name="îS1íḑê"/>
              <p:cNvSpPr/>
              <p:nvPr/>
            </p:nvSpPr>
            <p:spPr bwMode="auto">
              <a:xfrm>
                <a:off x="1911407" y="2983026"/>
                <a:ext cx="1708094" cy="1984148"/>
              </a:xfrm>
              <a:custGeom>
                <a:avLst/>
                <a:gdLst>
                  <a:gd name="T0" fmla="*/ 495 w 990"/>
                  <a:gd name="T1" fmla="*/ 1150 h 1150"/>
                  <a:gd name="T2" fmla="*/ 0 w 990"/>
                  <a:gd name="T3" fmla="*/ 903 h 1150"/>
                  <a:gd name="T4" fmla="*/ 0 w 990"/>
                  <a:gd name="T5" fmla="*/ 247 h 1150"/>
                  <a:gd name="T6" fmla="*/ 495 w 990"/>
                  <a:gd name="T7" fmla="*/ 0 h 1150"/>
                  <a:gd name="T8" fmla="*/ 990 w 990"/>
                  <a:gd name="T9" fmla="*/ 247 h 1150"/>
                  <a:gd name="T10" fmla="*/ 990 w 990"/>
                  <a:gd name="T11" fmla="*/ 903 h 1150"/>
                  <a:gd name="T12" fmla="*/ 495 w 990"/>
                  <a:gd name="T13" fmla="*/ 1150 h 1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0" h="1150">
                    <a:moveTo>
                      <a:pt x="495" y="1150"/>
                    </a:moveTo>
                    <a:lnTo>
                      <a:pt x="0" y="903"/>
                    </a:lnTo>
                    <a:lnTo>
                      <a:pt x="0" y="247"/>
                    </a:lnTo>
                    <a:lnTo>
                      <a:pt x="495" y="0"/>
                    </a:lnTo>
                    <a:lnTo>
                      <a:pt x="990" y="247"/>
                    </a:lnTo>
                    <a:lnTo>
                      <a:pt x="990" y="903"/>
                    </a:lnTo>
                    <a:lnTo>
                      <a:pt x="495" y="115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76200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33" name="íSḻíḑé"/>
            <p:cNvGrpSpPr/>
            <p:nvPr/>
          </p:nvGrpSpPr>
          <p:grpSpPr>
            <a:xfrm>
              <a:off x="6897705" y="3286125"/>
              <a:ext cx="1332830" cy="1548236"/>
              <a:chOff x="1708208" y="2746987"/>
              <a:chExt cx="2114492" cy="2456226"/>
            </a:xfrm>
          </p:grpSpPr>
          <p:sp>
            <p:nvSpPr>
              <p:cNvPr id="34" name="ísḷiḍê"/>
              <p:cNvSpPr/>
              <p:nvPr/>
            </p:nvSpPr>
            <p:spPr bwMode="auto">
              <a:xfrm>
                <a:off x="1708208" y="2746987"/>
                <a:ext cx="2114492" cy="2456226"/>
              </a:xfrm>
              <a:custGeom>
                <a:avLst/>
                <a:gdLst>
                  <a:gd name="T0" fmla="*/ 495 w 990"/>
                  <a:gd name="T1" fmla="*/ 1150 h 1150"/>
                  <a:gd name="T2" fmla="*/ 0 w 990"/>
                  <a:gd name="T3" fmla="*/ 903 h 1150"/>
                  <a:gd name="T4" fmla="*/ 0 w 990"/>
                  <a:gd name="T5" fmla="*/ 247 h 1150"/>
                  <a:gd name="T6" fmla="*/ 495 w 990"/>
                  <a:gd name="T7" fmla="*/ 0 h 1150"/>
                  <a:gd name="T8" fmla="*/ 990 w 990"/>
                  <a:gd name="T9" fmla="*/ 247 h 1150"/>
                  <a:gd name="T10" fmla="*/ 990 w 990"/>
                  <a:gd name="T11" fmla="*/ 903 h 1150"/>
                  <a:gd name="T12" fmla="*/ 495 w 990"/>
                  <a:gd name="T13" fmla="*/ 1150 h 1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0" h="1150">
                    <a:moveTo>
                      <a:pt x="495" y="1150"/>
                    </a:moveTo>
                    <a:lnTo>
                      <a:pt x="0" y="903"/>
                    </a:lnTo>
                    <a:lnTo>
                      <a:pt x="0" y="247"/>
                    </a:lnTo>
                    <a:lnTo>
                      <a:pt x="495" y="0"/>
                    </a:lnTo>
                    <a:lnTo>
                      <a:pt x="990" y="247"/>
                    </a:lnTo>
                    <a:lnTo>
                      <a:pt x="990" y="903"/>
                    </a:lnTo>
                    <a:lnTo>
                      <a:pt x="495" y="1150"/>
                    </a:ln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bg1">
                    <a:lumMod val="95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5" name="ïşḻiḓè"/>
              <p:cNvSpPr/>
              <p:nvPr/>
            </p:nvSpPr>
            <p:spPr bwMode="auto">
              <a:xfrm>
                <a:off x="1911407" y="2983026"/>
                <a:ext cx="1708094" cy="1984148"/>
              </a:xfrm>
              <a:custGeom>
                <a:avLst/>
                <a:gdLst>
                  <a:gd name="T0" fmla="*/ 495 w 990"/>
                  <a:gd name="T1" fmla="*/ 1150 h 1150"/>
                  <a:gd name="T2" fmla="*/ 0 w 990"/>
                  <a:gd name="T3" fmla="*/ 903 h 1150"/>
                  <a:gd name="T4" fmla="*/ 0 w 990"/>
                  <a:gd name="T5" fmla="*/ 247 h 1150"/>
                  <a:gd name="T6" fmla="*/ 495 w 990"/>
                  <a:gd name="T7" fmla="*/ 0 h 1150"/>
                  <a:gd name="T8" fmla="*/ 990 w 990"/>
                  <a:gd name="T9" fmla="*/ 247 h 1150"/>
                  <a:gd name="T10" fmla="*/ 990 w 990"/>
                  <a:gd name="T11" fmla="*/ 903 h 1150"/>
                  <a:gd name="T12" fmla="*/ 495 w 990"/>
                  <a:gd name="T13" fmla="*/ 1150 h 1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0" h="1150">
                    <a:moveTo>
                      <a:pt x="495" y="1150"/>
                    </a:moveTo>
                    <a:lnTo>
                      <a:pt x="0" y="903"/>
                    </a:lnTo>
                    <a:lnTo>
                      <a:pt x="0" y="247"/>
                    </a:lnTo>
                    <a:lnTo>
                      <a:pt x="495" y="0"/>
                    </a:lnTo>
                    <a:lnTo>
                      <a:pt x="990" y="247"/>
                    </a:lnTo>
                    <a:lnTo>
                      <a:pt x="990" y="903"/>
                    </a:lnTo>
                    <a:lnTo>
                      <a:pt x="495" y="115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76200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36" name="iṡḷîḋe"/>
            <p:cNvGrpSpPr/>
            <p:nvPr/>
          </p:nvGrpSpPr>
          <p:grpSpPr>
            <a:xfrm>
              <a:off x="9833945" y="3286125"/>
              <a:ext cx="1332830" cy="1548236"/>
              <a:chOff x="1708208" y="2746987"/>
              <a:chExt cx="2114492" cy="2456226"/>
            </a:xfrm>
          </p:grpSpPr>
          <p:sp>
            <p:nvSpPr>
              <p:cNvPr id="37" name="íṡ1ídê"/>
              <p:cNvSpPr/>
              <p:nvPr/>
            </p:nvSpPr>
            <p:spPr bwMode="auto">
              <a:xfrm>
                <a:off x="1708208" y="2746987"/>
                <a:ext cx="2114492" cy="2456226"/>
              </a:xfrm>
              <a:custGeom>
                <a:avLst/>
                <a:gdLst>
                  <a:gd name="T0" fmla="*/ 495 w 990"/>
                  <a:gd name="T1" fmla="*/ 1150 h 1150"/>
                  <a:gd name="T2" fmla="*/ 0 w 990"/>
                  <a:gd name="T3" fmla="*/ 903 h 1150"/>
                  <a:gd name="T4" fmla="*/ 0 w 990"/>
                  <a:gd name="T5" fmla="*/ 247 h 1150"/>
                  <a:gd name="T6" fmla="*/ 495 w 990"/>
                  <a:gd name="T7" fmla="*/ 0 h 1150"/>
                  <a:gd name="T8" fmla="*/ 990 w 990"/>
                  <a:gd name="T9" fmla="*/ 247 h 1150"/>
                  <a:gd name="T10" fmla="*/ 990 w 990"/>
                  <a:gd name="T11" fmla="*/ 903 h 1150"/>
                  <a:gd name="T12" fmla="*/ 495 w 990"/>
                  <a:gd name="T13" fmla="*/ 1150 h 1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0" h="1150">
                    <a:moveTo>
                      <a:pt x="495" y="1150"/>
                    </a:moveTo>
                    <a:lnTo>
                      <a:pt x="0" y="903"/>
                    </a:lnTo>
                    <a:lnTo>
                      <a:pt x="0" y="247"/>
                    </a:lnTo>
                    <a:lnTo>
                      <a:pt x="495" y="0"/>
                    </a:lnTo>
                    <a:lnTo>
                      <a:pt x="990" y="247"/>
                    </a:lnTo>
                    <a:lnTo>
                      <a:pt x="990" y="903"/>
                    </a:lnTo>
                    <a:lnTo>
                      <a:pt x="495" y="1150"/>
                    </a:ln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bg1">
                    <a:lumMod val="95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8" name="ï$ľíḓè"/>
              <p:cNvSpPr/>
              <p:nvPr/>
            </p:nvSpPr>
            <p:spPr bwMode="auto">
              <a:xfrm>
                <a:off x="1911407" y="2983026"/>
                <a:ext cx="1708094" cy="1984148"/>
              </a:xfrm>
              <a:custGeom>
                <a:avLst/>
                <a:gdLst>
                  <a:gd name="T0" fmla="*/ 495 w 990"/>
                  <a:gd name="T1" fmla="*/ 1150 h 1150"/>
                  <a:gd name="T2" fmla="*/ 0 w 990"/>
                  <a:gd name="T3" fmla="*/ 903 h 1150"/>
                  <a:gd name="T4" fmla="*/ 0 w 990"/>
                  <a:gd name="T5" fmla="*/ 247 h 1150"/>
                  <a:gd name="T6" fmla="*/ 495 w 990"/>
                  <a:gd name="T7" fmla="*/ 0 h 1150"/>
                  <a:gd name="T8" fmla="*/ 990 w 990"/>
                  <a:gd name="T9" fmla="*/ 247 h 1150"/>
                  <a:gd name="T10" fmla="*/ 990 w 990"/>
                  <a:gd name="T11" fmla="*/ 903 h 1150"/>
                  <a:gd name="T12" fmla="*/ 495 w 990"/>
                  <a:gd name="T13" fmla="*/ 1150 h 1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0" h="1150">
                    <a:moveTo>
                      <a:pt x="495" y="1150"/>
                    </a:moveTo>
                    <a:lnTo>
                      <a:pt x="0" y="903"/>
                    </a:lnTo>
                    <a:lnTo>
                      <a:pt x="0" y="247"/>
                    </a:lnTo>
                    <a:lnTo>
                      <a:pt x="495" y="0"/>
                    </a:lnTo>
                    <a:lnTo>
                      <a:pt x="990" y="247"/>
                    </a:lnTo>
                    <a:lnTo>
                      <a:pt x="990" y="903"/>
                    </a:lnTo>
                    <a:lnTo>
                      <a:pt x="495" y="115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76200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</p:grpSp>
      </p:grpSp>
      <p:sp>
        <p:nvSpPr>
          <p:cNvPr id="7" name="íṡ1ídê"/>
          <p:cNvSpPr/>
          <p:nvPr/>
        </p:nvSpPr>
        <p:spPr bwMode="auto">
          <a:xfrm>
            <a:off x="10512875" y="3548508"/>
            <a:ext cx="1180943" cy="1188287"/>
          </a:xfrm>
          <a:custGeom>
            <a:avLst/>
            <a:gdLst>
              <a:gd name="T0" fmla="*/ 495 w 990"/>
              <a:gd name="T1" fmla="*/ 1150 h 1150"/>
              <a:gd name="T2" fmla="*/ 0 w 990"/>
              <a:gd name="T3" fmla="*/ 903 h 1150"/>
              <a:gd name="T4" fmla="*/ 0 w 990"/>
              <a:gd name="T5" fmla="*/ 247 h 1150"/>
              <a:gd name="T6" fmla="*/ 495 w 990"/>
              <a:gd name="T7" fmla="*/ 0 h 1150"/>
              <a:gd name="T8" fmla="*/ 990 w 990"/>
              <a:gd name="T9" fmla="*/ 247 h 1150"/>
              <a:gd name="T10" fmla="*/ 990 w 990"/>
              <a:gd name="T11" fmla="*/ 903 h 1150"/>
              <a:gd name="T12" fmla="*/ 495 w 990"/>
              <a:gd name="T13" fmla="*/ 1150 h 1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90" h="1150">
                <a:moveTo>
                  <a:pt x="495" y="1150"/>
                </a:moveTo>
                <a:lnTo>
                  <a:pt x="0" y="903"/>
                </a:lnTo>
                <a:lnTo>
                  <a:pt x="0" y="247"/>
                </a:lnTo>
                <a:lnTo>
                  <a:pt x="495" y="0"/>
                </a:lnTo>
                <a:lnTo>
                  <a:pt x="990" y="247"/>
                </a:lnTo>
                <a:lnTo>
                  <a:pt x="990" y="903"/>
                </a:lnTo>
                <a:lnTo>
                  <a:pt x="495" y="115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ï$ľíḓè"/>
          <p:cNvSpPr/>
          <p:nvPr/>
        </p:nvSpPr>
        <p:spPr bwMode="auto">
          <a:xfrm>
            <a:off x="10626362" y="3662700"/>
            <a:ext cx="953970" cy="959902"/>
          </a:xfrm>
          <a:custGeom>
            <a:avLst/>
            <a:gdLst>
              <a:gd name="T0" fmla="*/ 495 w 990"/>
              <a:gd name="T1" fmla="*/ 1150 h 1150"/>
              <a:gd name="T2" fmla="*/ 0 w 990"/>
              <a:gd name="T3" fmla="*/ 903 h 1150"/>
              <a:gd name="T4" fmla="*/ 0 w 990"/>
              <a:gd name="T5" fmla="*/ 247 h 1150"/>
              <a:gd name="T6" fmla="*/ 495 w 990"/>
              <a:gd name="T7" fmla="*/ 0 h 1150"/>
              <a:gd name="T8" fmla="*/ 990 w 990"/>
              <a:gd name="T9" fmla="*/ 247 h 1150"/>
              <a:gd name="T10" fmla="*/ 990 w 990"/>
              <a:gd name="T11" fmla="*/ 903 h 1150"/>
              <a:gd name="T12" fmla="*/ 495 w 990"/>
              <a:gd name="T13" fmla="*/ 1150 h 1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90" h="1150">
                <a:moveTo>
                  <a:pt x="495" y="1150"/>
                </a:moveTo>
                <a:lnTo>
                  <a:pt x="0" y="903"/>
                </a:lnTo>
                <a:lnTo>
                  <a:pt x="0" y="247"/>
                </a:lnTo>
                <a:lnTo>
                  <a:pt x="495" y="0"/>
                </a:lnTo>
                <a:lnTo>
                  <a:pt x="990" y="247"/>
                </a:lnTo>
                <a:lnTo>
                  <a:pt x="990" y="903"/>
                </a:lnTo>
                <a:lnTo>
                  <a:pt x="495" y="115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药品电商与普通电商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46505" y="2696210"/>
            <a:ext cx="6653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exploration</a:t>
            </a:r>
            <a:r>
              <a:rPr lang="zh-CN" altLang="en-US"/>
              <a:t>的要求不会那么高，更多是</a:t>
            </a:r>
            <a:r>
              <a:rPr lang="en-US" altLang="zh-CN"/>
              <a:t>exploitaion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9215" y="1918335"/>
            <a:ext cx="5331460" cy="39985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290" y="2469515"/>
            <a:ext cx="4456430" cy="33426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6480" y="2216150"/>
            <a:ext cx="4985385" cy="37388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46" name="组合 18"/>
          <p:cNvGrpSpPr/>
          <p:nvPr/>
        </p:nvGrpSpPr>
        <p:grpSpPr bwMode="auto">
          <a:xfrm>
            <a:off x="3770637" y="2278459"/>
            <a:ext cx="5813049" cy="670817"/>
            <a:chOff x="2851150" y="1497501"/>
            <a:chExt cx="4360985" cy="503393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2855913" y="1514968"/>
              <a:ext cx="4356222" cy="468458"/>
            </a:xfrm>
            <a:prstGeom prst="roundRect">
              <a:avLst>
                <a:gd name="adj" fmla="val 50000"/>
              </a:avLst>
            </a:prstGeom>
            <a:solidFill>
              <a:srgbClr val="1B9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defRPr/>
              </a:pPr>
              <a:r>
                <a:rPr lang="zh-CN" altLang="en-US" sz="2665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已完成工作的总结</a:t>
              </a:r>
              <a:endParaRPr lang="zh-CN" altLang="en-US" sz="2665" b="1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2851150" y="1497501"/>
              <a:ext cx="503252" cy="503393"/>
            </a:xfrm>
            <a:prstGeom prst="ellipse">
              <a:avLst/>
            </a:prstGeom>
            <a:solidFill>
              <a:srgbClr val="1B96D5"/>
            </a:solidFill>
            <a:ln w="12700">
              <a:solidFill>
                <a:schemeClr val="bg1"/>
              </a:solidFill>
            </a:ln>
            <a:effectLst>
              <a:outerShdw dist="254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r>
                <a:rPr lang="en-US" altLang="zh-CN" sz="266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endParaRPr lang="zh-CN" altLang="en-US" sz="266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60" name="矩形 9"/>
            <p:cNvSpPr>
              <a:spLocks noChangeArrowheads="1"/>
            </p:cNvSpPr>
            <p:nvPr/>
          </p:nvSpPr>
          <p:spPr bwMode="auto">
            <a:xfrm>
              <a:off x="3479273" y="1518365"/>
              <a:ext cx="3664495" cy="376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66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147" name="组合 17"/>
          <p:cNvGrpSpPr/>
          <p:nvPr/>
        </p:nvGrpSpPr>
        <p:grpSpPr bwMode="auto">
          <a:xfrm>
            <a:off x="3729362" y="3601344"/>
            <a:ext cx="5806700" cy="670818"/>
            <a:chOff x="2829535" y="2564494"/>
            <a:chExt cx="4180908" cy="503392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2834297" y="2581962"/>
              <a:ext cx="4176146" cy="468455"/>
            </a:xfrm>
            <a:prstGeom prst="roundRect">
              <a:avLst>
                <a:gd name="adj" fmla="val 50000"/>
              </a:avLst>
            </a:prstGeom>
            <a:solidFill>
              <a:srgbClr val="1B96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665" b="1" dirty="0">
                  <a:latin typeface="微软雅黑" panose="020B0503020204020204" charset="-122"/>
                  <a:ea typeface="微软雅黑" panose="020B0503020204020204" charset="-122"/>
                </a:rPr>
                <a:t>下一步工作的计划</a:t>
              </a:r>
              <a:endParaRPr lang="zh-CN" altLang="en-US" sz="2665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2829535" y="2564494"/>
              <a:ext cx="504757" cy="503392"/>
            </a:xfrm>
            <a:prstGeom prst="ellipse">
              <a:avLst/>
            </a:prstGeom>
            <a:solidFill>
              <a:srgbClr val="1B96D5"/>
            </a:solidFill>
            <a:ln w="12700">
              <a:solidFill>
                <a:schemeClr val="bg1"/>
              </a:solidFill>
            </a:ln>
            <a:effectLst>
              <a:outerShdw dist="254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r>
                <a:rPr lang="en-US" altLang="zh-CN" sz="266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endParaRPr lang="zh-CN" altLang="en-US" sz="266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57" name="矩形 13"/>
            <p:cNvSpPr>
              <a:spLocks noChangeArrowheads="1"/>
            </p:cNvSpPr>
            <p:nvPr/>
          </p:nvSpPr>
          <p:spPr bwMode="auto">
            <a:xfrm>
              <a:off x="3511857" y="2585358"/>
              <a:ext cx="3417598" cy="376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 sz="266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150" name="矩形 22"/>
          <p:cNvSpPr>
            <a:spLocks noChangeArrowheads="1"/>
          </p:cNvSpPr>
          <p:nvPr/>
        </p:nvSpPr>
        <p:spPr bwMode="auto">
          <a:xfrm>
            <a:off x="1040532" y="2772149"/>
            <a:ext cx="173863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5330" b="1">
                <a:solidFill>
                  <a:srgbClr val="1B96D5"/>
                </a:solidFill>
                <a:latin typeface="微软雅黑" panose="020B0503020204020204" charset="-122"/>
                <a:ea typeface="微软雅黑" panose="020B0503020204020204" charset="-122"/>
              </a:rPr>
              <a:t>目 录</a:t>
            </a:r>
            <a:endParaRPr lang="zh-CN" altLang="en-US" sz="5330"/>
          </a:p>
        </p:txBody>
      </p:sp>
      <p:sp>
        <p:nvSpPr>
          <p:cNvPr id="6151" name="矩形 23"/>
          <p:cNvSpPr>
            <a:spLocks noChangeArrowheads="1"/>
          </p:cNvSpPr>
          <p:nvPr/>
        </p:nvSpPr>
        <p:spPr bwMode="auto">
          <a:xfrm>
            <a:off x="1123061" y="3629188"/>
            <a:ext cx="1656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1B96D5"/>
                </a:solidFill>
              </a:rPr>
              <a:t>CONTENT</a:t>
            </a:r>
            <a:endParaRPr lang="zh-CN" altLang="en-US" sz="2400">
              <a:solidFill>
                <a:srgbClr val="1B96D5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3840" y="1691005"/>
            <a:ext cx="4021455" cy="29438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445" y="1686560"/>
            <a:ext cx="4258310" cy="29489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2080" y="1283970"/>
            <a:ext cx="5342255" cy="49790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850" y="1614170"/>
            <a:ext cx="3959860" cy="41503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70" y="1828165"/>
            <a:ext cx="7245985" cy="439293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7565" y="2244090"/>
            <a:ext cx="7124700" cy="3800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499745" y="242570"/>
            <a:ext cx="11057255" cy="7181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客户回访成交潜力智能分层</a:t>
            </a:r>
            <a:endParaRPr lang="zh-CN" altLang="en-US" sz="4000"/>
          </a:p>
        </p:txBody>
      </p:sp>
      <p:sp>
        <p:nvSpPr>
          <p:cNvPr id="29" name="文本框 28"/>
          <p:cNvSpPr txBox="1"/>
          <p:nvPr/>
        </p:nvSpPr>
        <p:spPr>
          <a:xfrm>
            <a:off x="2607945" y="2077085"/>
            <a:ext cx="90424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b="1">
                <a:latin typeface="微软雅黑" panose="020B0503020204020204" charset="-122"/>
                <a:ea typeface="微软雅黑" panose="020B0503020204020204" charset="-122"/>
              </a:rPr>
              <a:t>数据预处理</a:t>
            </a:r>
            <a:endParaRPr lang="zh-CN" altLang="en-US" sz="15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688840" y="2084070"/>
            <a:ext cx="7531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b="1">
                <a:latin typeface="微软雅黑" panose="020B0503020204020204" charset="-122"/>
                <a:ea typeface="微软雅黑" panose="020B0503020204020204" charset="-122"/>
              </a:rPr>
              <a:t>训练数据</a:t>
            </a:r>
            <a:endParaRPr lang="zh-CN" altLang="en-US" sz="15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877685" y="4595495"/>
            <a:ext cx="1655445" cy="8299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6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GBDT</a:t>
            </a:r>
            <a:endParaRPr lang="en-US" altLang="zh-CN" sz="16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en-US" altLang="zh-CN" sz="16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Random Forest</a:t>
            </a:r>
            <a:endParaRPr lang="en-US" altLang="zh-CN" sz="16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r>
              <a:rPr lang="en-US" altLang="zh-CN" sz="16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Deep Learning</a:t>
            </a:r>
            <a:endParaRPr lang="zh-CN" altLang="en-US" sz="16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90220" y="1064895"/>
            <a:ext cx="8653145" cy="8299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背景：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数据量很大，大概一千多千万个历史客户；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人工筛选只能根据简单规则判断，很难深入挖掘复杂的潜在规律。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2679700" y="4753610"/>
            <a:ext cx="702000" cy="70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4675505" y="4758055"/>
            <a:ext cx="702000" cy="70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6038215" y="3771265"/>
            <a:ext cx="702000" cy="70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2" name="cogwheels_376015"/>
          <p:cNvSpPr/>
          <p:nvPr/>
        </p:nvSpPr>
        <p:spPr bwMode="auto">
          <a:xfrm>
            <a:off x="6132830" y="3886200"/>
            <a:ext cx="468000" cy="468000"/>
          </a:xfrm>
          <a:custGeom>
            <a:avLst/>
            <a:gdLst>
              <a:gd name="connsiteX0" fmla="*/ 414334 w 607639"/>
              <a:gd name="connsiteY0" fmla="*/ 393413 h 569957"/>
              <a:gd name="connsiteX1" fmla="*/ 375616 w 607639"/>
              <a:gd name="connsiteY1" fmla="*/ 431993 h 569957"/>
              <a:gd name="connsiteX2" fmla="*/ 414334 w 607639"/>
              <a:gd name="connsiteY2" fmla="*/ 470662 h 569957"/>
              <a:gd name="connsiteX3" fmla="*/ 452964 w 607639"/>
              <a:gd name="connsiteY3" fmla="*/ 431993 h 569957"/>
              <a:gd name="connsiteX4" fmla="*/ 414334 w 607639"/>
              <a:gd name="connsiteY4" fmla="*/ 393413 h 569957"/>
              <a:gd name="connsiteX5" fmla="*/ 414334 w 607639"/>
              <a:gd name="connsiteY5" fmla="*/ 294117 h 569957"/>
              <a:gd name="connsiteX6" fmla="*/ 441927 w 607639"/>
              <a:gd name="connsiteY6" fmla="*/ 321675 h 569957"/>
              <a:gd name="connsiteX7" fmla="*/ 441927 w 607639"/>
              <a:gd name="connsiteY7" fmla="*/ 342387 h 569957"/>
              <a:gd name="connsiteX8" fmla="*/ 458215 w 607639"/>
              <a:gd name="connsiteY8" fmla="*/ 349143 h 569957"/>
              <a:gd name="connsiteX9" fmla="*/ 472902 w 607639"/>
              <a:gd name="connsiteY9" fmla="*/ 334475 h 569957"/>
              <a:gd name="connsiteX10" fmla="*/ 511976 w 607639"/>
              <a:gd name="connsiteY10" fmla="*/ 334475 h 569957"/>
              <a:gd name="connsiteX11" fmla="*/ 511976 w 607639"/>
              <a:gd name="connsiteY11" fmla="*/ 373500 h 569957"/>
              <a:gd name="connsiteX12" fmla="*/ 497290 w 607639"/>
              <a:gd name="connsiteY12" fmla="*/ 388168 h 569957"/>
              <a:gd name="connsiteX13" fmla="*/ 504055 w 607639"/>
              <a:gd name="connsiteY13" fmla="*/ 404435 h 569957"/>
              <a:gd name="connsiteX14" fmla="*/ 524794 w 607639"/>
              <a:gd name="connsiteY14" fmla="*/ 404435 h 569957"/>
              <a:gd name="connsiteX15" fmla="*/ 552386 w 607639"/>
              <a:gd name="connsiteY15" fmla="*/ 431993 h 569957"/>
              <a:gd name="connsiteX16" fmla="*/ 524794 w 607639"/>
              <a:gd name="connsiteY16" fmla="*/ 459639 h 569957"/>
              <a:gd name="connsiteX17" fmla="*/ 504055 w 607639"/>
              <a:gd name="connsiteY17" fmla="*/ 459639 h 569957"/>
              <a:gd name="connsiteX18" fmla="*/ 497290 w 607639"/>
              <a:gd name="connsiteY18" fmla="*/ 475907 h 569957"/>
              <a:gd name="connsiteX19" fmla="*/ 511976 w 607639"/>
              <a:gd name="connsiteY19" fmla="*/ 490574 h 569957"/>
              <a:gd name="connsiteX20" fmla="*/ 511976 w 607639"/>
              <a:gd name="connsiteY20" fmla="*/ 529510 h 569957"/>
              <a:gd name="connsiteX21" fmla="*/ 492395 w 607639"/>
              <a:gd name="connsiteY21" fmla="*/ 537600 h 569957"/>
              <a:gd name="connsiteX22" fmla="*/ 472902 w 607639"/>
              <a:gd name="connsiteY22" fmla="*/ 529510 h 569957"/>
              <a:gd name="connsiteX23" fmla="*/ 458215 w 607639"/>
              <a:gd name="connsiteY23" fmla="*/ 514843 h 569957"/>
              <a:gd name="connsiteX24" fmla="*/ 441927 w 607639"/>
              <a:gd name="connsiteY24" fmla="*/ 521687 h 569957"/>
              <a:gd name="connsiteX25" fmla="*/ 441927 w 607639"/>
              <a:gd name="connsiteY25" fmla="*/ 542400 h 569957"/>
              <a:gd name="connsiteX26" fmla="*/ 414334 w 607639"/>
              <a:gd name="connsiteY26" fmla="*/ 569957 h 569957"/>
              <a:gd name="connsiteX27" fmla="*/ 386653 w 607639"/>
              <a:gd name="connsiteY27" fmla="*/ 542400 h 569957"/>
              <a:gd name="connsiteX28" fmla="*/ 386653 w 607639"/>
              <a:gd name="connsiteY28" fmla="*/ 521687 h 569957"/>
              <a:gd name="connsiteX29" fmla="*/ 370364 w 607639"/>
              <a:gd name="connsiteY29" fmla="*/ 514931 h 569957"/>
              <a:gd name="connsiteX30" fmla="*/ 355677 w 607639"/>
              <a:gd name="connsiteY30" fmla="*/ 529510 h 569957"/>
              <a:gd name="connsiteX31" fmla="*/ 336184 w 607639"/>
              <a:gd name="connsiteY31" fmla="*/ 537600 h 569957"/>
              <a:gd name="connsiteX32" fmla="*/ 316603 w 607639"/>
              <a:gd name="connsiteY32" fmla="*/ 529510 h 569957"/>
              <a:gd name="connsiteX33" fmla="*/ 316603 w 607639"/>
              <a:gd name="connsiteY33" fmla="*/ 490574 h 569957"/>
              <a:gd name="connsiteX34" fmla="*/ 331289 w 607639"/>
              <a:gd name="connsiteY34" fmla="*/ 475907 h 569957"/>
              <a:gd name="connsiteX35" fmla="*/ 324524 w 607639"/>
              <a:gd name="connsiteY35" fmla="*/ 459639 h 569957"/>
              <a:gd name="connsiteX36" fmla="*/ 303785 w 607639"/>
              <a:gd name="connsiteY36" fmla="*/ 459639 h 569957"/>
              <a:gd name="connsiteX37" fmla="*/ 276193 w 607639"/>
              <a:gd name="connsiteY37" fmla="*/ 431993 h 569957"/>
              <a:gd name="connsiteX38" fmla="*/ 303785 w 607639"/>
              <a:gd name="connsiteY38" fmla="*/ 404435 h 569957"/>
              <a:gd name="connsiteX39" fmla="*/ 324524 w 607639"/>
              <a:gd name="connsiteY39" fmla="*/ 404435 h 569957"/>
              <a:gd name="connsiteX40" fmla="*/ 331289 w 607639"/>
              <a:gd name="connsiteY40" fmla="*/ 388168 h 569957"/>
              <a:gd name="connsiteX41" fmla="*/ 316603 w 607639"/>
              <a:gd name="connsiteY41" fmla="*/ 373500 h 569957"/>
              <a:gd name="connsiteX42" fmla="*/ 316603 w 607639"/>
              <a:gd name="connsiteY42" fmla="*/ 334475 h 569957"/>
              <a:gd name="connsiteX43" fmla="*/ 355677 w 607639"/>
              <a:gd name="connsiteY43" fmla="*/ 334475 h 569957"/>
              <a:gd name="connsiteX44" fmla="*/ 370364 w 607639"/>
              <a:gd name="connsiteY44" fmla="*/ 349143 h 569957"/>
              <a:gd name="connsiteX45" fmla="*/ 386653 w 607639"/>
              <a:gd name="connsiteY45" fmla="*/ 342387 h 569957"/>
              <a:gd name="connsiteX46" fmla="*/ 386653 w 607639"/>
              <a:gd name="connsiteY46" fmla="*/ 321675 h 569957"/>
              <a:gd name="connsiteX47" fmla="*/ 414334 w 607639"/>
              <a:gd name="connsiteY47" fmla="*/ 294117 h 569957"/>
              <a:gd name="connsiteX48" fmla="*/ 165723 w 607639"/>
              <a:gd name="connsiteY48" fmla="*/ 110288 h 569957"/>
              <a:gd name="connsiteX49" fmla="*/ 110452 w 607639"/>
              <a:gd name="connsiteY49" fmla="*/ 165476 h 569957"/>
              <a:gd name="connsiteX50" fmla="*/ 165723 w 607639"/>
              <a:gd name="connsiteY50" fmla="*/ 220576 h 569957"/>
              <a:gd name="connsiteX51" fmla="*/ 220904 w 607639"/>
              <a:gd name="connsiteY51" fmla="*/ 165476 h 569957"/>
              <a:gd name="connsiteX52" fmla="*/ 165723 w 607639"/>
              <a:gd name="connsiteY52" fmla="*/ 110288 h 569957"/>
              <a:gd name="connsiteX53" fmla="*/ 487925 w 607639"/>
              <a:gd name="connsiteY53" fmla="*/ 91878 h 569957"/>
              <a:gd name="connsiteX54" fmla="*/ 460333 w 607639"/>
              <a:gd name="connsiteY54" fmla="*/ 119512 h 569957"/>
              <a:gd name="connsiteX55" fmla="*/ 487925 w 607639"/>
              <a:gd name="connsiteY55" fmla="*/ 147058 h 569957"/>
              <a:gd name="connsiteX56" fmla="*/ 515517 w 607639"/>
              <a:gd name="connsiteY56" fmla="*/ 119512 h 569957"/>
              <a:gd name="connsiteX57" fmla="*/ 487925 w 607639"/>
              <a:gd name="connsiteY57" fmla="*/ 91878 h 569957"/>
              <a:gd name="connsiteX58" fmla="*/ 487925 w 607639"/>
              <a:gd name="connsiteY58" fmla="*/ 0 h 569957"/>
              <a:gd name="connsiteX59" fmla="*/ 515517 w 607639"/>
              <a:gd name="connsiteY59" fmla="*/ 27546 h 569957"/>
              <a:gd name="connsiteX60" fmla="*/ 515517 w 607639"/>
              <a:gd name="connsiteY60" fmla="*/ 41496 h 569957"/>
              <a:gd name="connsiteX61" fmla="*/ 523617 w 607639"/>
              <a:gd name="connsiteY61" fmla="*/ 44873 h 569957"/>
              <a:gd name="connsiteX62" fmla="*/ 533496 w 607639"/>
              <a:gd name="connsiteY62" fmla="*/ 35010 h 569957"/>
              <a:gd name="connsiteX63" fmla="*/ 572570 w 607639"/>
              <a:gd name="connsiteY63" fmla="*/ 35010 h 569957"/>
              <a:gd name="connsiteX64" fmla="*/ 572570 w 607639"/>
              <a:gd name="connsiteY64" fmla="*/ 74018 h 569957"/>
              <a:gd name="connsiteX65" fmla="*/ 562691 w 607639"/>
              <a:gd name="connsiteY65" fmla="*/ 83792 h 569957"/>
              <a:gd name="connsiteX66" fmla="*/ 566073 w 607639"/>
              <a:gd name="connsiteY66" fmla="*/ 91878 h 569957"/>
              <a:gd name="connsiteX67" fmla="*/ 579958 w 607639"/>
              <a:gd name="connsiteY67" fmla="*/ 91878 h 569957"/>
              <a:gd name="connsiteX68" fmla="*/ 607639 w 607639"/>
              <a:gd name="connsiteY68" fmla="*/ 119512 h 569957"/>
              <a:gd name="connsiteX69" fmla="*/ 579958 w 607639"/>
              <a:gd name="connsiteY69" fmla="*/ 147058 h 569957"/>
              <a:gd name="connsiteX70" fmla="*/ 565984 w 607639"/>
              <a:gd name="connsiteY70" fmla="*/ 147058 h 569957"/>
              <a:gd name="connsiteX71" fmla="*/ 562691 w 607639"/>
              <a:gd name="connsiteY71" fmla="*/ 155144 h 569957"/>
              <a:gd name="connsiteX72" fmla="*/ 572570 w 607639"/>
              <a:gd name="connsiteY72" fmla="*/ 164918 h 569957"/>
              <a:gd name="connsiteX73" fmla="*/ 572570 w 607639"/>
              <a:gd name="connsiteY73" fmla="*/ 203926 h 569957"/>
              <a:gd name="connsiteX74" fmla="*/ 552989 w 607639"/>
              <a:gd name="connsiteY74" fmla="*/ 212012 h 569957"/>
              <a:gd name="connsiteX75" fmla="*/ 533496 w 607639"/>
              <a:gd name="connsiteY75" fmla="*/ 203926 h 569957"/>
              <a:gd name="connsiteX76" fmla="*/ 523617 w 607639"/>
              <a:gd name="connsiteY76" fmla="*/ 194063 h 569957"/>
              <a:gd name="connsiteX77" fmla="*/ 515517 w 607639"/>
              <a:gd name="connsiteY77" fmla="*/ 197439 h 569957"/>
              <a:gd name="connsiteX78" fmla="*/ 515517 w 607639"/>
              <a:gd name="connsiteY78" fmla="*/ 211390 h 569957"/>
              <a:gd name="connsiteX79" fmla="*/ 487925 w 607639"/>
              <a:gd name="connsiteY79" fmla="*/ 238935 h 569957"/>
              <a:gd name="connsiteX80" fmla="*/ 460333 w 607639"/>
              <a:gd name="connsiteY80" fmla="*/ 211390 h 569957"/>
              <a:gd name="connsiteX81" fmla="*/ 460333 w 607639"/>
              <a:gd name="connsiteY81" fmla="*/ 197439 h 569957"/>
              <a:gd name="connsiteX82" fmla="*/ 452233 w 607639"/>
              <a:gd name="connsiteY82" fmla="*/ 194063 h 569957"/>
              <a:gd name="connsiteX83" fmla="*/ 442353 w 607639"/>
              <a:gd name="connsiteY83" fmla="*/ 203926 h 569957"/>
              <a:gd name="connsiteX84" fmla="*/ 422861 w 607639"/>
              <a:gd name="connsiteY84" fmla="*/ 212012 h 569957"/>
              <a:gd name="connsiteX85" fmla="*/ 403279 w 607639"/>
              <a:gd name="connsiteY85" fmla="*/ 203926 h 569957"/>
              <a:gd name="connsiteX86" fmla="*/ 403279 w 607639"/>
              <a:gd name="connsiteY86" fmla="*/ 164918 h 569957"/>
              <a:gd name="connsiteX87" fmla="*/ 413159 w 607639"/>
              <a:gd name="connsiteY87" fmla="*/ 155144 h 569957"/>
              <a:gd name="connsiteX88" fmla="*/ 409777 w 607639"/>
              <a:gd name="connsiteY88" fmla="*/ 147058 h 569957"/>
              <a:gd name="connsiteX89" fmla="*/ 395891 w 607639"/>
              <a:gd name="connsiteY89" fmla="*/ 147058 h 569957"/>
              <a:gd name="connsiteX90" fmla="*/ 368210 w 607639"/>
              <a:gd name="connsiteY90" fmla="*/ 119512 h 569957"/>
              <a:gd name="connsiteX91" fmla="*/ 395891 w 607639"/>
              <a:gd name="connsiteY91" fmla="*/ 91878 h 569957"/>
              <a:gd name="connsiteX92" fmla="*/ 409777 w 607639"/>
              <a:gd name="connsiteY92" fmla="*/ 91878 h 569957"/>
              <a:gd name="connsiteX93" fmla="*/ 413159 w 607639"/>
              <a:gd name="connsiteY93" fmla="*/ 83792 h 569957"/>
              <a:gd name="connsiteX94" fmla="*/ 403279 w 607639"/>
              <a:gd name="connsiteY94" fmla="*/ 74018 h 569957"/>
              <a:gd name="connsiteX95" fmla="*/ 403279 w 607639"/>
              <a:gd name="connsiteY95" fmla="*/ 35010 h 569957"/>
              <a:gd name="connsiteX96" fmla="*/ 442353 w 607639"/>
              <a:gd name="connsiteY96" fmla="*/ 35010 h 569957"/>
              <a:gd name="connsiteX97" fmla="*/ 452233 w 607639"/>
              <a:gd name="connsiteY97" fmla="*/ 44873 h 569957"/>
              <a:gd name="connsiteX98" fmla="*/ 460333 w 607639"/>
              <a:gd name="connsiteY98" fmla="*/ 41496 h 569957"/>
              <a:gd name="connsiteX99" fmla="*/ 460333 w 607639"/>
              <a:gd name="connsiteY99" fmla="*/ 27546 h 569957"/>
              <a:gd name="connsiteX100" fmla="*/ 487925 w 607639"/>
              <a:gd name="connsiteY100" fmla="*/ 0 h 569957"/>
              <a:gd name="connsiteX101" fmla="*/ 165723 w 607639"/>
              <a:gd name="connsiteY101" fmla="*/ 0 h 569957"/>
              <a:gd name="connsiteX102" fmla="*/ 193314 w 607639"/>
              <a:gd name="connsiteY102" fmla="*/ 27550 h 569957"/>
              <a:gd name="connsiteX103" fmla="*/ 193314 w 607639"/>
              <a:gd name="connsiteY103" fmla="*/ 58654 h 569957"/>
              <a:gd name="connsiteX104" fmla="*/ 221794 w 607639"/>
              <a:gd name="connsiteY104" fmla="*/ 70474 h 569957"/>
              <a:gd name="connsiteX105" fmla="*/ 243867 w 607639"/>
              <a:gd name="connsiteY105" fmla="*/ 48434 h 569957"/>
              <a:gd name="connsiteX106" fmla="*/ 282850 w 607639"/>
              <a:gd name="connsiteY106" fmla="*/ 48434 h 569957"/>
              <a:gd name="connsiteX107" fmla="*/ 282850 w 607639"/>
              <a:gd name="connsiteY107" fmla="*/ 87448 h 569957"/>
              <a:gd name="connsiteX108" fmla="*/ 260867 w 607639"/>
              <a:gd name="connsiteY108" fmla="*/ 109488 h 569957"/>
              <a:gd name="connsiteX109" fmla="*/ 272704 w 607639"/>
              <a:gd name="connsiteY109" fmla="*/ 137838 h 569957"/>
              <a:gd name="connsiteX110" fmla="*/ 303766 w 607639"/>
              <a:gd name="connsiteY110" fmla="*/ 137838 h 569957"/>
              <a:gd name="connsiteX111" fmla="*/ 331446 w 607639"/>
              <a:gd name="connsiteY111" fmla="*/ 165476 h 569957"/>
              <a:gd name="connsiteX112" fmla="*/ 303766 w 607639"/>
              <a:gd name="connsiteY112" fmla="*/ 193026 h 569957"/>
              <a:gd name="connsiteX113" fmla="*/ 272704 w 607639"/>
              <a:gd name="connsiteY113" fmla="*/ 193026 h 569957"/>
              <a:gd name="connsiteX114" fmla="*/ 260867 w 607639"/>
              <a:gd name="connsiteY114" fmla="*/ 221464 h 569957"/>
              <a:gd name="connsiteX115" fmla="*/ 282850 w 607639"/>
              <a:gd name="connsiteY115" fmla="*/ 243415 h 569957"/>
              <a:gd name="connsiteX116" fmla="*/ 282850 w 607639"/>
              <a:gd name="connsiteY116" fmla="*/ 282429 h 569957"/>
              <a:gd name="connsiteX117" fmla="*/ 263359 w 607639"/>
              <a:gd name="connsiteY117" fmla="*/ 290516 h 569957"/>
              <a:gd name="connsiteX118" fmla="*/ 243867 w 607639"/>
              <a:gd name="connsiteY118" fmla="*/ 282429 h 569957"/>
              <a:gd name="connsiteX119" fmla="*/ 221794 w 607639"/>
              <a:gd name="connsiteY119" fmla="*/ 260478 h 569957"/>
              <a:gd name="connsiteX120" fmla="*/ 193314 w 607639"/>
              <a:gd name="connsiteY120" fmla="*/ 272298 h 569957"/>
              <a:gd name="connsiteX121" fmla="*/ 193314 w 607639"/>
              <a:gd name="connsiteY121" fmla="*/ 303314 h 569957"/>
              <a:gd name="connsiteX122" fmla="*/ 165723 w 607639"/>
              <a:gd name="connsiteY122" fmla="*/ 330952 h 569957"/>
              <a:gd name="connsiteX123" fmla="*/ 138132 w 607639"/>
              <a:gd name="connsiteY123" fmla="*/ 303314 h 569957"/>
              <a:gd name="connsiteX124" fmla="*/ 138132 w 607639"/>
              <a:gd name="connsiteY124" fmla="*/ 272298 h 569957"/>
              <a:gd name="connsiteX125" fmla="*/ 109651 w 607639"/>
              <a:gd name="connsiteY125" fmla="*/ 260478 h 569957"/>
              <a:gd name="connsiteX126" fmla="*/ 87578 w 607639"/>
              <a:gd name="connsiteY126" fmla="*/ 282429 h 569957"/>
              <a:gd name="connsiteX127" fmla="*/ 68087 w 607639"/>
              <a:gd name="connsiteY127" fmla="*/ 290516 h 569957"/>
              <a:gd name="connsiteX128" fmla="*/ 48506 w 607639"/>
              <a:gd name="connsiteY128" fmla="*/ 282429 h 569957"/>
              <a:gd name="connsiteX129" fmla="*/ 48506 w 607639"/>
              <a:gd name="connsiteY129" fmla="*/ 243415 h 569957"/>
              <a:gd name="connsiteX130" fmla="*/ 70579 w 607639"/>
              <a:gd name="connsiteY130" fmla="*/ 221464 h 569957"/>
              <a:gd name="connsiteX131" fmla="*/ 58742 w 607639"/>
              <a:gd name="connsiteY131" fmla="*/ 193026 h 569957"/>
              <a:gd name="connsiteX132" fmla="*/ 27591 w 607639"/>
              <a:gd name="connsiteY132" fmla="*/ 193026 h 569957"/>
              <a:gd name="connsiteX133" fmla="*/ 0 w 607639"/>
              <a:gd name="connsiteY133" fmla="*/ 165476 h 569957"/>
              <a:gd name="connsiteX134" fmla="*/ 27591 w 607639"/>
              <a:gd name="connsiteY134" fmla="*/ 137838 h 569957"/>
              <a:gd name="connsiteX135" fmla="*/ 58742 w 607639"/>
              <a:gd name="connsiteY135" fmla="*/ 137838 h 569957"/>
              <a:gd name="connsiteX136" fmla="*/ 70579 w 607639"/>
              <a:gd name="connsiteY136" fmla="*/ 109488 h 569957"/>
              <a:gd name="connsiteX137" fmla="*/ 48506 w 607639"/>
              <a:gd name="connsiteY137" fmla="*/ 87448 h 569957"/>
              <a:gd name="connsiteX138" fmla="*/ 48506 w 607639"/>
              <a:gd name="connsiteY138" fmla="*/ 48434 h 569957"/>
              <a:gd name="connsiteX139" fmla="*/ 87578 w 607639"/>
              <a:gd name="connsiteY139" fmla="*/ 48434 h 569957"/>
              <a:gd name="connsiteX140" fmla="*/ 109651 w 607639"/>
              <a:gd name="connsiteY140" fmla="*/ 70474 h 569957"/>
              <a:gd name="connsiteX141" fmla="*/ 138132 w 607639"/>
              <a:gd name="connsiteY141" fmla="*/ 58654 h 569957"/>
              <a:gd name="connsiteX142" fmla="*/ 138132 w 607639"/>
              <a:gd name="connsiteY142" fmla="*/ 27550 h 569957"/>
              <a:gd name="connsiteX143" fmla="*/ 165723 w 607639"/>
              <a:gd name="connsiteY143" fmla="*/ 0 h 56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607639" h="569957">
                <a:moveTo>
                  <a:pt x="414334" y="393413"/>
                </a:moveTo>
                <a:cubicBezTo>
                  <a:pt x="392972" y="393413"/>
                  <a:pt x="375616" y="410747"/>
                  <a:pt x="375616" y="431993"/>
                </a:cubicBezTo>
                <a:cubicBezTo>
                  <a:pt x="375616" y="453328"/>
                  <a:pt x="392972" y="470662"/>
                  <a:pt x="414334" y="470662"/>
                </a:cubicBezTo>
                <a:cubicBezTo>
                  <a:pt x="435607" y="470662"/>
                  <a:pt x="452964" y="453328"/>
                  <a:pt x="452964" y="431993"/>
                </a:cubicBezTo>
                <a:cubicBezTo>
                  <a:pt x="452964" y="410747"/>
                  <a:pt x="435607" y="393413"/>
                  <a:pt x="414334" y="393413"/>
                </a:cubicBezTo>
                <a:close/>
                <a:moveTo>
                  <a:pt x="414334" y="294117"/>
                </a:moveTo>
                <a:cubicBezTo>
                  <a:pt x="429555" y="294117"/>
                  <a:pt x="441927" y="306474"/>
                  <a:pt x="441927" y="321675"/>
                </a:cubicBezTo>
                <a:lnTo>
                  <a:pt x="441927" y="342387"/>
                </a:lnTo>
                <a:cubicBezTo>
                  <a:pt x="447623" y="344165"/>
                  <a:pt x="453053" y="346387"/>
                  <a:pt x="458215" y="349143"/>
                </a:cubicBezTo>
                <a:lnTo>
                  <a:pt x="472902" y="334475"/>
                </a:lnTo>
                <a:cubicBezTo>
                  <a:pt x="483672" y="323719"/>
                  <a:pt x="501117" y="323719"/>
                  <a:pt x="511976" y="334475"/>
                </a:cubicBezTo>
                <a:cubicBezTo>
                  <a:pt x="522746" y="345232"/>
                  <a:pt x="522746" y="362744"/>
                  <a:pt x="511976" y="373500"/>
                </a:cubicBezTo>
                <a:lnTo>
                  <a:pt x="497290" y="388168"/>
                </a:lnTo>
                <a:cubicBezTo>
                  <a:pt x="500049" y="393324"/>
                  <a:pt x="502275" y="398746"/>
                  <a:pt x="504055" y="404435"/>
                </a:cubicBezTo>
                <a:lnTo>
                  <a:pt x="524794" y="404435"/>
                </a:lnTo>
                <a:cubicBezTo>
                  <a:pt x="540014" y="404435"/>
                  <a:pt x="552386" y="416792"/>
                  <a:pt x="552386" y="431993"/>
                </a:cubicBezTo>
                <a:cubicBezTo>
                  <a:pt x="552386" y="447283"/>
                  <a:pt x="540014" y="459639"/>
                  <a:pt x="524794" y="459639"/>
                </a:cubicBezTo>
                <a:lnTo>
                  <a:pt x="504055" y="459639"/>
                </a:lnTo>
                <a:cubicBezTo>
                  <a:pt x="502275" y="465239"/>
                  <a:pt x="500049" y="470751"/>
                  <a:pt x="497290" y="475907"/>
                </a:cubicBezTo>
                <a:lnTo>
                  <a:pt x="511976" y="490574"/>
                </a:lnTo>
                <a:cubicBezTo>
                  <a:pt x="522746" y="501331"/>
                  <a:pt x="522746" y="518754"/>
                  <a:pt x="511976" y="529510"/>
                </a:cubicBezTo>
                <a:cubicBezTo>
                  <a:pt x="506547" y="534933"/>
                  <a:pt x="499515" y="537600"/>
                  <a:pt x="492395" y="537600"/>
                </a:cubicBezTo>
                <a:cubicBezTo>
                  <a:pt x="485363" y="537600"/>
                  <a:pt x="478242" y="534933"/>
                  <a:pt x="472902" y="529510"/>
                </a:cubicBezTo>
                <a:lnTo>
                  <a:pt x="458215" y="514843"/>
                </a:lnTo>
                <a:cubicBezTo>
                  <a:pt x="453053" y="517598"/>
                  <a:pt x="447623" y="519910"/>
                  <a:pt x="441927" y="521687"/>
                </a:cubicBezTo>
                <a:lnTo>
                  <a:pt x="441927" y="542400"/>
                </a:lnTo>
                <a:cubicBezTo>
                  <a:pt x="441927" y="557601"/>
                  <a:pt x="429555" y="569957"/>
                  <a:pt x="414334" y="569957"/>
                </a:cubicBezTo>
                <a:cubicBezTo>
                  <a:pt x="399025" y="569957"/>
                  <a:pt x="386653" y="557601"/>
                  <a:pt x="386653" y="542400"/>
                </a:cubicBezTo>
                <a:lnTo>
                  <a:pt x="386653" y="521687"/>
                </a:lnTo>
                <a:cubicBezTo>
                  <a:pt x="380956" y="519910"/>
                  <a:pt x="375527" y="517598"/>
                  <a:pt x="370364" y="514931"/>
                </a:cubicBezTo>
                <a:lnTo>
                  <a:pt x="355677" y="529510"/>
                </a:lnTo>
                <a:cubicBezTo>
                  <a:pt x="350337" y="534933"/>
                  <a:pt x="343216" y="537600"/>
                  <a:pt x="336184" y="537600"/>
                </a:cubicBezTo>
                <a:cubicBezTo>
                  <a:pt x="329064" y="537600"/>
                  <a:pt x="322032" y="534933"/>
                  <a:pt x="316603" y="529510"/>
                </a:cubicBezTo>
                <a:cubicBezTo>
                  <a:pt x="305833" y="518754"/>
                  <a:pt x="305833" y="501331"/>
                  <a:pt x="316603" y="490574"/>
                </a:cubicBezTo>
                <a:lnTo>
                  <a:pt x="331289" y="475907"/>
                </a:lnTo>
                <a:cubicBezTo>
                  <a:pt x="328619" y="470751"/>
                  <a:pt x="326304" y="465239"/>
                  <a:pt x="324524" y="459639"/>
                </a:cubicBezTo>
                <a:lnTo>
                  <a:pt x="303785" y="459639"/>
                </a:lnTo>
                <a:cubicBezTo>
                  <a:pt x="288565" y="459639"/>
                  <a:pt x="276193" y="447283"/>
                  <a:pt x="276193" y="431993"/>
                </a:cubicBezTo>
                <a:cubicBezTo>
                  <a:pt x="276193" y="416792"/>
                  <a:pt x="288565" y="404435"/>
                  <a:pt x="303785" y="404435"/>
                </a:cubicBezTo>
                <a:lnTo>
                  <a:pt x="324524" y="404435"/>
                </a:lnTo>
                <a:cubicBezTo>
                  <a:pt x="326304" y="398746"/>
                  <a:pt x="328619" y="393324"/>
                  <a:pt x="331289" y="388168"/>
                </a:cubicBezTo>
                <a:lnTo>
                  <a:pt x="316603" y="373500"/>
                </a:lnTo>
                <a:cubicBezTo>
                  <a:pt x="305833" y="362744"/>
                  <a:pt x="305833" y="345232"/>
                  <a:pt x="316603" y="334475"/>
                </a:cubicBezTo>
                <a:cubicBezTo>
                  <a:pt x="327462" y="323719"/>
                  <a:pt x="344907" y="323719"/>
                  <a:pt x="355677" y="334475"/>
                </a:cubicBezTo>
                <a:lnTo>
                  <a:pt x="370364" y="349143"/>
                </a:lnTo>
                <a:cubicBezTo>
                  <a:pt x="375527" y="346387"/>
                  <a:pt x="380956" y="344165"/>
                  <a:pt x="386653" y="342387"/>
                </a:cubicBezTo>
                <a:lnTo>
                  <a:pt x="386653" y="321675"/>
                </a:lnTo>
                <a:cubicBezTo>
                  <a:pt x="386653" y="306474"/>
                  <a:pt x="399025" y="294117"/>
                  <a:pt x="414334" y="294117"/>
                </a:cubicBezTo>
                <a:close/>
                <a:moveTo>
                  <a:pt x="165723" y="110288"/>
                </a:moveTo>
                <a:cubicBezTo>
                  <a:pt x="135284" y="110288"/>
                  <a:pt x="110452" y="134994"/>
                  <a:pt x="110452" y="165476"/>
                </a:cubicBezTo>
                <a:cubicBezTo>
                  <a:pt x="110452" y="195870"/>
                  <a:pt x="135284" y="220576"/>
                  <a:pt x="165723" y="220576"/>
                </a:cubicBezTo>
                <a:cubicBezTo>
                  <a:pt x="196162" y="220576"/>
                  <a:pt x="220904" y="195870"/>
                  <a:pt x="220904" y="165476"/>
                </a:cubicBezTo>
                <a:cubicBezTo>
                  <a:pt x="220904" y="134994"/>
                  <a:pt x="196162" y="110288"/>
                  <a:pt x="165723" y="110288"/>
                </a:cubicBezTo>
                <a:close/>
                <a:moveTo>
                  <a:pt x="487925" y="91878"/>
                </a:moveTo>
                <a:cubicBezTo>
                  <a:pt x="472705" y="91878"/>
                  <a:pt x="460333" y="104229"/>
                  <a:pt x="460333" y="119512"/>
                </a:cubicBezTo>
                <a:cubicBezTo>
                  <a:pt x="460333" y="134707"/>
                  <a:pt x="472705" y="147058"/>
                  <a:pt x="487925" y="147058"/>
                </a:cubicBezTo>
                <a:cubicBezTo>
                  <a:pt x="503145" y="147058"/>
                  <a:pt x="515517" y="134707"/>
                  <a:pt x="515517" y="119512"/>
                </a:cubicBezTo>
                <a:cubicBezTo>
                  <a:pt x="515517" y="104229"/>
                  <a:pt x="503145" y="91878"/>
                  <a:pt x="487925" y="91878"/>
                </a:cubicBezTo>
                <a:close/>
                <a:moveTo>
                  <a:pt x="487925" y="0"/>
                </a:moveTo>
                <a:cubicBezTo>
                  <a:pt x="503145" y="0"/>
                  <a:pt x="515517" y="12351"/>
                  <a:pt x="515517" y="27546"/>
                </a:cubicBezTo>
                <a:lnTo>
                  <a:pt x="515517" y="41496"/>
                </a:lnTo>
                <a:cubicBezTo>
                  <a:pt x="518276" y="42474"/>
                  <a:pt x="521035" y="43540"/>
                  <a:pt x="523617" y="44873"/>
                </a:cubicBezTo>
                <a:lnTo>
                  <a:pt x="533496" y="35010"/>
                </a:lnTo>
                <a:cubicBezTo>
                  <a:pt x="544266" y="24258"/>
                  <a:pt x="561801" y="24258"/>
                  <a:pt x="572570" y="35010"/>
                </a:cubicBezTo>
                <a:cubicBezTo>
                  <a:pt x="583340" y="45761"/>
                  <a:pt x="583340" y="63177"/>
                  <a:pt x="572570" y="74018"/>
                </a:cubicBezTo>
                <a:lnTo>
                  <a:pt x="562691" y="83792"/>
                </a:lnTo>
                <a:cubicBezTo>
                  <a:pt x="563937" y="86458"/>
                  <a:pt x="565094" y="89123"/>
                  <a:pt x="566073" y="91878"/>
                </a:cubicBezTo>
                <a:lnTo>
                  <a:pt x="579958" y="91878"/>
                </a:lnTo>
                <a:cubicBezTo>
                  <a:pt x="595267" y="91878"/>
                  <a:pt x="607639" y="104229"/>
                  <a:pt x="607639" y="119512"/>
                </a:cubicBezTo>
                <a:cubicBezTo>
                  <a:pt x="607639" y="134707"/>
                  <a:pt x="595267" y="147058"/>
                  <a:pt x="579958" y="147058"/>
                </a:cubicBezTo>
                <a:lnTo>
                  <a:pt x="565984" y="147058"/>
                </a:lnTo>
                <a:cubicBezTo>
                  <a:pt x="565005" y="149812"/>
                  <a:pt x="563937" y="152478"/>
                  <a:pt x="562691" y="155144"/>
                </a:cubicBezTo>
                <a:lnTo>
                  <a:pt x="572570" y="164918"/>
                </a:lnTo>
                <a:cubicBezTo>
                  <a:pt x="583340" y="175758"/>
                  <a:pt x="583340" y="193174"/>
                  <a:pt x="572570" y="203926"/>
                </a:cubicBezTo>
                <a:cubicBezTo>
                  <a:pt x="567141" y="209346"/>
                  <a:pt x="560109" y="212012"/>
                  <a:pt x="552989" y="212012"/>
                </a:cubicBezTo>
                <a:cubicBezTo>
                  <a:pt x="545957" y="212012"/>
                  <a:pt x="538926" y="209346"/>
                  <a:pt x="533496" y="203926"/>
                </a:cubicBezTo>
                <a:lnTo>
                  <a:pt x="523617" y="194063"/>
                </a:lnTo>
                <a:cubicBezTo>
                  <a:pt x="521035" y="195396"/>
                  <a:pt x="518276" y="196462"/>
                  <a:pt x="515517" y="197439"/>
                </a:cubicBezTo>
                <a:lnTo>
                  <a:pt x="515517" y="211390"/>
                </a:lnTo>
                <a:cubicBezTo>
                  <a:pt x="515517" y="226584"/>
                  <a:pt x="503145" y="238935"/>
                  <a:pt x="487925" y="238935"/>
                </a:cubicBezTo>
                <a:cubicBezTo>
                  <a:pt x="472705" y="238935"/>
                  <a:pt x="460333" y="226584"/>
                  <a:pt x="460333" y="211390"/>
                </a:cubicBezTo>
                <a:lnTo>
                  <a:pt x="460333" y="197439"/>
                </a:lnTo>
                <a:cubicBezTo>
                  <a:pt x="457573" y="196462"/>
                  <a:pt x="454814" y="195396"/>
                  <a:pt x="452233" y="194063"/>
                </a:cubicBezTo>
                <a:lnTo>
                  <a:pt x="442353" y="203926"/>
                </a:lnTo>
                <a:cubicBezTo>
                  <a:pt x="436924" y="209346"/>
                  <a:pt x="429892" y="212012"/>
                  <a:pt x="422861" y="212012"/>
                </a:cubicBezTo>
                <a:cubicBezTo>
                  <a:pt x="415740" y="212012"/>
                  <a:pt x="408708" y="209346"/>
                  <a:pt x="403279" y="203926"/>
                </a:cubicBezTo>
                <a:cubicBezTo>
                  <a:pt x="392509" y="193174"/>
                  <a:pt x="392509" y="175758"/>
                  <a:pt x="403279" y="164918"/>
                </a:cubicBezTo>
                <a:lnTo>
                  <a:pt x="413159" y="155144"/>
                </a:lnTo>
                <a:cubicBezTo>
                  <a:pt x="411913" y="152478"/>
                  <a:pt x="410756" y="149812"/>
                  <a:pt x="409777" y="147058"/>
                </a:cubicBezTo>
                <a:lnTo>
                  <a:pt x="395891" y="147058"/>
                </a:lnTo>
                <a:cubicBezTo>
                  <a:pt x="380582" y="147058"/>
                  <a:pt x="368210" y="134707"/>
                  <a:pt x="368210" y="119512"/>
                </a:cubicBezTo>
                <a:cubicBezTo>
                  <a:pt x="368210" y="104229"/>
                  <a:pt x="380582" y="91878"/>
                  <a:pt x="395891" y="91878"/>
                </a:cubicBezTo>
                <a:lnTo>
                  <a:pt x="409777" y="91878"/>
                </a:lnTo>
                <a:cubicBezTo>
                  <a:pt x="410756" y="89123"/>
                  <a:pt x="411913" y="86458"/>
                  <a:pt x="413159" y="83792"/>
                </a:cubicBezTo>
                <a:lnTo>
                  <a:pt x="403279" y="74018"/>
                </a:lnTo>
                <a:cubicBezTo>
                  <a:pt x="392509" y="63177"/>
                  <a:pt x="392509" y="45761"/>
                  <a:pt x="403279" y="35010"/>
                </a:cubicBezTo>
                <a:cubicBezTo>
                  <a:pt x="414049" y="24258"/>
                  <a:pt x="431583" y="24258"/>
                  <a:pt x="442353" y="35010"/>
                </a:cubicBezTo>
                <a:lnTo>
                  <a:pt x="452233" y="44873"/>
                </a:lnTo>
                <a:cubicBezTo>
                  <a:pt x="454814" y="43540"/>
                  <a:pt x="457573" y="42474"/>
                  <a:pt x="460333" y="41496"/>
                </a:cubicBezTo>
                <a:lnTo>
                  <a:pt x="460333" y="27546"/>
                </a:lnTo>
                <a:cubicBezTo>
                  <a:pt x="460333" y="12351"/>
                  <a:pt x="472705" y="0"/>
                  <a:pt x="487925" y="0"/>
                </a:cubicBezTo>
                <a:close/>
                <a:moveTo>
                  <a:pt x="165723" y="0"/>
                </a:moveTo>
                <a:cubicBezTo>
                  <a:pt x="180942" y="0"/>
                  <a:pt x="193314" y="12353"/>
                  <a:pt x="193314" y="27550"/>
                </a:cubicBezTo>
                <a:lnTo>
                  <a:pt x="193314" y="58654"/>
                </a:lnTo>
                <a:cubicBezTo>
                  <a:pt x="203460" y="61232"/>
                  <a:pt x="212983" y="65231"/>
                  <a:pt x="221794" y="70474"/>
                </a:cubicBezTo>
                <a:lnTo>
                  <a:pt x="243867" y="48434"/>
                </a:lnTo>
                <a:cubicBezTo>
                  <a:pt x="254636" y="37681"/>
                  <a:pt x="272081" y="37681"/>
                  <a:pt x="282850" y="48434"/>
                </a:cubicBezTo>
                <a:cubicBezTo>
                  <a:pt x="293620" y="59188"/>
                  <a:pt x="293620" y="76695"/>
                  <a:pt x="282850" y="87448"/>
                </a:cubicBezTo>
                <a:lnTo>
                  <a:pt x="260867" y="109488"/>
                </a:lnTo>
                <a:cubicBezTo>
                  <a:pt x="266029" y="118197"/>
                  <a:pt x="270034" y="127795"/>
                  <a:pt x="272704" y="137838"/>
                </a:cubicBezTo>
                <a:lnTo>
                  <a:pt x="303766" y="137838"/>
                </a:lnTo>
                <a:cubicBezTo>
                  <a:pt x="319074" y="137838"/>
                  <a:pt x="331446" y="150191"/>
                  <a:pt x="331446" y="165476"/>
                </a:cubicBezTo>
                <a:cubicBezTo>
                  <a:pt x="331446" y="180673"/>
                  <a:pt x="319074" y="193026"/>
                  <a:pt x="303766" y="193026"/>
                </a:cubicBezTo>
                <a:lnTo>
                  <a:pt x="272704" y="193026"/>
                </a:lnTo>
                <a:cubicBezTo>
                  <a:pt x="270034" y="203157"/>
                  <a:pt x="266029" y="212666"/>
                  <a:pt x="260867" y="221464"/>
                </a:cubicBezTo>
                <a:lnTo>
                  <a:pt x="282850" y="243415"/>
                </a:lnTo>
                <a:cubicBezTo>
                  <a:pt x="293709" y="254257"/>
                  <a:pt x="293709" y="271676"/>
                  <a:pt x="282850" y="282429"/>
                </a:cubicBezTo>
                <a:cubicBezTo>
                  <a:pt x="277510" y="287850"/>
                  <a:pt x="270390" y="290516"/>
                  <a:pt x="263359" y="290516"/>
                </a:cubicBezTo>
                <a:cubicBezTo>
                  <a:pt x="256327" y="290516"/>
                  <a:pt x="249207" y="287850"/>
                  <a:pt x="243867" y="282429"/>
                </a:cubicBezTo>
                <a:lnTo>
                  <a:pt x="221794" y="260478"/>
                </a:lnTo>
                <a:cubicBezTo>
                  <a:pt x="212983" y="265633"/>
                  <a:pt x="203460" y="269632"/>
                  <a:pt x="193314" y="272298"/>
                </a:cubicBezTo>
                <a:lnTo>
                  <a:pt x="193314" y="303314"/>
                </a:lnTo>
                <a:cubicBezTo>
                  <a:pt x="193314" y="318599"/>
                  <a:pt x="180942" y="330952"/>
                  <a:pt x="165723" y="330952"/>
                </a:cubicBezTo>
                <a:cubicBezTo>
                  <a:pt x="150414" y="330952"/>
                  <a:pt x="138132" y="318599"/>
                  <a:pt x="138132" y="303314"/>
                </a:cubicBezTo>
                <a:lnTo>
                  <a:pt x="138132" y="272298"/>
                </a:lnTo>
                <a:cubicBezTo>
                  <a:pt x="127986" y="269632"/>
                  <a:pt x="118462" y="265633"/>
                  <a:pt x="109651" y="260478"/>
                </a:cubicBezTo>
                <a:lnTo>
                  <a:pt x="87578" y="282429"/>
                </a:lnTo>
                <a:cubicBezTo>
                  <a:pt x="82238" y="287850"/>
                  <a:pt x="75118" y="290516"/>
                  <a:pt x="68087" y="290516"/>
                </a:cubicBezTo>
                <a:cubicBezTo>
                  <a:pt x="60967" y="290516"/>
                  <a:pt x="53935" y="287850"/>
                  <a:pt x="48506" y="282429"/>
                </a:cubicBezTo>
                <a:cubicBezTo>
                  <a:pt x="37737" y="271676"/>
                  <a:pt x="37737" y="254257"/>
                  <a:pt x="48506" y="243415"/>
                </a:cubicBezTo>
                <a:lnTo>
                  <a:pt x="70579" y="221464"/>
                </a:lnTo>
                <a:cubicBezTo>
                  <a:pt x="65417" y="212666"/>
                  <a:pt x="61323" y="203157"/>
                  <a:pt x="58742" y="193026"/>
                </a:cubicBezTo>
                <a:lnTo>
                  <a:pt x="27591" y="193026"/>
                </a:lnTo>
                <a:cubicBezTo>
                  <a:pt x="12371" y="193026"/>
                  <a:pt x="0" y="180673"/>
                  <a:pt x="0" y="165476"/>
                </a:cubicBezTo>
                <a:cubicBezTo>
                  <a:pt x="0" y="150191"/>
                  <a:pt x="12371" y="137838"/>
                  <a:pt x="27591" y="137838"/>
                </a:cubicBezTo>
                <a:lnTo>
                  <a:pt x="58742" y="137838"/>
                </a:lnTo>
                <a:cubicBezTo>
                  <a:pt x="61323" y="127795"/>
                  <a:pt x="65417" y="118197"/>
                  <a:pt x="70579" y="109488"/>
                </a:cubicBezTo>
                <a:lnTo>
                  <a:pt x="48506" y="87448"/>
                </a:lnTo>
                <a:cubicBezTo>
                  <a:pt x="37737" y="76695"/>
                  <a:pt x="37737" y="59188"/>
                  <a:pt x="48506" y="48434"/>
                </a:cubicBezTo>
                <a:cubicBezTo>
                  <a:pt x="59276" y="37681"/>
                  <a:pt x="76809" y="37681"/>
                  <a:pt x="87578" y="48434"/>
                </a:cubicBezTo>
                <a:lnTo>
                  <a:pt x="109651" y="70474"/>
                </a:lnTo>
                <a:cubicBezTo>
                  <a:pt x="118462" y="65231"/>
                  <a:pt x="127986" y="61232"/>
                  <a:pt x="138132" y="58654"/>
                </a:cubicBezTo>
                <a:lnTo>
                  <a:pt x="138132" y="27550"/>
                </a:lnTo>
                <a:cubicBezTo>
                  <a:pt x="138132" y="12353"/>
                  <a:pt x="150414" y="0"/>
                  <a:pt x="16572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93" name="assembly-line_157631"/>
          <p:cNvSpPr/>
          <p:nvPr/>
        </p:nvSpPr>
        <p:spPr bwMode="auto">
          <a:xfrm>
            <a:off x="2777490" y="4874895"/>
            <a:ext cx="468000" cy="467995"/>
          </a:xfrm>
          <a:custGeom>
            <a:avLst/>
            <a:gdLst>
              <a:gd name="connsiteX0" fmla="*/ 556268 w 608133"/>
              <a:gd name="connsiteY0" fmla="*/ 358048 h 428896"/>
              <a:gd name="connsiteX1" fmla="*/ 575321 w 608133"/>
              <a:gd name="connsiteY1" fmla="*/ 377030 h 428896"/>
              <a:gd name="connsiteX2" fmla="*/ 556268 w 608133"/>
              <a:gd name="connsiteY2" fmla="*/ 396012 h 428896"/>
              <a:gd name="connsiteX3" fmla="*/ 537215 w 608133"/>
              <a:gd name="connsiteY3" fmla="*/ 377030 h 428896"/>
              <a:gd name="connsiteX4" fmla="*/ 556268 w 608133"/>
              <a:gd name="connsiteY4" fmla="*/ 358048 h 428896"/>
              <a:gd name="connsiteX5" fmla="*/ 493217 w 608133"/>
              <a:gd name="connsiteY5" fmla="*/ 358048 h 428896"/>
              <a:gd name="connsiteX6" fmla="*/ 512305 w 608133"/>
              <a:gd name="connsiteY6" fmla="*/ 377030 h 428896"/>
              <a:gd name="connsiteX7" fmla="*/ 493217 w 608133"/>
              <a:gd name="connsiteY7" fmla="*/ 396012 h 428896"/>
              <a:gd name="connsiteX8" fmla="*/ 474129 w 608133"/>
              <a:gd name="connsiteY8" fmla="*/ 377030 h 428896"/>
              <a:gd name="connsiteX9" fmla="*/ 493217 w 608133"/>
              <a:gd name="connsiteY9" fmla="*/ 358048 h 428896"/>
              <a:gd name="connsiteX10" fmla="*/ 430167 w 608133"/>
              <a:gd name="connsiteY10" fmla="*/ 358048 h 428896"/>
              <a:gd name="connsiteX11" fmla="*/ 449220 w 608133"/>
              <a:gd name="connsiteY11" fmla="*/ 377030 h 428896"/>
              <a:gd name="connsiteX12" fmla="*/ 430167 w 608133"/>
              <a:gd name="connsiteY12" fmla="*/ 396012 h 428896"/>
              <a:gd name="connsiteX13" fmla="*/ 411114 w 608133"/>
              <a:gd name="connsiteY13" fmla="*/ 377030 h 428896"/>
              <a:gd name="connsiteX14" fmla="*/ 430167 w 608133"/>
              <a:gd name="connsiteY14" fmla="*/ 358048 h 428896"/>
              <a:gd name="connsiteX15" fmla="*/ 367117 w 608133"/>
              <a:gd name="connsiteY15" fmla="*/ 358048 h 428896"/>
              <a:gd name="connsiteX16" fmla="*/ 386205 w 608133"/>
              <a:gd name="connsiteY16" fmla="*/ 377030 h 428896"/>
              <a:gd name="connsiteX17" fmla="*/ 367117 w 608133"/>
              <a:gd name="connsiteY17" fmla="*/ 396012 h 428896"/>
              <a:gd name="connsiteX18" fmla="*/ 348029 w 608133"/>
              <a:gd name="connsiteY18" fmla="*/ 377030 h 428896"/>
              <a:gd name="connsiteX19" fmla="*/ 367117 w 608133"/>
              <a:gd name="connsiteY19" fmla="*/ 358048 h 428896"/>
              <a:gd name="connsiteX20" fmla="*/ 304067 w 608133"/>
              <a:gd name="connsiteY20" fmla="*/ 358048 h 428896"/>
              <a:gd name="connsiteX21" fmla="*/ 323120 w 608133"/>
              <a:gd name="connsiteY21" fmla="*/ 377030 h 428896"/>
              <a:gd name="connsiteX22" fmla="*/ 304067 w 608133"/>
              <a:gd name="connsiteY22" fmla="*/ 396012 h 428896"/>
              <a:gd name="connsiteX23" fmla="*/ 285014 w 608133"/>
              <a:gd name="connsiteY23" fmla="*/ 377030 h 428896"/>
              <a:gd name="connsiteX24" fmla="*/ 304067 w 608133"/>
              <a:gd name="connsiteY24" fmla="*/ 358048 h 428896"/>
              <a:gd name="connsiteX25" fmla="*/ 241016 w 608133"/>
              <a:gd name="connsiteY25" fmla="*/ 358048 h 428896"/>
              <a:gd name="connsiteX26" fmla="*/ 260104 w 608133"/>
              <a:gd name="connsiteY26" fmla="*/ 377030 h 428896"/>
              <a:gd name="connsiteX27" fmla="*/ 241016 w 608133"/>
              <a:gd name="connsiteY27" fmla="*/ 396012 h 428896"/>
              <a:gd name="connsiteX28" fmla="*/ 221928 w 608133"/>
              <a:gd name="connsiteY28" fmla="*/ 377030 h 428896"/>
              <a:gd name="connsiteX29" fmla="*/ 241016 w 608133"/>
              <a:gd name="connsiteY29" fmla="*/ 358048 h 428896"/>
              <a:gd name="connsiteX30" fmla="*/ 177966 w 608133"/>
              <a:gd name="connsiteY30" fmla="*/ 358048 h 428896"/>
              <a:gd name="connsiteX31" fmla="*/ 197019 w 608133"/>
              <a:gd name="connsiteY31" fmla="*/ 377030 h 428896"/>
              <a:gd name="connsiteX32" fmla="*/ 177966 w 608133"/>
              <a:gd name="connsiteY32" fmla="*/ 396012 h 428896"/>
              <a:gd name="connsiteX33" fmla="*/ 158913 w 608133"/>
              <a:gd name="connsiteY33" fmla="*/ 377030 h 428896"/>
              <a:gd name="connsiteX34" fmla="*/ 177966 w 608133"/>
              <a:gd name="connsiteY34" fmla="*/ 358048 h 428896"/>
              <a:gd name="connsiteX35" fmla="*/ 114916 w 608133"/>
              <a:gd name="connsiteY35" fmla="*/ 358048 h 428896"/>
              <a:gd name="connsiteX36" fmla="*/ 134004 w 608133"/>
              <a:gd name="connsiteY36" fmla="*/ 377030 h 428896"/>
              <a:gd name="connsiteX37" fmla="*/ 114916 w 608133"/>
              <a:gd name="connsiteY37" fmla="*/ 396012 h 428896"/>
              <a:gd name="connsiteX38" fmla="*/ 95828 w 608133"/>
              <a:gd name="connsiteY38" fmla="*/ 377030 h 428896"/>
              <a:gd name="connsiteX39" fmla="*/ 114916 w 608133"/>
              <a:gd name="connsiteY39" fmla="*/ 358048 h 428896"/>
              <a:gd name="connsiteX40" fmla="*/ 51866 w 608133"/>
              <a:gd name="connsiteY40" fmla="*/ 358048 h 428896"/>
              <a:gd name="connsiteX41" fmla="*/ 70919 w 608133"/>
              <a:gd name="connsiteY41" fmla="*/ 377030 h 428896"/>
              <a:gd name="connsiteX42" fmla="*/ 51866 w 608133"/>
              <a:gd name="connsiteY42" fmla="*/ 396012 h 428896"/>
              <a:gd name="connsiteX43" fmla="*/ 32813 w 608133"/>
              <a:gd name="connsiteY43" fmla="*/ 377030 h 428896"/>
              <a:gd name="connsiteX44" fmla="*/ 51866 w 608133"/>
              <a:gd name="connsiteY44" fmla="*/ 358048 h 428896"/>
              <a:gd name="connsiteX45" fmla="*/ 51917 w 608133"/>
              <a:gd name="connsiteY45" fmla="*/ 344887 h 428896"/>
              <a:gd name="connsiteX46" fmla="*/ 19703 w 608133"/>
              <a:gd name="connsiteY46" fmla="*/ 377055 h 428896"/>
              <a:gd name="connsiteX47" fmla="*/ 51917 w 608133"/>
              <a:gd name="connsiteY47" fmla="*/ 409222 h 428896"/>
              <a:gd name="connsiteX48" fmla="*/ 556314 w 608133"/>
              <a:gd name="connsiteY48" fmla="*/ 409222 h 428896"/>
              <a:gd name="connsiteX49" fmla="*/ 588430 w 608133"/>
              <a:gd name="connsiteY49" fmla="*/ 377055 h 428896"/>
              <a:gd name="connsiteX50" fmla="*/ 556314 w 608133"/>
              <a:gd name="connsiteY50" fmla="*/ 344887 h 428896"/>
              <a:gd name="connsiteX51" fmla="*/ 429525 w 608133"/>
              <a:gd name="connsiteY51" fmla="*/ 302982 h 428896"/>
              <a:gd name="connsiteX52" fmla="*/ 429525 w 608133"/>
              <a:gd name="connsiteY52" fmla="*/ 325213 h 428896"/>
              <a:gd name="connsiteX53" fmla="*/ 535922 w 608133"/>
              <a:gd name="connsiteY53" fmla="*/ 325213 h 428896"/>
              <a:gd name="connsiteX54" fmla="*/ 535922 w 608133"/>
              <a:gd name="connsiteY54" fmla="*/ 302982 h 428896"/>
              <a:gd name="connsiteX55" fmla="*/ 187868 w 608133"/>
              <a:gd name="connsiteY55" fmla="*/ 281930 h 428896"/>
              <a:gd name="connsiteX56" fmla="*/ 187868 w 608133"/>
              <a:gd name="connsiteY56" fmla="*/ 325213 h 428896"/>
              <a:gd name="connsiteX57" fmla="*/ 294264 w 608133"/>
              <a:gd name="connsiteY57" fmla="*/ 325213 h 428896"/>
              <a:gd name="connsiteX58" fmla="*/ 294264 w 608133"/>
              <a:gd name="connsiteY58" fmla="*/ 281930 h 428896"/>
              <a:gd name="connsiteX59" fmla="*/ 388149 w 608133"/>
              <a:gd name="connsiteY59" fmla="*/ 229499 h 428896"/>
              <a:gd name="connsiteX60" fmla="*/ 387459 w 608133"/>
              <a:gd name="connsiteY60" fmla="*/ 230187 h 428896"/>
              <a:gd name="connsiteX61" fmla="*/ 387459 w 608133"/>
              <a:gd name="connsiteY61" fmla="*/ 325213 h 428896"/>
              <a:gd name="connsiteX62" fmla="*/ 409822 w 608133"/>
              <a:gd name="connsiteY62" fmla="*/ 325213 h 428896"/>
              <a:gd name="connsiteX63" fmla="*/ 409822 w 608133"/>
              <a:gd name="connsiteY63" fmla="*/ 293144 h 428896"/>
              <a:gd name="connsiteX64" fmla="*/ 419674 w 608133"/>
              <a:gd name="connsiteY64" fmla="*/ 283307 h 428896"/>
              <a:gd name="connsiteX65" fmla="*/ 472872 w 608133"/>
              <a:gd name="connsiteY65" fmla="*/ 283307 h 428896"/>
              <a:gd name="connsiteX66" fmla="*/ 472872 w 608133"/>
              <a:gd name="connsiteY66" fmla="*/ 230187 h 428896"/>
              <a:gd name="connsiteX67" fmla="*/ 472182 w 608133"/>
              <a:gd name="connsiteY67" fmla="*/ 229499 h 428896"/>
              <a:gd name="connsiteX68" fmla="*/ 135951 w 608133"/>
              <a:gd name="connsiteY68" fmla="*/ 229499 h 428896"/>
              <a:gd name="connsiteX69" fmla="*/ 135261 w 608133"/>
              <a:gd name="connsiteY69" fmla="*/ 230187 h 428896"/>
              <a:gd name="connsiteX70" fmla="*/ 135261 w 608133"/>
              <a:gd name="connsiteY70" fmla="*/ 325213 h 428896"/>
              <a:gd name="connsiteX71" fmla="*/ 168165 w 608133"/>
              <a:gd name="connsiteY71" fmla="*/ 325213 h 428896"/>
              <a:gd name="connsiteX72" fmla="*/ 168165 w 608133"/>
              <a:gd name="connsiteY72" fmla="*/ 272093 h 428896"/>
              <a:gd name="connsiteX73" fmla="*/ 178017 w 608133"/>
              <a:gd name="connsiteY73" fmla="*/ 262256 h 428896"/>
              <a:gd name="connsiteX74" fmla="*/ 220674 w 608133"/>
              <a:gd name="connsiteY74" fmla="*/ 262256 h 428896"/>
              <a:gd name="connsiteX75" fmla="*/ 220674 w 608133"/>
              <a:gd name="connsiteY75" fmla="*/ 230187 h 428896"/>
              <a:gd name="connsiteX76" fmla="*/ 219984 w 608133"/>
              <a:gd name="connsiteY76" fmla="*/ 229499 h 428896"/>
              <a:gd name="connsiteX77" fmla="*/ 398001 w 608133"/>
              <a:gd name="connsiteY77" fmla="*/ 189855 h 428896"/>
              <a:gd name="connsiteX78" fmla="*/ 398001 w 608133"/>
              <a:gd name="connsiteY78" fmla="*/ 209825 h 428896"/>
              <a:gd name="connsiteX79" fmla="*/ 462331 w 608133"/>
              <a:gd name="connsiteY79" fmla="*/ 209825 h 428896"/>
              <a:gd name="connsiteX80" fmla="*/ 462331 w 608133"/>
              <a:gd name="connsiteY80" fmla="*/ 189855 h 428896"/>
              <a:gd name="connsiteX81" fmla="*/ 430215 w 608133"/>
              <a:gd name="connsiteY81" fmla="*/ 198020 h 428896"/>
              <a:gd name="connsiteX82" fmla="*/ 398001 w 608133"/>
              <a:gd name="connsiteY82" fmla="*/ 189855 h 428896"/>
              <a:gd name="connsiteX83" fmla="*/ 145802 w 608133"/>
              <a:gd name="connsiteY83" fmla="*/ 189855 h 428896"/>
              <a:gd name="connsiteX84" fmla="*/ 145802 w 608133"/>
              <a:gd name="connsiteY84" fmla="*/ 209825 h 428896"/>
              <a:gd name="connsiteX85" fmla="*/ 210132 w 608133"/>
              <a:gd name="connsiteY85" fmla="*/ 209825 h 428896"/>
              <a:gd name="connsiteX86" fmla="*/ 210132 w 608133"/>
              <a:gd name="connsiteY86" fmla="*/ 189855 h 428896"/>
              <a:gd name="connsiteX87" fmla="*/ 178017 w 608133"/>
              <a:gd name="connsiteY87" fmla="*/ 198020 h 428896"/>
              <a:gd name="connsiteX88" fmla="*/ 145802 w 608133"/>
              <a:gd name="connsiteY88" fmla="*/ 189855 h 428896"/>
              <a:gd name="connsiteX89" fmla="*/ 482034 w 608133"/>
              <a:gd name="connsiteY89" fmla="*/ 186216 h 428896"/>
              <a:gd name="connsiteX90" fmla="*/ 482034 w 608133"/>
              <a:gd name="connsiteY90" fmla="*/ 212382 h 428896"/>
              <a:gd name="connsiteX91" fmla="*/ 492575 w 608133"/>
              <a:gd name="connsiteY91" fmla="*/ 230187 h 428896"/>
              <a:gd name="connsiteX92" fmla="*/ 492575 w 608133"/>
              <a:gd name="connsiteY92" fmla="*/ 283307 h 428896"/>
              <a:gd name="connsiteX93" fmla="*/ 514938 w 608133"/>
              <a:gd name="connsiteY93" fmla="*/ 283307 h 428896"/>
              <a:gd name="connsiteX94" fmla="*/ 514938 w 608133"/>
              <a:gd name="connsiteY94" fmla="*/ 211890 h 428896"/>
              <a:gd name="connsiteX95" fmla="*/ 499175 w 608133"/>
              <a:gd name="connsiteY95" fmla="*/ 191134 h 428896"/>
              <a:gd name="connsiteX96" fmla="*/ 378298 w 608133"/>
              <a:gd name="connsiteY96" fmla="*/ 186216 h 428896"/>
              <a:gd name="connsiteX97" fmla="*/ 361156 w 608133"/>
              <a:gd name="connsiteY97" fmla="*/ 191134 h 428896"/>
              <a:gd name="connsiteX98" fmla="*/ 345492 w 608133"/>
              <a:gd name="connsiteY98" fmla="*/ 211890 h 428896"/>
              <a:gd name="connsiteX99" fmla="*/ 345492 w 608133"/>
              <a:gd name="connsiteY99" fmla="*/ 325213 h 428896"/>
              <a:gd name="connsiteX100" fmla="*/ 367756 w 608133"/>
              <a:gd name="connsiteY100" fmla="*/ 325213 h 428896"/>
              <a:gd name="connsiteX101" fmla="*/ 367756 w 608133"/>
              <a:gd name="connsiteY101" fmla="*/ 230187 h 428896"/>
              <a:gd name="connsiteX102" fmla="*/ 378298 w 608133"/>
              <a:gd name="connsiteY102" fmla="*/ 212382 h 428896"/>
              <a:gd name="connsiteX103" fmla="*/ 229835 w 608133"/>
              <a:gd name="connsiteY103" fmla="*/ 186216 h 428896"/>
              <a:gd name="connsiteX104" fmla="*/ 229835 w 608133"/>
              <a:gd name="connsiteY104" fmla="*/ 212382 h 428896"/>
              <a:gd name="connsiteX105" fmla="*/ 240377 w 608133"/>
              <a:gd name="connsiteY105" fmla="*/ 230187 h 428896"/>
              <a:gd name="connsiteX106" fmla="*/ 240377 w 608133"/>
              <a:gd name="connsiteY106" fmla="*/ 262256 h 428896"/>
              <a:gd name="connsiteX107" fmla="*/ 262739 w 608133"/>
              <a:gd name="connsiteY107" fmla="*/ 262256 h 428896"/>
              <a:gd name="connsiteX108" fmla="*/ 262739 w 608133"/>
              <a:gd name="connsiteY108" fmla="*/ 211890 h 428896"/>
              <a:gd name="connsiteX109" fmla="*/ 246977 w 608133"/>
              <a:gd name="connsiteY109" fmla="*/ 191134 h 428896"/>
              <a:gd name="connsiteX110" fmla="*/ 126099 w 608133"/>
              <a:gd name="connsiteY110" fmla="*/ 186216 h 428896"/>
              <a:gd name="connsiteX111" fmla="*/ 108958 w 608133"/>
              <a:gd name="connsiteY111" fmla="*/ 191134 h 428896"/>
              <a:gd name="connsiteX112" fmla="*/ 93294 w 608133"/>
              <a:gd name="connsiteY112" fmla="*/ 211890 h 428896"/>
              <a:gd name="connsiteX113" fmla="*/ 93294 w 608133"/>
              <a:gd name="connsiteY113" fmla="*/ 325213 h 428896"/>
              <a:gd name="connsiteX114" fmla="*/ 115558 w 608133"/>
              <a:gd name="connsiteY114" fmla="*/ 325213 h 428896"/>
              <a:gd name="connsiteX115" fmla="*/ 115558 w 608133"/>
              <a:gd name="connsiteY115" fmla="*/ 230187 h 428896"/>
              <a:gd name="connsiteX116" fmla="*/ 126099 w 608133"/>
              <a:gd name="connsiteY116" fmla="*/ 212382 h 428896"/>
              <a:gd name="connsiteX117" fmla="*/ 408542 w 608133"/>
              <a:gd name="connsiteY117" fmla="*/ 161131 h 428896"/>
              <a:gd name="connsiteX118" fmla="*/ 408542 w 608133"/>
              <a:gd name="connsiteY118" fmla="*/ 173132 h 428896"/>
              <a:gd name="connsiteX119" fmla="*/ 430215 w 608133"/>
              <a:gd name="connsiteY119" fmla="*/ 178346 h 428896"/>
              <a:gd name="connsiteX120" fmla="*/ 451888 w 608133"/>
              <a:gd name="connsiteY120" fmla="*/ 173132 h 428896"/>
              <a:gd name="connsiteX121" fmla="*/ 451888 w 608133"/>
              <a:gd name="connsiteY121" fmla="*/ 170476 h 428896"/>
              <a:gd name="connsiteX122" fmla="*/ 451888 w 608133"/>
              <a:gd name="connsiteY122" fmla="*/ 170181 h 428896"/>
              <a:gd name="connsiteX123" fmla="*/ 451888 w 608133"/>
              <a:gd name="connsiteY123" fmla="*/ 161131 h 428896"/>
              <a:gd name="connsiteX124" fmla="*/ 451494 w 608133"/>
              <a:gd name="connsiteY124" fmla="*/ 161328 h 428896"/>
              <a:gd name="connsiteX125" fmla="*/ 434353 w 608133"/>
              <a:gd name="connsiteY125" fmla="*/ 166541 h 428896"/>
              <a:gd name="connsiteX126" fmla="*/ 426077 w 608133"/>
              <a:gd name="connsiteY126" fmla="*/ 166541 h 428896"/>
              <a:gd name="connsiteX127" fmla="*/ 408936 w 608133"/>
              <a:gd name="connsiteY127" fmla="*/ 161328 h 428896"/>
              <a:gd name="connsiteX128" fmla="*/ 156343 w 608133"/>
              <a:gd name="connsiteY128" fmla="*/ 161131 h 428896"/>
              <a:gd name="connsiteX129" fmla="*/ 156343 w 608133"/>
              <a:gd name="connsiteY129" fmla="*/ 173132 h 428896"/>
              <a:gd name="connsiteX130" fmla="*/ 178017 w 608133"/>
              <a:gd name="connsiteY130" fmla="*/ 178346 h 428896"/>
              <a:gd name="connsiteX131" fmla="*/ 199690 w 608133"/>
              <a:gd name="connsiteY131" fmla="*/ 173132 h 428896"/>
              <a:gd name="connsiteX132" fmla="*/ 199690 w 608133"/>
              <a:gd name="connsiteY132" fmla="*/ 170476 h 428896"/>
              <a:gd name="connsiteX133" fmla="*/ 199690 w 608133"/>
              <a:gd name="connsiteY133" fmla="*/ 170181 h 428896"/>
              <a:gd name="connsiteX134" fmla="*/ 199690 w 608133"/>
              <a:gd name="connsiteY134" fmla="*/ 161131 h 428896"/>
              <a:gd name="connsiteX135" fmla="*/ 199296 w 608133"/>
              <a:gd name="connsiteY135" fmla="*/ 161328 h 428896"/>
              <a:gd name="connsiteX136" fmla="*/ 182154 w 608133"/>
              <a:gd name="connsiteY136" fmla="*/ 166541 h 428896"/>
              <a:gd name="connsiteX137" fmla="*/ 173879 w 608133"/>
              <a:gd name="connsiteY137" fmla="*/ 166541 h 428896"/>
              <a:gd name="connsiteX138" fmla="*/ 156737 w 608133"/>
              <a:gd name="connsiteY138" fmla="*/ 161328 h 428896"/>
              <a:gd name="connsiteX139" fmla="*/ 398001 w 608133"/>
              <a:gd name="connsiteY139" fmla="*/ 93059 h 428896"/>
              <a:gd name="connsiteX140" fmla="*/ 398001 w 608133"/>
              <a:gd name="connsiteY140" fmla="*/ 124537 h 428896"/>
              <a:gd name="connsiteX141" fmla="*/ 402926 w 608133"/>
              <a:gd name="connsiteY141" fmla="*/ 133784 h 428896"/>
              <a:gd name="connsiteX142" fmla="*/ 419871 w 608133"/>
              <a:gd name="connsiteY142" fmla="*/ 144998 h 428896"/>
              <a:gd name="connsiteX143" fmla="*/ 426077 w 608133"/>
              <a:gd name="connsiteY143" fmla="*/ 146867 h 428896"/>
              <a:gd name="connsiteX144" fmla="*/ 434353 w 608133"/>
              <a:gd name="connsiteY144" fmla="*/ 146867 h 428896"/>
              <a:gd name="connsiteX145" fmla="*/ 440559 w 608133"/>
              <a:gd name="connsiteY145" fmla="*/ 144998 h 428896"/>
              <a:gd name="connsiteX146" fmla="*/ 457405 w 608133"/>
              <a:gd name="connsiteY146" fmla="*/ 133784 h 428896"/>
              <a:gd name="connsiteX147" fmla="*/ 462331 w 608133"/>
              <a:gd name="connsiteY147" fmla="*/ 124537 h 428896"/>
              <a:gd name="connsiteX148" fmla="*/ 462331 w 608133"/>
              <a:gd name="connsiteY148" fmla="*/ 93059 h 428896"/>
              <a:gd name="connsiteX149" fmla="*/ 145802 w 608133"/>
              <a:gd name="connsiteY149" fmla="*/ 93059 h 428896"/>
              <a:gd name="connsiteX150" fmla="*/ 145802 w 608133"/>
              <a:gd name="connsiteY150" fmla="*/ 124537 h 428896"/>
              <a:gd name="connsiteX151" fmla="*/ 150728 w 608133"/>
              <a:gd name="connsiteY151" fmla="*/ 133784 h 428896"/>
              <a:gd name="connsiteX152" fmla="*/ 167672 w 608133"/>
              <a:gd name="connsiteY152" fmla="*/ 144998 h 428896"/>
              <a:gd name="connsiteX153" fmla="*/ 173879 w 608133"/>
              <a:gd name="connsiteY153" fmla="*/ 146867 h 428896"/>
              <a:gd name="connsiteX154" fmla="*/ 182154 w 608133"/>
              <a:gd name="connsiteY154" fmla="*/ 146867 h 428896"/>
              <a:gd name="connsiteX155" fmla="*/ 188361 w 608133"/>
              <a:gd name="connsiteY155" fmla="*/ 144998 h 428896"/>
              <a:gd name="connsiteX156" fmla="*/ 205207 w 608133"/>
              <a:gd name="connsiteY156" fmla="*/ 133784 h 428896"/>
              <a:gd name="connsiteX157" fmla="*/ 210132 w 608133"/>
              <a:gd name="connsiteY157" fmla="*/ 124537 h 428896"/>
              <a:gd name="connsiteX158" fmla="*/ 210132 w 608133"/>
              <a:gd name="connsiteY158" fmla="*/ 93059 h 428896"/>
              <a:gd name="connsiteX159" fmla="*/ 440066 w 608133"/>
              <a:gd name="connsiteY159" fmla="*/ 31282 h 428896"/>
              <a:gd name="connsiteX160" fmla="*/ 440066 w 608133"/>
              <a:gd name="connsiteY160" fmla="*/ 73384 h 428896"/>
              <a:gd name="connsiteX161" fmla="*/ 472182 w 608133"/>
              <a:gd name="connsiteY161" fmla="*/ 73384 h 428896"/>
              <a:gd name="connsiteX162" fmla="*/ 472872 w 608133"/>
              <a:gd name="connsiteY162" fmla="*/ 73384 h 428896"/>
              <a:gd name="connsiteX163" fmla="*/ 472872 w 608133"/>
              <a:gd name="connsiteY163" fmla="*/ 72794 h 428896"/>
              <a:gd name="connsiteX164" fmla="*/ 440066 w 608133"/>
              <a:gd name="connsiteY164" fmla="*/ 31282 h 428896"/>
              <a:gd name="connsiteX165" fmla="*/ 420363 w 608133"/>
              <a:gd name="connsiteY165" fmla="*/ 31282 h 428896"/>
              <a:gd name="connsiteX166" fmla="*/ 387459 w 608133"/>
              <a:gd name="connsiteY166" fmla="*/ 72794 h 428896"/>
              <a:gd name="connsiteX167" fmla="*/ 387459 w 608133"/>
              <a:gd name="connsiteY167" fmla="*/ 73384 h 428896"/>
              <a:gd name="connsiteX168" fmla="*/ 388149 w 608133"/>
              <a:gd name="connsiteY168" fmla="*/ 73384 h 428896"/>
              <a:gd name="connsiteX169" fmla="*/ 420363 w 608133"/>
              <a:gd name="connsiteY169" fmla="*/ 73384 h 428896"/>
              <a:gd name="connsiteX170" fmla="*/ 187868 w 608133"/>
              <a:gd name="connsiteY170" fmla="*/ 31282 h 428896"/>
              <a:gd name="connsiteX171" fmla="*/ 187868 w 608133"/>
              <a:gd name="connsiteY171" fmla="*/ 73384 h 428896"/>
              <a:gd name="connsiteX172" fmla="*/ 219984 w 608133"/>
              <a:gd name="connsiteY172" fmla="*/ 73384 h 428896"/>
              <a:gd name="connsiteX173" fmla="*/ 220674 w 608133"/>
              <a:gd name="connsiteY173" fmla="*/ 73384 h 428896"/>
              <a:gd name="connsiteX174" fmla="*/ 220674 w 608133"/>
              <a:gd name="connsiteY174" fmla="*/ 72794 h 428896"/>
              <a:gd name="connsiteX175" fmla="*/ 187868 w 608133"/>
              <a:gd name="connsiteY175" fmla="*/ 31282 h 428896"/>
              <a:gd name="connsiteX176" fmla="*/ 168165 w 608133"/>
              <a:gd name="connsiteY176" fmla="*/ 31282 h 428896"/>
              <a:gd name="connsiteX177" fmla="*/ 135261 w 608133"/>
              <a:gd name="connsiteY177" fmla="*/ 72794 h 428896"/>
              <a:gd name="connsiteX178" fmla="*/ 135261 w 608133"/>
              <a:gd name="connsiteY178" fmla="*/ 73384 h 428896"/>
              <a:gd name="connsiteX179" fmla="*/ 135951 w 608133"/>
              <a:gd name="connsiteY179" fmla="*/ 73384 h 428896"/>
              <a:gd name="connsiteX180" fmla="*/ 168165 w 608133"/>
              <a:gd name="connsiteY180" fmla="*/ 73384 h 428896"/>
              <a:gd name="connsiteX181" fmla="*/ 178017 w 608133"/>
              <a:gd name="connsiteY181" fmla="*/ 0 h 428896"/>
              <a:gd name="connsiteX182" fmla="*/ 187868 w 608133"/>
              <a:gd name="connsiteY182" fmla="*/ 9837 h 428896"/>
              <a:gd name="connsiteX183" fmla="*/ 187868 w 608133"/>
              <a:gd name="connsiteY183" fmla="*/ 11214 h 428896"/>
              <a:gd name="connsiteX184" fmla="*/ 240377 w 608133"/>
              <a:gd name="connsiteY184" fmla="*/ 72794 h 428896"/>
              <a:gd name="connsiteX185" fmla="*/ 240377 w 608133"/>
              <a:gd name="connsiteY185" fmla="*/ 73384 h 428896"/>
              <a:gd name="connsiteX186" fmla="*/ 241066 w 608133"/>
              <a:gd name="connsiteY186" fmla="*/ 73384 h 428896"/>
              <a:gd name="connsiteX187" fmla="*/ 250918 w 608133"/>
              <a:gd name="connsiteY187" fmla="*/ 83222 h 428896"/>
              <a:gd name="connsiteX188" fmla="*/ 241066 w 608133"/>
              <a:gd name="connsiteY188" fmla="*/ 93059 h 428896"/>
              <a:gd name="connsiteX189" fmla="*/ 229835 w 608133"/>
              <a:gd name="connsiteY189" fmla="*/ 93059 h 428896"/>
              <a:gd name="connsiteX190" fmla="*/ 229835 w 608133"/>
              <a:gd name="connsiteY190" fmla="*/ 124537 h 428896"/>
              <a:gd name="connsiteX191" fmla="*/ 219393 w 608133"/>
              <a:gd name="connsiteY191" fmla="*/ 147654 h 428896"/>
              <a:gd name="connsiteX192" fmla="*/ 219393 w 608133"/>
              <a:gd name="connsiteY192" fmla="*/ 162803 h 428896"/>
              <a:gd name="connsiteX193" fmla="*/ 252395 w 608133"/>
              <a:gd name="connsiteY193" fmla="*/ 172247 h 428896"/>
              <a:gd name="connsiteX194" fmla="*/ 282442 w 608133"/>
              <a:gd name="connsiteY194" fmla="*/ 211890 h 428896"/>
              <a:gd name="connsiteX195" fmla="*/ 282442 w 608133"/>
              <a:gd name="connsiteY195" fmla="*/ 262256 h 428896"/>
              <a:gd name="connsiteX196" fmla="*/ 304116 w 608133"/>
              <a:gd name="connsiteY196" fmla="*/ 262256 h 428896"/>
              <a:gd name="connsiteX197" fmla="*/ 313967 w 608133"/>
              <a:gd name="connsiteY197" fmla="*/ 272093 h 428896"/>
              <a:gd name="connsiteX198" fmla="*/ 313967 w 608133"/>
              <a:gd name="connsiteY198" fmla="*/ 325213 h 428896"/>
              <a:gd name="connsiteX199" fmla="*/ 325789 w 608133"/>
              <a:gd name="connsiteY199" fmla="*/ 325213 h 428896"/>
              <a:gd name="connsiteX200" fmla="*/ 325789 w 608133"/>
              <a:gd name="connsiteY200" fmla="*/ 211890 h 428896"/>
              <a:gd name="connsiteX201" fmla="*/ 355738 w 608133"/>
              <a:gd name="connsiteY201" fmla="*/ 172247 h 428896"/>
              <a:gd name="connsiteX202" fmla="*/ 388839 w 608133"/>
              <a:gd name="connsiteY202" fmla="*/ 162803 h 428896"/>
              <a:gd name="connsiteX203" fmla="*/ 388839 w 608133"/>
              <a:gd name="connsiteY203" fmla="*/ 147654 h 428896"/>
              <a:gd name="connsiteX204" fmla="*/ 378298 w 608133"/>
              <a:gd name="connsiteY204" fmla="*/ 124439 h 428896"/>
              <a:gd name="connsiteX205" fmla="*/ 378298 w 608133"/>
              <a:gd name="connsiteY205" fmla="*/ 93059 h 428896"/>
              <a:gd name="connsiteX206" fmla="*/ 367165 w 608133"/>
              <a:gd name="connsiteY206" fmla="*/ 93059 h 428896"/>
              <a:gd name="connsiteX207" fmla="*/ 357314 w 608133"/>
              <a:gd name="connsiteY207" fmla="*/ 83222 h 428896"/>
              <a:gd name="connsiteX208" fmla="*/ 367165 w 608133"/>
              <a:gd name="connsiteY208" fmla="*/ 73384 h 428896"/>
              <a:gd name="connsiteX209" fmla="*/ 367756 w 608133"/>
              <a:gd name="connsiteY209" fmla="*/ 73384 h 428896"/>
              <a:gd name="connsiteX210" fmla="*/ 367756 w 608133"/>
              <a:gd name="connsiteY210" fmla="*/ 72794 h 428896"/>
              <a:gd name="connsiteX211" fmla="*/ 420363 w 608133"/>
              <a:gd name="connsiteY211" fmla="*/ 11214 h 428896"/>
              <a:gd name="connsiteX212" fmla="*/ 420363 w 608133"/>
              <a:gd name="connsiteY212" fmla="*/ 9837 h 428896"/>
              <a:gd name="connsiteX213" fmla="*/ 430215 w 608133"/>
              <a:gd name="connsiteY213" fmla="*/ 0 h 428896"/>
              <a:gd name="connsiteX214" fmla="*/ 440066 w 608133"/>
              <a:gd name="connsiteY214" fmla="*/ 9837 h 428896"/>
              <a:gd name="connsiteX215" fmla="*/ 440066 w 608133"/>
              <a:gd name="connsiteY215" fmla="*/ 11214 h 428896"/>
              <a:gd name="connsiteX216" fmla="*/ 492575 w 608133"/>
              <a:gd name="connsiteY216" fmla="*/ 72794 h 428896"/>
              <a:gd name="connsiteX217" fmla="*/ 492575 w 608133"/>
              <a:gd name="connsiteY217" fmla="*/ 73384 h 428896"/>
              <a:gd name="connsiteX218" fmla="*/ 493265 w 608133"/>
              <a:gd name="connsiteY218" fmla="*/ 73384 h 428896"/>
              <a:gd name="connsiteX219" fmla="*/ 503116 w 608133"/>
              <a:gd name="connsiteY219" fmla="*/ 83222 h 428896"/>
              <a:gd name="connsiteX220" fmla="*/ 493265 w 608133"/>
              <a:gd name="connsiteY220" fmla="*/ 93059 h 428896"/>
              <a:gd name="connsiteX221" fmla="*/ 482034 w 608133"/>
              <a:gd name="connsiteY221" fmla="*/ 93059 h 428896"/>
              <a:gd name="connsiteX222" fmla="*/ 482034 w 608133"/>
              <a:gd name="connsiteY222" fmla="*/ 124537 h 428896"/>
              <a:gd name="connsiteX223" fmla="*/ 471591 w 608133"/>
              <a:gd name="connsiteY223" fmla="*/ 147654 h 428896"/>
              <a:gd name="connsiteX224" fmla="*/ 471591 w 608133"/>
              <a:gd name="connsiteY224" fmla="*/ 162803 h 428896"/>
              <a:gd name="connsiteX225" fmla="*/ 504594 w 608133"/>
              <a:gd name="connsiteY225" fmla="*/ 172247 h 428896"/>
              <a:gd name="connsiteX226" fmla="*/ 534641 w 608133"/>
              <a:gd name="connsiteY226" fmla="*/ 211890 h 428896"/>
              <a:gd name="connsiteX227" fmla="*/ 534641 w 608133"/>
              <a:gd name="connsiteY227" fmla="*/ 283307 h 428896"/>
              <a:gd name="connsiteX228" fmla="*/ 545773 w 608133"/>
              <a:gd name="connsiteY228" fmla="*/ 283307 h 428896"/>
              <a:gd name="connsiteX229" fmla="*/ 555624 w 608133"/>
              <a:gd name="connsiteY229" fmla="*/ 293144 h 428896"/>
              <a:gd name="connsiteX230" fmla="*/ 555624 w 608133"/>
              <a:gd name="connsiteY230" fmla="*/ 325213 h 428896"/>
              <a:gd name="connsiteX231" fmla="*/ 556314 w 608133"/>
              <a:gd name="connsiteY231" fmla="*/ 325213 h 428896"/>
              <a:gd name="connsiteX232" fmla="*/ 608133 w 608133"/>
              <a:gd name="connsiteY232" fmla="*/ 377055 h 428896"/>
              <a:gd name="connsiteX233" fmla="*/ 556314 w 608133"/>
              <a:gd name="connsiteY233" fmla="*/ 428896 h 428896"/>
              <a:gd name="connsiteX234" fmla="*/ 51917 w 608133"/>
              <a:gd name="connsiteY234" fmla="*/ 428896 h 428896"/>
              <a:gd name="connsiteX235" fmla="*/ 0 w 608133"/>
              <a:gd name="connsiteY235" fmla="*/ 377055 h 428896"/>
              <a:gd name="connsiteX236" fmla="*/ 51917 w 608133"/>
              <a:gd name="connsiteY236" fmla="*/ 325213 h 428896"/>
              <a:gd name="connsiteX237" fmla="*/ 73591 w 608133"/>
              <a:gd name="connsiteY237" fmla="*/ 325213 h 428896"/>
              <a:gd name="connsiteX238" fmla="*/ 73591 w 608133"/>
              <a:gd name="connsiteY238" fmla="*/ 211890 h 428896"/>
              <a:gd name="connsiteX239" fmla="*/ 103539 w 608133"/>
              <a:gd name="connsiteY239" fmla="*/ 172247 h 428896"/>
              <a:gd name="connsiteX240" fmla="*/ 136640 w 608133"/>
              <a:gd name="connsiteY240" fmla="*/ 162803 h 428896"/>
              <a:gd name="connsiteX241" fmla="*/ 136640 w 608133"/>
              <a:gd name="connsiteY241" fmla="*/ 147654 h 428896"/>
              <a:gd name="connsiteX242" fmla="*/ 126099 w 608133"/>
              <a:gd name="connsiteY242" fmla="*/ 124439 h 428896"/>
              <a:gd name="connsiteX243" fmla="*/ 126099 w 608133"/>
              <a:gd name="connsiteY243" fmla="*/ 93059 h 428896"/>
              <a:gd name="connsiteX244" fmla="*/ 114967 w 608133"/>
              <a:gd name="connsiteY244" fmla="*/ 93059 h 428896"/>
              <a:gd name="connsiteX245" fmla="*/ 105115 w 608133"/>
              <a:gd name="connsiteY245" fmla="*/ 83222 h 428896"/>
              <a:gd name="connsiteX246" fmla="*/ 114967 w 608133"/>
              <a:gd name="connsiteY246" fmla="*/ 73384 h 428896"/>
              <a:gd name="connsiteX247" fmla="*/ 115558 w 608133"/>
              <a:gd name="connsiteY247" fmla="*/ 73384 h 428896"/>
              <a:gd name="connsiteX248" fmla="*/ 115558 w 608133"/>
              <a:gd name="connsiteY248" fmla="*/ 72794 h 428896"/>
              <a:gd name="connsiteX249" fmla="*/ 168165 w 608133"/>
              <a:gd name="connsiteY249" fmla="*/ 11214 h 428896"/>
              <a:gd name="connsiteX250" fmla="*/ 168165 w 608133"/>
              <a:gd name="connsiteY250" fmla="*/ 9837 h 428896"/>
              <a:gd name="connsiteX251" fmla="*/ 178017 w 608133"/>
              <a:gd name="connsiteY251" fmla="*/ 0 h 42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608133" h="428896">
                <a:moveTo>
                  <a:pt x="556268" y="358048"/>
                </a:moveTo>
                <a:cubicBezTo>
                  <a:pt x="566791" y="358048"/>
                  <a:pt x="575321" y="366547"/>
                  <a:pt x="575321" y="377030"/>
                </a:cubicBezTo>
                <a:cubicBezTo>
                  <a:pt x="575321" y="387513"/>
                  <a:pt x="566791" y="396012"/>
                  <a:pt x="556268" y="396012"/>
                </a:cubicBezTo>
                <a:cubicBezTo>
                  <a:pt x="545745" y="396012"/>
                  <a:pt x="537215" y="387513"/>
                  <a:pt x="537215" y="377030"/>
                </a:cubicBezTo>
                <a:cubicBezTo>
                  <a:pt x="537215" y="366547"/>
                  <a:pt x="545745" y="358048"/>
                  <a:pt x="556268" y="358048"/>
                </a:cubicBezTo>
                <a:close/>
                <a:moveTo>
                  <a:pt x="493217" y="358048"/>
                </a:moveTo>
                <a:cubicBezTo>
                  <a:pt x="503759" y="358048"/>
                  <a:pt x="512305" y="366547"/>
                  <a:pt x="512305" y="377030"/>
                </a:cubicBezTo>
                <a:cubicBezTo>
                  <a:pt x="512305" y="387513"/>
                  <a:pt x="503759" y="396012"/>
                  <a:pt x="493217" y="396012"/>
                </a:cubicBezTo>
                <a:cubicBezTo>
                  <a:pt x="482675" y="396012"/>
                  <a:pt x="474129" y="387513"/>
                  <a:pt x="474129" y="377030"/>
                </a:cubicBezTo>
                <a:cubicBezTo>
                  <a:pt x="474129" y="366547"/>
                  <a:pt x="482675" y="358048"/>
                  <a:pt x="493217" y="358048"/>
                </a:cubicBezTo>
                <a:close/>
                <a:moveTo>
                  <a:pt x="430167" y="358048"/>
                </a:moveTo>
                <a:cubicBezTo>
                  <a:pt x="440690" y="358048"/>
                  <a:pt x="449220" y="366547"/>
                  <a:pt x="449220" y="377030"/>
                </a:cubicBezTo>
                <a:cubicBezTo>
                  <a:pt x="449220" y="387513"/>
                  <a:pt x="440690" y="396012"/>
                  <a:pt x="430167" y="396012"/>
                </a:cubicBezTo>
                <a:cubicBezTo>
                  <a:pt x="419644" y="396012"/>
                  <a:pt x="411114" y="387513"/>
                  <a:pt x="411114" y="377030"/>
                </a:cubicBezTo>
                <a:cubicBezTo>
                  <a:pt x="411114" y="366547"/>
                  <a:pt x="419644" y="358048"/>
                  <a:pt x="430167" y="358048"/>
                </a:cubicBezTo>
                <a:close/>
                <a:moveTo>
                  <a:pt x="367117" y="358048"/>
                </a:moveTo>
                <a:cubicBezTo>
                  <a:pt x="377659" y="358048"/>
                  <a:pt x="386205" y="366547"/>
                  <a:pt x="386205" y="377030"/>
                </a:cubicBezTo>
                <a:cubicBezTo>
                  <a:pt x="386205" y="387513"/>
                  <a:pt x="377659" y="396012"/>
                  <a:pt x="367117" y="396012"/>
                </a:cubicBezTo>
                <a:cubicBezTo>
                  <a:pt x="356575" y="396012"/>
                  <a:pt x="348029" y="387513"/>
                  <a:pt x="348029" y="377030"/>
                </a:cubicBezTo>
                <a:cubicBezTo>
                  <a:pt x="348029" y="366547"/>
                  <a:pt x="356575" y="358048"/>
                  <a:pt x="367117" y="358048"/>
                </a:cubicBezTo>
                <a:close/>
                <a:moveTo>
                  <a:pt x="304067" y="358048"/>
                </a:moveTo>
                <a:cubicBezTo>
                  <a:pt x="314590" y="358048"/>
                  <a:pt x="323120" y="366547"/>
                  <a:pt x="323120" y="377030"/>
                </a:cubicBezTo>
                <a:cubicBezTo>
                  <a:pt x="323120" y="387513"/>
                  <a:pt x="314590" y="396012"/>
                  <a:pt x="304067" y="396012"/>
                </a:cubicBezTo>
                <a:cubicBezTo>
                  <a:pt x="293544" y="396012"/>
                  <a:pt x="285014" y="387513"/>
                  <a:pt x="285014" y="377030"/>
                </a:cubicBezTo>
                <a:cubicBezTo>
                  <a:pt x="285014" y="366547"/>
                  <a:pt x="293544" y="358048"/>
                  <a:pt x="304067" y="358048"/>
                </a:cubicBezTo>
                <a:close/>
                <a:moveTo>
                  <a:pt x="241016" y="358048"/>
                </a:moveTo>
                <a:cubicBezTo>
                  <a:pt x="251558" y="358048"/>
                  <a:pt x="260104" y="366547"/>
                  <a:pt x="260104" y="377030"/>
                </a:cubicBezTo>
                <a:cubicBezTo>
                  <a:pt x="260104" y="387513"/>
                  <a:pt x="251558" y="396012"/>
                  <a:pt x="241016" y="396012"/>
                </a:cubicBezTo>
                <a:cubicBezTo>
                  <a:pt x="230474" y="396012"/>
                  <a:pt x="221928" y="387513"/>
                  <a:pt x="221928" y="377030"/>
                </a:cubicBezTo>
                <a:cubicBezTo>
                  <a:pt x="221928" y="366547"/>
                  <a:pt x="230474" y="358048"/>
                  <a:pt x="241016" y="358048"/>
                </a:cubicBezTo>
                <a:close/>
                <a:moveTo>
                  <a:pt x="177966" y="358048"/>
                </a:moveTo>
                <a:cubicBezTo>
                  <a:pt x="188489" y="358048"/>
                  <a:pt x="197019" y="366547"/>
                  <a:pt x="197019" y="377030"/>
                </a:cubicBezTo>
                <a:cubicBezTo>
                  <a:pt x="197019" y="387513"/>
                  <a:pt x="188489" y="396012"/>
                  <a:pt x="177966" y="396012"/>
                </a:cubicBezTo>
                <a:cubicBezTo>
                  <a:pt x="167443" y="396012"/>
                  <a:pt x="158913" y="387513"/>
                  <a:pt x="158913" y="377030"/>
                </a:cubicBezTo>
                <a:cubicBezTo>
                  <a:pt x="158913" y="366547"/>
                  <a:pt x="167443" y="358048"/>
                  <a:pt x="177966" y="358048"/>
                </a:cubicBezTo>
                <a:close/>
                <a:moveTo>
                  <a:pt x="114916" y="358048"/>
                </a:moveTo>
                <a:cubicBezTo>
                  <a:pt x="125458" y="358048"/>
                  <a:pt x="134004" y="366547"/>
                  <a:pt x="134004" y="377030"/>
                </a:cubicBezTo>
                <a:cubicBezTo>
                  <a:pt x="134004" y="387513"/>
                  <a:pt x="125458" y="396012"/>
                  <a:pt x="114916" y="396012"/>
                </a:cubicBezTo>
                <a:cubicBezTo>
                  <a:pt x="104374" y="396012"/>
                  <a:pt x="95828" y="387513"/>
                  <a:pt x="95828" y="377030"/>
                </a:cubicBezTo>
                <a:cubicBezTo>
                  <a:pt x="95828" y="366547"/>
                  <a:pt x="104374" y="358048"/>
                  <a:pt x="114916" y="358048"/>
                </a:cubicBezTo>
                <a:close/>
                <a:moveTo>
                  <a:pt x="51866" y="358048"/>
                </a:moveTo>
                <a:cubicBezTo>
                  <a:pt x="62389" y="358048"/>
                  <a:pt x="70919" y="366547"/>
                  <a:pt x="70919" y="377030"/>
                </a:cubicBezTo>
                <a:cubicBezTo>
                  <a:pt x="70919" y="387513"/>
                  <a:pt x="62389" y="396012"/>
                  <a:pt x="51866" y="396012"/>
                </a:cubicBezTo>
                <a:cubicBezTo>
                  <a:pt x="41343" y="396012"/>
                  <a:pt x="32813" y="387513"/>
                  <a:pt x="32813" y="377030"/>
                </a:cubicBezTo>
                <a:cubicBezTo>
                  <a:pt x="32813" y="366547"/>
                  <a:pt x="41343" y="358048"/>
                  <a:pt x="51866" y="358048"/>
                </a:cubicBezTo>
                <a:close/>
                <a:moveTo>
                  <a:pt x="51917" y="344887"/>
                </a:moveTo>
                <a:cubicBezTo>
                  <a:pt x="34185" y="344887"/>
                  <a:pt x="19703" y="359348"/>
                  <a:pt x="19703" y="377055"/>
                </a:cubicBezTo>
                <a:cubicBezTo>
                  <a:pt x="19703" y="394761"/>
                  <a:pt x="34185" y="409222"/>
                  <a:pt x="51917" y="409222"/>
                </a:cubicBezTo>
                <a:lnTo>
                  <a:pt x="556314" y="409222"/>
                </a:lnTo>
                <a:cubicBezTo>
                  <a:pt x="574047" y="409222"/>
                  <a:pt x="588430" y="394761"/>
                  <a:pt x="588430" y="377055"/>
                </a:cubicBezTo>
                <a:cubicBezTo>
                  <a:pt x="588430" y="359348"/>
                  <a:pt x="574047" y="344887"/>
                  <a:pt x="556314" y="344887"/>
                </a:cubicBezTo>
                <a:close/>
                <a:moveTo>
                  <a:pt x="429525" y="302982"/>
                </a:moveTo>
                <a:lnTo>
                  <a:pt x="429525" y="325213"/>
                </a:lnTo>
                <a:lnTo>
                  <a:pt x="535922" y="325213"/>
                </a:lnTo>
                <a:lnTo>
                  <a:pt x="535922" y="302982"/>
                </a:lnTo>
                <a:close/>
                <a:moveTo>
                  <a:pt x="187868" y="281930"/>
                </a:moveTo>
                <a:lnTo>
                  <a:pt x="187868" y="325213"/>
                </a:lnTo>
                <a:lnTo>
                  <a:pt x="294264" y="325213"/>
                </a:lnTo>
                <a:lnTo>
                  <a:pt x="294264" y="281930"/>
                </a:lnTo>
                <a:close/>
                <a:moveTo>
                  <a:pt x="388149" y="229499"/>
                </a:moveTo>
                <a:cubicBezTo>
                  <a:pt x="387755" y="229499"/>
                  <a:pt x="387459" y="229794"/>
                  <a:pt x="387459" y="230187"/>
                </a:cubicBezTo>
                <a:lnTo>
                  <a:pt x="387459" y="325213"/>
                </a:lnTo>
                <a:lnTo>
                  <a:pt x="409822" y="325213"/>
                </a:lnTo>
                <a:lnTo>
                  <a:pt x="409822" y="293144"/>
                </a:lnTo>
                <a:cubicBezTo>
                  <a:pt x="409822" y="287636"/>
                  <a:pt x="414256" y="283307"/>
                  <a:pt x="419674" y="283307"/>
                </a:cubicBezTo>
                <a:lnTo>
                  <a:pt x="472872" y="283307"/>
                </a:lnTo>
                <a:lnTo>
                  <a:pt x="472872" y="230187"/>
                </a:lnTo>
                <a:cubicBezTo>
                  <a:pt x="472872" y="229794"/>
                  <a:pt x="472576" y="229499"/>
                  <a:pt x="472182" y="229499"/>
                </a:cubicBezTo>
                <a:close/>
                <a:moveTo>
                  <a:pt x="135951" y="229499"/>
                </a:moveTo>
                <a:cubicBezTo>
                  <a:pt x="135557" y="229499"/>
                  <a:pt x="135261" y="229794"/>
                  <a:pt x="135261" y="230187"/>
                </a:cubicBezTo>
                <a:lnTo>
                  <a:pt x="135261" y="325213"/>
                </a:lnTo>
                <a:lnTo>
                  <a:pt x="168165" y="325213"/>
                </a:lnTo>
                <a:lnTo>
                  <a:pt x="168165" y="272093"/>
                </a:lnTo>
                <a:cubicBezTo>
                  <a:pt x="168165" y="266683"/>
                  <a:pt x="172500" y="262256"/>
                  <a:pt x="178017" y="262256"/>
                </a:cubicBezTo>
                <a:lnTo>
                  <a:pt x="220674" y="262256"/>
                </a:lnTo>
                <a:lnTo>
                  <a:pt x="220674" y="230187"/>
                </a:lnTo>
                <a:cubicBezTo>
                  <a:pt x="220674" y="229794"/>
                  <a:pt x="220378" y="229499"/>
                  <a:pt x="219984" y="229499"/>
                </a:cubicBezTo>
                <a:close/>
                <a:moveTo>
                  <a:pt x="398001" y="189855"/>
                </a:moveTo>
                <a:lnTo>
                  <a:pt x="398001" y="209825"/>
                </a:lnTo>
                <a:lnTo>
                  <a:pt x="462331" y="209825"/>
                </a:lnTo>
                <a:lnTo>
                  <a:pt x="462331" y="189855"/>
                </a:lnTo>
                <a:cubicBezTo>
                  <a:pt x="455041" y="194971"/>
                  <a:pt x="443712" y="198020"/>
                  <a:pt x="430215" y="198020"/>
                </a:cubicBezTo>
                <a:cubicBezTo>
                  <a:pt x="416620" y="198020"/>
                  <a:pt x="405389" y="194971"/>
                  <a:pt x="398001" y="189855"/>
                </a:cubicBezTo>
                <a:close/>
                <a:moveTo>
                  <a:pt x="145802" y="189855"/>
                </a:moveTo>
                <a:lnTo>
                  <a:pt x="145802" y="209825"/>
                </a:lnTo>
                <a:lnTo>
                  <a:pt x="210132" y="209825"/>
                </a:lnTo>
                <a:lnTo>
                  <a:pt x="210132" y="189855"/>
                </a:lnTo>
                <a:cubicBezTo>
                  <a:pt x="202842" y="194971"/>
                  <a:pt x="191513" y="198020"/>
                  <a:pt x="178017" y="198020"/>
                </a:cubicBezTo>
                <a:cubicBezTo>
                  <a:pt x="164422" y="198020"/>
                  <a:pt x="153191" y="194971"/>
                  <a:pt x="145802" y="189855"/>
                </a:cubicBezTo>
                <a:close/>
                <a:moveTo>
                  <a:pt x="482034" y="186216"/>
                </a:moveTo>
                <a:lnTo>
                  <a:pt x="482034" y="212382"/>
                </a:lnTo>
                <a:cubicBezTo>
                  <a:pt x="488339" y="215825"/>
                  <a:pt x="492575" y="222514"/>
                  <a:pt x="492575" y="230187"/>
                </a:cubicBezTo>
                <a:lnTo>
                  <a:pt x="492575" y="283307"/>
                </a:lnTo>
                <a:lnTo>
                  <a:pt x="514938" y="283307"/>
                </a:lnTo>
                <a:lnTo>
                  <a:pt x="514938" y="211890"/>
                </a:lnTo>
                <a:cubicBezTo>
                  <a:pt x="514938" y="202348"/>
                  <a:pt x="508436" y="193790"/>
                  <a:pt x="499175" y="191134"/>
                </a:cubicBezTo>
                <a:close/>
                <a:moveTo>
                  <a:pt x="378298" y="186216"/>
                </a:moveTo>
                <a:lnTo>
                  <a:pt x="361156" y="191134"/>
                </a:lnTo>
                <a:cubicBezTo>
                  <a:pt x="351896" y="193790"/>
                  <a:pt x="345492" y="202348"/>
                  <a:pt x="345492" y="211890"/>
                </a:cubicBezTo>
                <a:lnTo>
                  <a:pt x="345492" y="325213"/>
                </a:lnTo>
                <a:lnTo>
                  <a:pt x="367756" y="325213"/>
                </a:lnTo>
                <a:lnTo>
                  <a:pt x="367756" y="230187"/>
                </a:lnTo>
                <a:cubicBezTo>
                  <a:pt x="367756" y="222514"/>
                  <a:pt x="371993" y="215825"/>
                  <a:pt x="378298" y="212382"/>
                </a:cubicBezTo>
                <a:close/>
                <a:moveTo>
                  <a:pt x="229835" y="186216"/>
                </a:moveTo>
                <a:lnTo>
                  <a:pt x="229835" y="212382"/>
                </a:lnTo>
                <a:cubicBezTo>
                  <a:pt x="236140" y="215825"/>
                  <a:pt x="240377" y="222514"/>
                  <a:pt x="240377" y="230187"/>
                </a:cubicBezTo>
                <a:lnTo>
                  <a:pt x="240377" y="262256"/>
                </a:lnTo>
                <a:lnTo>
                  <a:pt x="262739" y="262256"/>
                </a:lnTo>
                <a:lnTo>
                  <a:pt x="262739" y="211890"/>
                </a:lnTo>
                <a:cubicBezTo>
                  <a:pt x="262739" y="202348"/>
                  <a:pt x="256237" y="193790"/>
                  <a:pt x="246977" y="191134"/>
                </a:cubicBezTo>
                <a:close/>
                <a:moveTo>
                  <a:pt x="126099" y="186216"/>
                </a:moveTo>
                <a:lnTo>
                  <a:pt x="108958" y="191134"/>
                </a:lnTo>
                <a:cubicBezTo>
                  <a:pt x="99697" y="193790"/>
                  <a:pt x="93294" y="202348"/>
                  <a:pt x="93294" y="211890"/>
                </a:cubicBezTo>
                <a:lnTo>
                  <a:pt x="93294" y="325213"/>
                </a:lnTo>
                <a:lnTo>
                  <a:pt x="115558" y="325213"/>
                </a:lnTo>
                <a:lnTo>
                  <a:pt x="115558" y="230187"/>
                </a:lnTo>
                <a:cubicBezTo>
                  <a:pt x="115558" y="222514"/>
                  <a:pt x="119794" y="215825"/>
                  <a:pt x="126099" y="212382"/>
                </a:cubicBezTo>
                <a:close/>
                <a:moveTo>
                  <a:pt x="408542" y="161131"/>
                </a:moveTo>
                <a:lnTo>
                  <a:pt x="408542" y="173132"/>
                </a:lnTo>
                <a:cubicBezTo>
                  <a:pt x="410413" y="174805"/>
                  <a:pt x="417704" y="178346"/>
                  <a:pt x="430215" y="178346"/>
                </a:cubicBezTo>
                <a:cubicBezTo>
                  <a:pt x="442726" y="178346"/>
                  <a:pt x="450016" y="174805"/>
                  <a:pt x="451888" y="173132"/>
                </a:cubicBezTo>
                <a:lnTo>
                  <a:pt x="451888" y="170476"/>
                </a:lnTo>
                <a:cubicBezTo>
                  <a:pt x="451888" y="170378"/>
                  <a:pt x="451888" y="170280"/>
                  <a:pt x="451888" y="170181"/>
                </a:cubicBezTo>
                <a:lnTo>
                  <a:pt x="451888" y="161131"/>
                </a:lnTo>
                <a:lnTo>
                  <a:pt x="451494" y="161328"/>
                </a:lnTo>
                <a:cubicBezTo>
                  <a:pt x="446371" y="164771"/>
                  <a:pt x="440460" y="166541"/>
                  <a:pt x="434353" y="166541"/>
                </a:cubicBezTo>
                <a:lnTo>
                  <a:pt x="426077" y="166541"/>
                </a:lnTo>
                <a:cubicBezTo>
                  <a:pt x="419969" y="166541"/>
                  <a:pt x="413960" y="164771"/>
                  <a:pt x="408936" y="161328"/>
                </a:cubicBezTo>
                <a:close/>
                <a:moveTo>
                  <a:pt x="156343" y="161131"/>
                </a:moveTo>
                <a:lnTo>
                  <a:pt x="156343" y="173132"/>
                </a:lnTo>
                <a:cubicBezTo>
                  <a:pt x="158215" y="174805"/>
                  <a:pt x="165505" y="178346"/>
                  <a:pt x="178017" y="178346"/>
                </a:cubicBezTo>
                <a:cubicBezTo>
                  <a:pt x="190528" y="178346"/>
                  <a:pt x="197818" y="174805"/>
                  <a:pt x="199690" y="173132"/>
                </a:cubicBezTo>
                <a:lnTo>
                  <a:pt x="199690" y="170476"/>
                </a:lnTo>
                <a:cubicBezTo>
                  <a:pt x="199690" y="170378"/>
                  <a:pt x="199690" y="170280"/>
                  <a:pt x="199690" y="170181"/>
                </a:cubicBezTo>
                <a:lnTo>
                  <a:pt x="199690" y="161131"/>
                </a:lnTo>
                <a:lnTo>
                  <a:pt x="199296" y="161328"/>
                </a:lnTo>
                <a:cubicBezTo>
                  <a:pt x="194173" y="164771"/>
                  <a:pt x="188262" y="166541"/>
                  <a:pt x="182154" y="166541"/>
                </a:cubicBezTo>
                <a:lnTo>
                  <a:pt x="173879" y="166541"/>
                </a:lnTo>
                <a:cubicBezTo>
                  <a:pt x="167771" y="166541"/>
                  <a:pt x="161762" y="164771"/>
                  <a:pt x="156737" y="161328"/>
                </a:cubicBezTo>
                <a:close/>
                <a:moveTo>
                  <a:pt x="398001" y="93059"/>
                </a:moveTo>
                <a:lnTo>
                  <a:pt x="398001" y="124537"/>
                </a:lnTo>
                <a:cubicBezTo>
                  <a:pt x="398001" y="128177"/>
                  <a:pt x="399872" y="131718"/>
                  <a:pt x="402926" y="133784"/>
                </a:cubicBezTo>
                <a:lnTo>
                  <a:pt x="419871" y="144998"/>
                </a:lnTo>
                <a:cubicBezTo>
                  <a:pt x="421644" y="146179"/>
                  <a:pt x="423811" y="146867"/>
                  <a:pt x="426077" y="146867"/>
                </a:cubicBezTo>
                <a:lnTo>
                  <a:pt x="434353" y="146867"/>
                </a:lnTo>
                <a:cubicBezTo>
                  <a:pt x="436520" y="146867"/>
                  <a:pt x="438687" y="146179"/>
                  <a:pt x="440559" y="144998"/>
                </a:cubicBezTo>
                <a:lnTo>
                  <a:pt x="457405" y="133784"/>
                </a:lnTo>
                <a:cubicBezTo>
                  <a:pt x="460459" y="131718"/>
                  <a:pt x="462331" y="128177"/>
                  <a:pt x="462331" y="124537"/>
                </a:cubicBezTo>
                <a:lnTo>
                  <a:pt x="462331" y="93059"/>
                </a:lnTo>
                <a:close/>
                <a:moveTo>
                  <a:pt x="145802" y="93059"/>
                </a:moveTo>
                <a:lnTo>
                  <a:pt x="145802" y="124537"/>
                </a:lnTo>
                <a:cubicBezTo>
                  <a:pt x="145802" y="128177"/>
                  <a:pt x="147674" y="131718"/>
                  <a:pt x="150728" y="133784"/>
                </a:cubicBezTo>
                <a:lnTo>
                  <a:pt x="167672" y="144998"/>
                </a:lnTo>
                <a:cubicBezTo>
                  <a:pt x="169446" y="146179"/>
                  <a:pt x="171613" y="146867"/>
                  <a:pt x="173879" y="146867"/>
                </a:cubicBezTo>
                <a:lnTo>
                  <a:pt x="182154" y="146867"/>
                </a:lnTo>
                <a:cubicBezTo>
                  <a:pt x="184322" y="146867"/>
                  <a:pt x="186489" y="146179"/>
                  <a:pt x="188361" y="144998"/>
                </a:cubicBezTo>
                <a:lnTo>
                  <a:pt x="205207" y="133784"/>
                </a:lnTo>
                <a:cubicBezTo>
                  <a:pt x="208261" y="131718"/>
                  <a:pt x="210132" y="128177"/>
                  <a:pt x="210132" y="124537"/>
                </a:cubicBezTo>
                <a:lnTo>
                  <a:pt x="210132" y="93059"/>
                </a:lnTo>
                <a:close/>
                <a:moveTo>
                  <a:pt x="440066" y="31282"/>
                </a:moveTo>
                <a:lnTo>
                  <a:pt x="440066" y="73384"/>
                </a:lnTo>
                <a:lnTo>
                  <a:pt x="472182" y="73384"/>
                </a:lnTo>
                <a:lnTo>
                  <a:pt x="472872" y="73384"/>
                </a:lnTo>
                <a:lnTo>
                  <a:pt x="472872" y="72794"/>
                </a:lnTo>
                <a:cubicBezTo>
                  <a:pt x="472872" y="52628"/>
                  <a:pt x="458883" y="35709"/>
                  <a:pt x="440066" y="31282"/>
                </a:cubicBezTo>
                <a:close/>
                <a:moveTo>
                  <a:pt x="420363" y="31282"/>
                </a:moveTo>
                <a:cubicBezTo>
                  <a:pt x="401547" y="35709"/>
                  <a:pt x="387459" y="52628"/>
                  <a:pt x="387459" y="72794"/>
                </a:cubicBezTo>
                <a:lnTo>
                  <a:pt x="387459" y="73384"/>
                </a:lnTo>
                <a:lnTo>
                  <a:pt x="388149" y="73384"/>
                </a:lnTo>
                <a:lnTo>
                  <a:pt x="420363" y="73384"/>
                </a:lnTo>
                <a:close/>
                <a:moveTo>
                  <a:pt x="187868" y="31282"/>
                </a:moveTo>
                <a:lnTo>
                  <a:pt x="187868" y="73384"/>
                </a:lnTo>
                <a:lnTo>
                  <a:pt x="219984" y="73384"/>
                </a:lnTo>
                <a:lnTo>
                  <a:pt x="220674" y="73384"/>
                </a:lnTo>
                <a:lnTo>
                  <a:pt x="220674" y="72794"/>
                </a:lnTo>
                <a:cubicBezTo>
                  <a:pt x="220674" y="52628"/>
                  <a:pt x="206684" y="35709"/>
                  <a:pt x="187868" y="31282"/>
                </a:cubicBezTo>
                <a:close/>
                <a:moveTo>
                  <a:pt x="168165" y="31282"/>
                </a:moveTo>
                <a:cubicBezTo>
                  <a:pt x="149349" y="35709"/>
                  <a:pt x="135261" y="52628"/>
                  <a:pt x="135261" y="72794"/>
                </a:cubicBezTo>
                <a:lnTo>
                  <a:pt x="135261" y="73384"/>
                </a:lnTo>
                <a:lnTo>
                  <a:pt x="135951" y="73384"/>
                </a:lnTo>
                <a:lnTo>
                  <a:pt x="168165" y="73384"/>
                </a:lnTo>
                <a:close/>
                <a:moveTo>
                  <a:pt x="178017" y="0"/>
                </a:moveTo>
                <a:cubicBezTo>
                  <a:pt x="183435" y="0"/>
                  <a:pt x="187868" y="4328"/>
                  <a:pt x="187868" y="9837"/>
                </a:cubicBezTo>
                <a:lnTo>
                  <a:pt x="187868" y="11214"/>
                </a:lnTo>
                <a:cubicBezTo>
                  <a:pt x="217620" y="15936"/>
                  <a:pt x="240377" y="41709"/>
                  <a:pt x="240377" y="72794"/>
                </a:cubicBezTo>
                <a:lnTo>
                  <a:pt x="240377" y="73384"/>
                </a:lnTo>
                <a:lnTo>
                  <a:pt x="241066" y="73384"/>
                </a:lnTo>
                <a:cubicBezTo>
                  <a:pt x="246484" y="73384"/>
                  <a:pt x="250918" y="77811"/>
                  <a:pt x="250918" y="83222"/>
                </a:cubicBezTo>
                <a:cubicBezTo>
                  <a:pt x="250918" y="88730"/>
                  <a:pt x="246484" y="93059"/>
                  <a:pt x="241066" y="93059"/>
                </a:cubicBezTo>
                <a:lnTo>
                  <a:pt x="229835" y="93059"/>
                </a:lnTo>
                <a:lnTo>
                  <a:pt x="229835" y="124537"/>
                </a:lnTo>
                <a:cubicBezTo>
                  <a:pt x="229835" y="133489"/>
                  <a:pt x="225993" y="141850"/>
                  <a:pt x="219393" y="147654"/>
                </a:cubicBezTo>
                <a:lnTo>
                  <a:pt x="219393" y="162803"/>
                </a:lnTo>
                <a:lnTo>
                  <a:pt x="252395" y="172247"/>
                </a:lnTo>
                <a:cubicBezTo>
                  <a:pt x="270030" y="177264"/>
                  <a:pt x="282442" y="193593"/>
                  <a:pt x="282442" y="211890"/>
                </a:cubicBezTo>
                <a:lnTo>
                  <a:pt x="282442" y="262256"/>
                </a:lnTo>
                <a:lnTo>
                  <a:pt x="304116" y="262256"/>
                </a:lnTo>
                <a:cubicBezTo>
                  <a:pt x="309534" y="262256"/>
                  <a:pt x="313967" y="266683"/>
                  <a:pt x="313967" y="272093"/>
                </a:cubicBezTo>
                <a:lnTo>
                  <a:pt x="313967" y="325213"/>
                </a:lnTo>
                <a:lnTo>
                  <a:pt x="325789" y="325213"/>
                </a:lnTo>
                <a:lnTo>
                  <a:pt x="325789" y="211890"/>
                </a:lnTo>
                <a:cubicBezTo>
                  <a:pt x="325789" y="193593"/>
                  <a:pt x="338103" y="177264"/>
                  <a:pt x="355738" y="172247"/>
                </a:cubicBezTo>
                <a:lnTo>
                  <a:pt x="388839" y="162803"/>
                </a:lnTo>
                <a:lnTo>
                  <a:pt x="388839" y="147654"/>
                </a:lnTo>
                <a:cubicBezTo>
                  <a:pt x="382140" y="141850"/>
                  <a:pt x="378298" y="133489"/>
                  <a:pt x="378298" y="124439"/>
                </a:cubicBezTo>
                <a:lnTo>
                  <a:pt x="378298" y="93059"/>
                </a:lnTo>
                <a:lnTo>
                  <a:pt x="367165" y="93059"/>
                </a:lnTo>
                <a:cubicBezTo>
                  <a:pt x="361648" y="93059"/>
                  <a:pt x="357314" y="88730"/>
                  <a:pt x="357314" y="83222"/>
                </a:cubicBezTo>
                <a:cubicBezTo>
                  <a:pt x="357314" y="77811"/>
                  <a:pt x="361648" y="73384"/>
                  <a:pt x="367165" y="73384"/>
                </a:cubicBezTo>
                <a:lnTo>
                  <a:pt x="367756" y="73384"/>
                </a:lnTo>
                <a:lnTo>
                  <a:pt x="367756" y="72794"/>
                </a:lnTo>
                <a:cubicBezTo>
                  <a:pt x="367756" y="41709"/>
                  <a:pt x="390612" y="15936"/>
                  <a:pt x="420363" y="11214"/>
                </a:cubicBezTo>
                <a:lnTo>
                  <a:pt x="420363" y="9837"/>
                </a:lnTo>
                <a:cubicBezTo>
                  <a:pt x="420363" y="4328"/>
                  <a:pt x="424698" y="0"/>
                  <a:pt x="430215" y="0"/>
                </a:cubicBezTo>
                <a:cubicBezTo>
                  <a:pt x="435633" y="0"/>
                  <a:pt x="440066" y="4328"/>
                  <a:pt x="440066" y="9837"/>
                </a:cubicBezTo>
                <a:lnTo>
                  <a:pt x="440066" y="11214"/>
                </a:lnTo>
                <a:cubicBezTo>
                  <a:pt x="469818" y="15936"/>
                  <a:pt x="492575" y="41709"/>
                  <a:pt x="492575" y="72794"/>
                </a:cubicBezTo>
                <a:lnTo>
                  <a:pt x="492575" y="73384"/>
                </a:lnTo>
                <a:lnTo>
                  <a:pt x="493265" y="73384"/>
                </a:lnTo>
                <a:cubicBezTo>
                  <a:pt x="498683" y="73384"/>
                  <a:pt x="503116" y="77811"/>
                  <a:pt x="503116" y="83222"/>
                </a:cubicBezTo>
                <a:cubicBezTo>
                  <a:pt x="503116" y="88730"/>
                  <a:pt x="498683" y="93059"/>
                  <a:pt x="493265" y="93059"/>
                </a:cubicBezTo>
                <a:lnTo>
                  <a:pt x="482034" y="93059"/>
                </a:lnTo>
                <a:lnTo>
                  <a:pt x="482034" y="124537"/>
                </a:lnTo>
                <a:cubicBezTo>
                  <a:pt x="482034" y="133489"/>
                  <a:pt x="478192" y="141850"/>
                  <a:pt x="471591" y="147654"/>
                </a:cubicBezTo>
                <a:lnTo>
                  <a:pt x="471591" y="162803"/>
                </a:lnTo>
                <a:lnTo>
                  <a:pt x="504594" y="172247"/>
                </a:lnTo>
                <a:cubicBezTo>
                  <a:pt x="522228" y="177264"/>
                  <a:pt x="534641" y="193593"/>
                  <a:pt x="534641" y="211890"/>
                </a:cubicBezTo>
                <a:lnTo>
                  <a:pt x="534641" y="283307"/>
                </a:lnTo>
                <a:lnTo>
                  <a:pt x="545773" y="283307"/>
                </a:lnTo>
                <a:cubicBezTo>
                  <a:pt x="551191" y="283307"/>
                  <a:pt x="555624" y="287636"/>
                  <a:pt x="555624" y="293144"/>
                </a:cubicBezTo>
                <a:lnTo>
                  <a:pt x="555624" y="325213"/>
                </a:lnTo>
                <a:lnTo>
                  <a:pt x="556314" y="325213"/>
                </a:lnTo>
                <a:cubicBezTo>
                  <a:pt x="584883" y="325213"/>
                  <a:pt x="608133" y="348527"/>
                  <a:pt x="608133" y="377055"/>
                </a:cubicBezTo>
                <a:cubicBezTo>
                  <a:pt x="608133" y="405582"/>
                  <a:pt x="584883" y="428896"/>
                  <a:pt x="556314" y="428896"/>
                </a:cubicBezTo>
                <a:lnTo>
                  <a:pt x="51917" y="428896"/>
                </a:lnTo>
                <a:cubicBezTo>
                  <a:pt x="23250" y="428896"/>
                  <a:pt x="0" y="405582"/>
                  <a:pt x="0" y="377055"/>
                </a:cubicBezTo>
                <a:cubicBezTo>
                  <a:pt x="0" y="348527"/>
                  <a:pt x="23250" y="325213"/>
                  <a:pt x="51917" y="325213"/>
                </a:cubicBezTo>
                <a:lnTo>
                  <a:pt x="73591" y="325213"/>
                </a:lnTo>
                <a:lnTo>
                  <a:pt x="73591" y="211890"/>
                </a:lnTo>
                <a:cubicBezTo>
                  <a:pt x="73591" y="193593"/>
                  <a:pt x="85905" y="177264"/>
                  <a:pt x="103539" y="172247"/>
                </a:cubicBezTo>
                <a:lnTo>
                  <a:pt x="136640" y="162803"/>
                </a:lnTo>
                <a:lnTo>
                  <a:pt x="136640" y="147654"/>
                </a:lnTo>
                <a:cubicBezTo>
                  <a:pt x="129941" y="141850"/>
                  <a:pt x="126099" y="133489"/>
                  <a:pt x="126099" y="124439"/>
                </a:cubicBezTo>
                <a:lnTo>
                  <a:pt x="126099" y="93059"/>
                </a:lnTo>
                <a:lnTo>
                  <a:pt x="114967" y="93059"/>
                </a:lnTo>
                <a:cubicBezTo>
                  <a:pt x="109450" y="93059"/>
                  <a:pt x="105115" y="88730"/>
                  <a:pt x="105115" y="83222"/>
                </a:cubicBezTo>
                <a:cubicBezTo>
                  <a:pt x="105115" y="77811"/>
                  <a:pt x="109450" y="73384"/>
                  <a:pt x="114967" y="73384"/>
                </a:cubicBezTo>
                <a:lnTo>
                  <a:pt x="115558" y="73384"/>
                </a:lnTo>
                <a:lnTo>
                  <a:pt x="115558" y="72794"/>
                </a:lnTo>
                <a:cubicBezTo>
                  <a:pt x="115558" y="41709"/>
                  <a:pt x="138414" y="15936"/>
                  <a:pt x="168165" y="11214"/>
                </a:cubicBezTo>
                <a:lnTo>
                  <a:pt x="168165" y="9837"/>
                </a:lnTo>
                <a:cubicBezTo>
                  <a:pt x="168165" y="4328"/>
                  <a:pt x="172500" y="0"/>
                  <a:pt x="17801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94" name="correct-upload_2161"/>
          <p:cNvSpPr>
            <a:spLocks noChangeAspect="1"/>
          </p:cNvSpPr>
          <p:nvPr/>
        </p:nvSpPr>
        <p:spPr bwMode="auto">
          <a:xfrm>
            <a:off x="4789805" y="4925695"/>
            <a:ext cx="483870" cy="367030"/>
          </a:xfrm>
          <a:custGeom>
            <a:avLst/>
            <a:gdLst>
              <a:gd name="connsiteX0" fmla="*/ 371976 w 608442"/>
              <a:gd name="connsiteY0" fmla="*/ 156087 h 390994"/>
              <a:gd name="connsiteX1" fmla="*/ 386181 w 608442"/>
              <a:gd name="connsiteY1" fmla="*/ 156087 h 390994"/>
              <a:gd name="connsiteX2" fmla="*/ 405551 w 608442"/>
              <a:gd name="connsiteY2" fmla="*/ 176744 h 390994"/>
              <a:gd name="connsiteX3" fmla="*/ 405551 w 608442"/>
              <a:gd name="connsiteY3" fmla="*/ 189654 h 390994"/>
              <a:gd name="connsiteX4" fmla="*/ 266085 w 608442"/>
              <a:gd name="connsiteY4" fmla="*/ 330377 h 390994"/>
              <a:gd name="connsiteX5" fmla="*/ 251880 w 608442"/>
              <a:gd name="connsiteY5" fmla="*/ 330377 h 390994"/>
              <a:gd name="connsiteX6" fmla="*/ 166650 w 608442"/>
              <a:gd name="connsiteY6" fmla="*/ 243878 h 390994"/>
              <a:gd name="connsiteX7" fmla="*/ 166650 w 608442"/>
              <a:gd name="connsiteY7" fmla="*/ 230967 h 390994"/>
              <a:gd name="connsiteX8" fmla="*/ 187312 w 608442"/>
              <a:gd name="connsiteY8" fmla="*/ 210311 h 390994"/>
              <a:gd name="connsiteX9" fmla="*/ 200226 w 608442"/>
              <a:gd name="connsiteY9" fmla="*/ 210311 h 390994"/>
              <a:gd name="connsiteX10" fmla="*/ 258337 w 608442"/>
              <a:gd name="connsiteY10" fmla="*/ 269698 h 390994"/>
              <a:gd name="connsiteX11" fmla="*/ 286782 w 608442"/>
              <a:gd name="connsiteY11" fmla="*/ 19356 h 390994"/>
              <a:gd name="connsiteX12" fmla="*/ 165352 w 608442"/>
              <a:gd name="connsiteY12" fmla="*/ 116137 h 390994"/>
              <a:gd name="connsiteX13" fmla="*/ 164060 w 608442"/>
              <a:gd name="connsiteY13" fmla="*/ 125170 h 390994"/>
              <a:gd name="connsiteX14" fmla="*/ 155017 w 608442"/>
              <a:gd name="connsiteY14" fmla="*/ 123879 h 390994"/>
              <a:gd name="connsiteX15" fmla="*/ 143391 w 608442"/>
              <a:gd name="connsiteY15" fmla="*/ 123879 h 390994"/>
              <a:gd name="connsiteX16" fmla="*/ 19377 w 608442"/>
              <a:gd name="connsiteY16" fmla="*/ 247759 h 390994"/>
              <a:gd name="connsiteX17" fmla="*/ 143391 w 608442"/>
              <a:gd name="connsiteY17" fmla="*/ 371638 h 390994"/>
              <a:gd name="connsiteX18" fmla="*/ 465051 w 608442"/>
              <a:gd name="connsiteY18" fmla="*/ 371638 h 390994"/>
              <a:gd name="connsiteX19" fmla="*/ 589065 w 608442"/>
              <a:gd name="connsiteY19" fmla="*/ 247759 h 390994"/>
              <a:gd name="connsiteX20" fmla="*/ 465051 w 608442"/>
              <a:gd name="connsiteY20" fmla="*/ 123879 h 390994"/>
              <a:gd name="connsiteX21" fmla="*/ 422422 w 608442"/>
              <a:gd name="connsiteY21" fmla="*/ 131622 h 390994"/>
              <a:gd name="connsiteX22" fmla="*/ 410795 w 608442"/>
              <a:gd name="connsiteY22" fmla="*/ 135493 h 390994"/>
              <a:gd name="connsiteX23" fmla="*/ 409504 w 608442"/>
              <a:gd name="connsiteY23" fmla="*/ 123879 h 390994"/>
              <a:gd name="connsiteX24" fmla="*/ 286782 w 608442"/>
              <a:gd name="connsiteY24" fmla="*/ 19356 h 390994"/>
              <a:gd name="connsiteX25" fmla="*/ 286782 w 608442"/>
              <a:gd name="connsiteY25" fmla="*/ 0 h 390994"/>
              <a:gd name="connsiteX26" fmla="*/ 426297 w 608442"/>
              <a:gd name="connsiteY26" fmla="*/ 109685 h 390994"/>
              <a:gd name="connsiteX27" fmla="*/ 465051 w 608442"/>
              <a:gd name="connsiteY27" fmla="*/ 104523 h 390994"/>
              <a:gd name="connsiteX28" fmla="*/ 608442 w 608442"/>
              <a:gd name="connsiteY28" fmla="*/ 247759 h 390994"/>
              <a:gd name="connsiteX29" fmla="*/ 465051 w 608442"/>
              <a:gd name="connsiteY29" fmla="*/ 390994 h 390994"/>
              <a:gd name="connsiteX30" fmla="*/ 143391 w 608442"/>
              <a:gd name="connsiteY30" fmla="*/ 390994 h 390994"/>
              <a:gd name="connsiteX31" fmla="*/ 0 w 608442"/>
              <a:gd name="connsiteY31" fmla="*/ 247759 h 390994"/>
              <a:gd name="connsiteX32" fmla="*/ 143391 w 608442"/>
              <a:gd name="connsiteY32" fmla="*/ 104523 h 390994"/>
              <a:gd name="connsiteX33" fmla="*/ 148558 w 608442"/>
              <a:gd name="connsiteY33" fmla="*/ 104523 h 390994"/>
              <a:gd name="connsiteX34" fmla="*/ 286782 w 608442"/>
              <a:gd name="connsiteY34" fmla="*/ 0 h 390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8442" h="390994">
                <a:moveTo>
                  <a:pt x="371976" y="156087"/>
                </a:moveTo>
                <a:cubicBezTo>
                  <a:pt x="375850" y="152214"/>
                  <a:pt x="382307" y="152214"/>
                  <a:pt x="386181" y="156087"/>
                </a:cubicBezTo>
                <a:lnTo>
                  <a:pt x="405551" y="176744"/>
                </a:lnTo>
                <a:cubicBezTo>
                  <a:pt x="409425" y="180617"/>
                  <a:pt x="409425" y="185781"/>
                  <a:pt x="405551" y="189654"/>
                </a:cubicBezTo>
                <a:lnTo>
                  <a:pt x="266085" y="330377"/>
                </a:lnTo>
                <a:cubicBezTo>
                  <a:pt x="262211" y="334250"/>
                  <a:pt x="255754" y="334250"/>
                  <a:pt x="251880" y="330377"/>
                </a:cubicBezTo>
                <a:lnTo>
                  <a:pt x="166650" y="243878"/>
                </a:lnTo>
                <a:cubicBezTo>
                  <a:pt x="162776" y="241295"/>
                  <a:pt x="162776" y="234840"/>
                  <a:pt x="166650" y="230967"/>
                </a:cubicBezTo>
                <a:lnTo>
                  <a:pt x="187312" y="210311"/>
                </a:lnTo>
                <a:cubicBezTo>
                  <a:pt x="191186" y="206437"/>
                  <a:pt x="196352" y="206437"/>
                  <a:pt x="200226" y="210311"/>
                </a:cubicBezTo>
                <a:lnTo>
                  <a:pt x="258337" y="269698"/>
                </a:lnTo>
                <a:close/>
                <a:moveTo>
                  <a:pt x="286782" y="19356"/>
                </a:moveTo>
                <a:cubicBezTo>
                  <a:pt x="228650" y="19356"/>
                  <a:pt x="178270" y="60649"/>
                  <a:pt x="165352" y="116137"/>
                </a:cubicBezTo>
                <a:lnTo>
                  <a:pt x="164060" y="125170"/>
                </a:lnTo>
                <a:lnTo>
                  <a:pt x="155017" y="123879"/>
                </a:lnTo>
                <a:cubicBezTo>
                  <a:pt x="151141" y="123879"/>
                  <a:pt x="147266" y="123879"/>
                  <a:pt x="143391" y="123879"/>
                </a:cubicBezTo>
                <a:cubicBezTo>
                  <a:pt x="74925" y="123879"/>
                  <a:pt x="19377" y="179367"/>
                  <a:pt x="19377" y="247759"/>
                </a:cubicBezTo>
                <a:cubicBezTo>
                  <a:pt x="19377" y="316150"/>
                  <a:pt x="74925" y="371638"/>
                  <a:pt x="143391" y="371638"/>
                </a:cubicBezTo>
                <a:lnTo>
                  <a:pt x="465051" y="371638"/>
                </a:lnTo>
                <a:cubicBezTo>
                  <a:pt x="533517" y="371638"/>
                  <a:pt x="589065" y="316150"/>
                  <a:pt x="589065" y="247759"/>
                </a:cubicBezTo>
                <a:cubicBezTo>
                  <a:pt x="589065" y="179367"/>
                  <a:pt x="533517" y="123879"/>
                  <a:pt x="465051" y="123879"/>
                </a:cubicBezTo>
                <a:cubicBezTo>
                  <a:pt x="450842" y="123879"/>
                  <a:pt x="435340" y="126460"/>
                  <a:pt x="422422" y="131622"/>
                </a:cubicBezTo>
                <a:lnTo>
                  <a:pt x="410795" y="135493"/>
                </a:lnTo>
                <a:lnTo>
                  <a:pt x="409504" y="123879"/>
                </a:lnTo>
                <a:cubicBezTo>
                  <a:pt x="399169" y="63230"/>
                  <a:pt x="347497" y="19356"/>
                  <a:pt x="286782" y="19356"/>
                </a:cubicBezTo>
                <a:close/>
                <a:moveTo>
                  <a:pt x="286782" y="0"/>
                </a:moveTo>
                <a:cubicBezTo>
                  <a:pt x="353956" y="0"/>
                  <a:pt x="410795" y="45164"/>
                  <a:pt x="426297" y="109685"/>
                </a:cubicBezTo>
                <a:cubicBezTo>
                  <a:pt x="439215" y="105814"/>
                  <a:pt x="452133" y="104523"/>
                  <a:pt x="465051" y="104523"/>
                </a:cubicBezTo>
                <a:cubicBezTo>
                  <a:pt x="543852" y="104523"/>
                  <a:pt x="608442" y="169044"/>
                  <a:pt x="608442" y="247759"/>
                </a:cubicBezTo>
                <a:cubicBezTo>
                  <a:pt x="608442" y="326474"/>
                  <a:pt x="543852" y="390994"/>
                  <a:pt x="465051" y="390994"/>
                </a:cubicBezTo>
                <a:lnTo>
                  <a:pt x="143391" y="390994"/>
                </a:lnTo>
                <a:cubicBezTo>
                  <a:pt x="64590" y="390994"/>
                  <a:pt x="0" y="326474"/>
                  <a:pt x="0" y="247759"/>
                </a:cubicBezTo>
                <a:cubicBezTo>
                  <a:pt x="0" y="169044"/>
                  <a:pt x="64590" y="104523"/>
                  <a:pt x="143391" y="104523"/>
                </a:cubicBezTo>
                <a:cubicBezTo>
                  <a:pt x="145974" y="104523"/>
                  <a:pt x="147266" y="104523"/>
                  <a:pt x="148558" y="104523"/>
                </a:cubicBezTo>
                <a:cubicBezTo>
                  <a:pt x="165352" y="42584"/>
                  <a:pt x="222191" y="0"/>
                  <a:pt x="2867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95" name="圆角右箭头 94"/>
          <p:cNvSpPr/>
          <p:nvPr/>
        </p:nvSpPr>
        <p:spPr>
          <a:xfrm rot="5400000">
            <a:off x="5677648" y="2792753"/>
            <a:ext cx="720000" cy="1080000"/>
          </a:xfrm>
          <a:prstGeom prst="bentArrow">
            <a:avLst>
              <a:gd name="adj1" fmla="val 21046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6" name="圆角右箭头 95"/>
          <p:cNvSpPr/>
          <p:nvPr/>
        </p:nvSpPr>
        <p:spPr>
          <a:xfrm rot="10800000">
            <a:off x="5416685" y="4580345"/>
            <a:ext cx="1080000" cy="720000"/>
          </a:xfrm>
          <a:prstGeom prst="bentArrow">
            <a:avLst>
              <a:gd name="adj1" fmla="val 21046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7" name="右箭头 96"/>
          <p:cNvSpPr/>
          <p:nvPr/>
        </p:nvSpPr>
        <p:spPr>
          <a:xfrm rot="10800000">
            <a:off x="3467235" y="4946695"/>
            <a:ext cx="1080000" cy="3600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6693535" y="3890010"/>
            <a:ext cx="7531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b="1">
                <a:latin typeface="微软雅黑" panose="020B0503020204020204" charset="-122"/>
                <a:ea typeface="微软雅黑" panose="020B0503020204020204" charset="-122"/>
              </a:rPr>
              <a:t>算法模型</a:t>
            </a:r>
            <a:endParaRPr lang="zh-CN" altLang="en-US" sz="15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4458970" y="5629910"/>
            <a:ext cx="110744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b="1">
                <a:latin typeface="微软雅黑" panose="020B0503020204020204" charset="-122"/>
                <a:ea typeface="微软雅黑" panose="020B0503020204020204" charset="-122"/>
              </a:rPr>
              <a:t>模型本地校验</a:t>
            </a:r>
            <a:endParaRPr lang="zh-CN" altLang="en-US" sz="15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2397760" y="5698490"/>
            <a:ext cx="120777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b="1">
                <a:latin typeface="微软雅黑" panose="020B0503020204020204" charset="-122"/>
                <a:ea typeface="微软雅黑" panose="020B0503020204020204" charset="-122"/>
              </a:rPr>
              <a:t>部署到生产环境</a:t>
            </a:r>
            <a:endParaRPr lang="zh-CN" altLang="en-US" sz="15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2733675" y="2727325"/>
            <a:ext cx="702000" cy="70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5" name="右箭头 104"/>
          <p:cNvSpPr/>
          <p:nvPr/>
        </p:nvSpPr>
        <p:spPr>
          <a:xfrm>
            <a:off x="3517900" y="2892425"/>
            <a:ext cx="1080000" cy="3600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6" name="圆角右箭头 105"/>
          <p:cNvSpPr/>
          <p:nvPr/>
        </p:nvSpPr>
        <p:spPr>
          <a:xfrm rot="16200000">
            <a:off x="1612242" y="4301603"/>
            <a:ext cx="720000" cy="1080000"/>
          </a:xfrm>
          <a:prstGeom prst="bentArrow">
            <a:avLst>
              <a:gd name="adj1" fmla="val 21046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7" name="圆角右箭头 106"/>
          <p:cNvSpPr/>
          <p:nvPr/>
        </p:nvSpPr>
        <p:spPr>
          <a:xfrm>
            <a:off x="1549400" y="2865120"/>
            <a:ext cx="1080000" cy="720000"/>
          </a:xfrm>
          <a:prstGeom prst="bentArrow">
            <a:avLst>
              <a:gd name="adj1" fmla="val 21046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8" name="lab-flask_77311"/>
          <p:cNvSpPr>
            <a:spLocks noChangeAspect="1"/>
          </p:cNvSpPr>
          <p:nvPr/>
        </p:nvSpPr>
        <p:spPr bwMode="auto">
          <a:xfrm>
            <a:off x="2870200" y="2814320"/>
            <a:ext cx="432000" cy="496487"/>
          </a:xfrm>
          <a:custGeom>
            <a:avLst/>
            <a:gdLst>
              <a:gd name="connsiteX0" fmla="*/ 264916 w 435254"/>
              <a:gd name="connsiteY0" fmla="*/ 387002 h 605592"/>
              <a:gd name="connsiteX1" fmla="*/ 232980 w 435254"/>
              <a:gd name="connsiteY1" fmla="*/ 444284 h 605592"/>
              <a:gd name="connsiteX2" fmla="*/ 290446 w 435254"/>
              <a:gd name="connsiteY2" fmla="*/ 476076 h 605592"/>
              <a:gd name="connsiteX3" fmla="*/ 322289 w 435254"/>
              <a:gd name="connsiteY3" fmla="*/ 418794 h 605592"/>
              <a:gd name="connsiteX4" fmla="*/ 264916 w 435254"/>
              <a:gd name="connsiteY4" fmla="*/ 387002 h 605592"/>
              <a:gd name="connsiteX5" fmla="*/ 139402 w 435254"/>
              <a:gd name="connsiteY5" fmla="*/ 338432 h 605592"/>
              <a:gd name="connsiteX6" fmla="*/ 295830 w 435254"/>
              <a:gd name="connsiteY6" fmla="*/ 338432 h 605592"/>
              <a:gd name="connsiteX7" fmla="*/ 380961 w 435254"/>
              <a:gd name="connsiteY7" fmla="*/ 497395 h 605592"/>
              <a:gd name="connsiteX8" fmla="*/ 379940 w 435254"/>
              <a:gd name="connsiteY8" fmla="*/ 538271 h 605592"/>
              <a:gd name="connsiteX9" fmla="*/ 344291 w 435254"/>
              <a:gd name="connsiteY9" fmla="*/ 558384 h 605592"/>
              <a:gd name="connsiteX10" fmla="*/ 90941 w 435254"/>
              <a:gd name="connsiteY10" fmla="*/ 558384 h 605592"/>
              <a:gd name="connsiteX11" fmla="*/ 55385 w 435254"/>
              <a:gd name="connsiteY11" fmla="*/ 538271 h 605592"/>
              <a:gd name="connsiteX12" fmla="*/ 54364 w 435254"/>
              <a:gd name="connsiteY12" fmla="*/ 497395 h 605592"/>
              <a:gd name="connsiteX13" fmla="*/ 206517 w 435254"/>
              <a:gd name="connsiteY13" fmla="*/ 242939 h 605592"/>
              <a:gd name="connsiteX14" fmla="*/ 242338 w 435254"/>
              <a:gd name="connsiteY14" fmla="*/ 262869 h 605592"/>
              <a:gd name="connsiteX15" fmla="*/ 222386 w 435254"/>
              <a:gd name="connsiteY15" fmla="*/ 298651 h 605592"/>
              <a:gd name="connsiteX16" fmla="*/ 186565 w 435254"/>
              <a:gd name="connsiteY16" fmla="*/ 278813 h 605592"/>
              <a:gd name="connsiteX17" fmla="*/ 206517 w 435254"/>
              <a:gd name="connsiteY17" fmla="*/ 242939 h 605592"/>
              <a:gd name="connsiteX18" fmla="*/ 247634 w 435254"/>
              <a:gd name="connsiteY18" fmla="*/ 115529 h 605592"/>
              <a:gd name="connsiteX19" fmla="*/ 277725 w 435254"/>
              <a:gd name="connsiteY19" fmla="*/ 132203 h 605592"/>
              <a:gd name="connsiteX20" fmla="*/ 261007 w 435254"/>
              <a:gd name="connsiteY20" fmla="*/ 162123 h 605592"/>
              <a:gd name="connsiteX21" fmla="*/ 231009 w 435254"/>
              <a:gd name="connsiteY21" fmla="*/ 145542 h 605592"/>
              <a:gd name="connsiteX22" fmla="*/ 247634 w 435254"/>
              <a:gd name="connsiteY22" fmla="*/ 115529 h 605592"/>
              <a:gd name="connsiteX23" fmla="*/ 150273 w 435254"/>
              <a:gd name="connsiteY23" fmla="*/ 71748 h 605592"/>
              <a:gd name="connsiteX24" fmla="*/ 150273 w 435254"/>
              <a:gd name="connsiteY24" fmla="*/ 263353 h 605592"/>
              <a:gd name="connsiteX25" fmla="*/ 32555 w 435254"/>
              <a:gd name="connsiteY25" fmla="*/ 483510 h 605592"/>
              <a:gd name="connsiteX26" fmla="*/ 34134 w 435254"/>
              <a:gd name="connsiteY26" fmla="*/ 548769 h 605592"/>
              <a:gd name="connsiteX27" fmla="*/ 90950 w 435254"/>
              <a:gd name="connsiteY27" fmla="*/ 580935 h 605592"/>
              <a:gd name="connsiteX28" fmla="*/ 344304 w 435254"/>
              <a:gd name="connsiteY28" fmla="*/ 580935 h 605592"/>
              <a:gd name="connsiteX29" fmla="*/ 401120 w 435254"/>
              <a:gd name="connsiteY29" fmla="*/ 548769 h 605592"/>
              <a:gd name="connsiteX30" fmla="*/ 402791 w 435254"/>
              <a:gd name="connsiteY30" fmla="*/ 483510 h 605592"/>
              <a:gd name="connsiteX31" fmla="*/ 284981 w 435254"/>
              <a:gd name="connsiteY31" fmla="*/ 263353 h 605592"/>
              <a:gd name="connsiteX32" fmla="*/ 284981 w 435254"/>
              <a:gd name="connsiteY32" fmla="*/ 71748 h 605592"/>
              <a:gd name="connsiteX33" fmla="*/ 96799 w 435254"/>
              <a:gd name="connsiteY33" fmla="*/ 0 h 605592"/>
              <a:gd name="connsiteX34" fmla="*/ 337527 w 435254"/>
              <a:gd name="connsiteY34" fmla="*/ 0 h 605592"/>
              <a:gd name="connsiteX35" fmla="*/ 373548 w 435254"/>
              <a:gd name="connsiteY35" fmla="*/ 35874 h 605592"/>
              <a:gd name="connsiteX36" fmla="*/ 337527 w 435254"/>
              <a:gd name="connsiteY36" fmla="*/ 71748 h 605592"/>
              <a:gd name="connsiteX37" fmla="*/ 309768 w 435254"/>
              <a:gd name="connsiteY37" fmla="*/ 71748 h 605592"/>
              <a:gd name="connsiteX38" fmla="*/ 309768 w 435254"/>
              <a:gd name="connsiteY38" fmla="*/ 257235 h 605592"/>
              <a:gd name="connsiteX39" fmla="*/ 424608 w 435254"/>
              <a:gd name="connsiteY39" fmla="*/ 471923 h 605592"/>
              <a:gd name="connsiteX40" fmla="*/ 422380 w 435254"/>
              <a:gd name="connsiteY40" fmla="*/ 561468 h 605592"/>
              <a:gd name="connsiteX41" fmla="*/ 344304 w 435254"/>
              <a:gd name="connsiteY41" fmla="*/ 605592 h 605592"/>
              <a:gd name="connsiteX42" fmla="*/ 90950 w 435254"/>
              <a:gd name="connsiteY42" fmla="*/ 605592 h 605592"/>
              <a:gd name="connsiteX43" fmla="*/ 12874 w 435254"/>
              <a:gd name="connsiteY43" fmla="*/ 561468 h 605592"/>
              <a:gd name="connsiteX44" fmla="*/ 10646 w 435254"/>
              <a:gd name="connsiteY44" fmla="*/ 471923 h 605592"/>
              <a:gd name="connsiteX45" fmla="*/ 125579 w 435254"/>
              <a:gd name="connsiteY45" fmla="*/ 257235 h 605592"/>
              <a:gd name="connsiteX46" fmla="*/ 125579 w 435254"/>
              <a:gd name="connsiteY46" fmla="*/ 71748 h 605592"/>
              <a:gd name="connsiteX47" fmla="*/ 96799 w 435254"/>
              <a:gd name="connsiteY47" fmla="*/ 71748 h 605592"/>
              <a:gd name="connsiteX48" fmla="*/ 61799 w 435254"/>
              <a:gd name="connsiteY48" fmla="*/ 35874 h 605592"/>
              <a:gd name="connsiteX49" fmla="*/ 96799 w 435254"/>
              <a:gd name="connsiteY49" fmla="*/ 0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35254" h="605592">
                <a:moveTo>
                  <a:pt x="264916" y="387002"/>
                </a:moveTo>
                <a:cubicBezTo>
                  <a:pt x="240222" y="393953"/>
                  <a:pt x="225925" y="419628"/>
                  <a:pt x="232980" y="444284"/>
                </a:cubicBezTo>
                <a:cubicBezTo>
                  <a:pt x="240036" y="468846"/>
                  <a:pt x="265752" y="483120"/>
                  <a:pt x="290446" y="476076"/>
                </a:cubicBezTo>
                <a:cubicBezTo>
                  <a:pt x="315048" y="469032"/>
                  <a:pt x="329344" y="443357"/>
                  <a:pt x="322289" y="418794"/>
                </a:cubicBezTo>
                <a:cubicBezTo>
                  <a:pt x="315233" y="394139"/>
                  <a:pt x="289518" y="379957"/>
                  <a:pt x="264916" y="387002"/>
                </a:cubicBezTo>
                <a:close/>
                <a:moveTo>
                  <a:pt x="139402" y="338432"/>
                </a:moveTo>
                <a:lnTo>
                  <a:pt x="295830" y="338432"/>
                </a:lnTo>
                <a:lnTo>
                  <a:pt x="380961" y="497395"/>
                </a:lnTo>
                <a:cubicBezTo>
                  <a:pt x="387831" y="510278"/>
                  <a:pt x="387367" y="525758"/>
                  <a:pt x="379940" y="538271"/>
                </a:cubicBezTo>
                <a:cubicBezTo>
                  <a:pt x="372420" y="550784"/>
                  <a:pt x="358866" y="558384"/>
                  <a:pt x="344291" y="558384"/>
                </a:cubicBezTo>
                <a:lnTo>
                  <a:pt x="90941" y="558384"/>
                </a:lnTo>
                <a:cubicBezTo>
                  <a:pt x="76366" y="558384"/>
                  <a:pt x="62905" y="550784"/>
                  <a:pt x="55385" y="538271"/>
                </a:cubicBezTo>
                <a:cubicBezTo>
                  <a:pt x="47865" y="525758"/>
                  <a:pt x="47494" y="510278"/>
                  <a:pt x="54364" y="497395"/>
                </a:cubicBezTo>
                <a:close/>
                <a:moveTo>
                  <a:pt x="206517" y="242939"/>
                </a:moveTo>
                <a:cubicBezTo>
                  <a:pt x="221829" y="238582"/>
                  <a:pt x="237884" y="247481"/>
                  <a:pt x="242338" y="262869"/>
                </a:cubicBezTo>
                <a:cubicBezTo>
                  <a:pt x="246700" y="278257"/>
                  <a:pt x="237791" y="294201"/>
                  <a:pt x="222386" y="298651"/>
                </a:cubicBezTo>
                <a:cubicBezTo>
                  <a:pt x="206981" y="303008"/>
                  <a:pt x="191019" y="294109"/>
                  <a:pt x="186565" y="278813"/>
                </a:cubicBezTo>
                <a:cubicBezTo>
                  <a:pt x="182203" y="263425"/>
                  <a:pt x="191112" y="247388"/>
                  <a:pt x="206517" y="242939"/>
                </a:cubicBezTo>
                <a:close/>
                <a:moveTo>
                  <a:pt x="247634" y="115529"/>
                </a:moveTo>
                <a:cubicBezTo>
                  <a:pt x="260543" y="111917"/>
                  <a:pt x="274010" y="119327"/>
                  <a:pt x="277725" y="132203"/>
                </a:cubicBezTo>
                <a:cubicBezTo>
                  <a:pt x="281347" y="145079"/>
                  <a:pt x="273917" y="158418"/>
                  <a:pt x="261007" y="162123"/>
                </a:cubicBezTo>
                <a:cubicBezTo>
                  <a:pt x="248191" y="165829"/>
                  <a:pt x="234724" y="158326"/>
                  <a:pt x="231009" y="145542"/>
                </a:cubicBezTo>
                <a:cubicBezTo>
                  <a:pt x="227294" y="132666"/>
                  <a:pt x="234817" y="119235"/>
                  <a:pt x="247634" y="115529"/>
                </a:cubicBezTo>
                <a:close/>
                <a:moveTo>
                  <a:pt x="150273" y="71748"/>
                </a:moveTo>
                <a:lnTo>
                  <a:pt x="150273" y="263353"/>
                </a:lnTo>
                <a:lnTo>
                  <a:pt x="32555" y="483510"/>
                </a:lnTo>
                <a:cubicBezTo>
                  <a:pt x="21601" y="503903"/>
                  <a:pt x="22251" y="528931"/>
                  <a:pt x="34134" y="548769"/>
                </a:cubicBezTo>
                <a:cubicBezTo>
                  <a:pt x="46017" y="568606"/>
                  <a:pt x="67834" y="580935"/>
                  <a:pt x="90950" y="580935"/>
                </a:cubicBezTo>
                <a:lnTo>
                  <a:pt x="344304" y="580935"/>
                </a:lnTo>
                <a:cubicBezTo>
                  <a:pt x="367420" y="580935"/>
                  <a:pt x="389237" y="568606"/>
                  <a:pt x="401120" y="548769"/>
                </a:cubicBezTo>
                <a:cubicBezTo>
                  <a:pt x="413096" y="528931"/>
                  <a:pt x="413653" y="503903"/>
                  <a:pt x="402791" y="483510"/>
                </a:cubicBezTo>
                <a:lnTo>
                  <a:pt x="284981" y="263353"/>
                </a:lnTo>
                <a:lnTo>
                  <a:pt x="284981" y="71748"/>
                </a:lnTo>
                <a:close/>
                <a:moveTo>
                  <a:pt x="96799" y="0"/>
                </a:moveTo>
                <a:lnTo>
                  <a:pt x="337527" y="0"/>
                </a:lnTo>
                <a:cubicBezTo>
                  <a:pt x="357394" y="0"/>
                  <a:pt x="373548" y="16036"/>
                  <a:pt x="373548" y="35874"/>
                </a:cubicBezTo>
                <a:cubicBezTo>
                  <a:pt x="373548" y="55711"/>
                  <a:pt x="357394" y="71748"/>
                  <a:pt x="337527" y="71748"/>
                </a:cubicBezTo>
                <a:lnTo>
                  <a:pt x="309768" y="71748"/>
                </a:lnTo>
                <a:lnTo>
                  <a:pt x="309768" y="257235"/>
                </a:lnTo>
                <a:lnTo>
                  <a:pt x="424608" y="471923"/>
                </a:lnTo>
                <a:cubicBezTo>
                  <a:pt x="439555" y="499917"/>
                  <a:pt x="438719" y="534215"/>
                  <a:pt x="422380" y="561468"/>
                </a:cubicBezTo>
                <a:cubicBezTo>
                  <a:pt x="406041" y="588721"/>
                  <a:pt x="376147" y="605592"/>
                  <a:pt x="344304" y="605592"/>
                </a:cubicBezTo>
                <a:lnTo>
                  <a:pt x="90950" y="605592"/>
                </a:lnTo>
                <a:cubicBezTo>
                  <a:pt x="59200" y="605592"/>
                  <a:pt x="29213" y="588721"/>
                  <a:pt x="12874" y="561468"/>
                </a:cubicBezTo>
                <a:cubicBezTo>
                  <a:pt x="-3465" y="534215"/>
                  <a:pt x="-4301" y="499917"/>
                  <a:pt x="10646" y="471923"/>
                </a:cubicBezTo>
                <a:lnTo>
                  <a:pt x="125579" y="257235"/>
                </a:lnTo>
                <a:lnTo>
                  <a:pt x="125579" y="71748"/>
                </a:lnTo>
                <a:lnTo>
                  <a:pt x="96799" y="71748"/>
                </a:lnTo>
                <a:cubicBezTo>
                  <a:pt x="77396" y="71284"/>
                  <a:pt x="61799" y="55433"/>
                  <a:pt x="61799" y="35874"/>
                </a:cubicBezTo>
                <a:cubicBezTo>
                  <a:pt x="61799" y="16407"/>
                  <a:pt x="77396" y="556"/>
                  <a:pt x="9679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110" name="文本框 109"/>
          <p:cNvSpPr txBox="1"/>
          <p:nvPr/>
        </p:nvSpPr>
        <p:spPr>
          <a:xfrm>
            <a:off x="277495" y="4071620"/>
            <a:ext cx="101663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500" b="1">
                <a:latin typeface="微软雅黑" panose="020B0503020204020204" charset="-122"/>
                <a:ea typeface="微软雅黑" panose="020B0503020204020204" charset="-122"/>
              </a:rPr>
              <a:t>真实电话回访数据积累</a:t>
            </a:r>
            <a:endParaRPr lang="zh-CN" altLang="en-US" sz="15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4679950" y="2704465"/>
            <a:ext cx="702000" cy="70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5" name="marker-outline_38357"/>
          <p:cNvSpPr/>
          <p:nvPr/>
        </p:nvSpPr>
        <p:spPr bwMode="auto">
          <a:xfrm>
            <a:off x="4847590" y="2811145"/>
            <a:ext cx="360000" cy="468000"/>
          </a:xfrm>
          <a:custGeom>
            <a:avLst/>
            <a:gdLst>
              <a:gd name="T0" fmla="*/ 3450 w 3662"/>
              <a:gd name="T1" fmla="*/ 0 h 7422"/>
              <a:gd name="T2" fmla="*/ 212 w 3662"/>
              <a:gd name="T3" fmla="*/ 0 h 7422"/>
              <a:gd name="T4" fmla="*/ 0 w 3662"/>
              <a:gd name="T5" fmla="*/ 212 h 7422"/>
              <a:gd name="T6" fmla="*/ 0 w 3662"/>
              <a:gd name="T7" fmla="*/ 7223 h 7422"/>
              <a:gd name="T8" fmla="*/ 120 w 3662"/>
              <a:gd name="T9" fmla="*/ 7414 h 7422"/>
              <a:gd name="T10" fmla="*/ 159 w 3662"/>
              <a:gd name="T11" fmla="*/ 7422 h 7422"/>
              <a:gd name="T12" fmla="*/ 284 w 3662"/>
              <a:gd name="T13" fmla="*/ 7372 h 7422"/>
              <a:gd name="T14" fmla="*/ 1831 w 3662"/>
              <a:gd name="T15" fmla="*/ 6028 h 7422"/>
              <a:gd name="T16" fmla="*/ 3378 w 3662"/>
              <a:gd name="T17" fmla="*/ 7372 h 7422"/>
              <a:gd name="T18" fmla="*/ 3503 w 3662"/>
              <a:gd name="T19" fmla="*/ 7422 h 7422"/>
              <a:gd name="T20" fmla="*/ 3542 w 3662"/>
              <a:gd name="T21" fmla="*/ 7414 h 7422"/>
              <a:gd name="T22" fmla="*/ 3662 w 3662"/>
              <a:gd name="T23" fmla="*/ 7223 h 7422"/>
              <a:gd name="T24" fmla="*/ 3662 w 3662"/>
              <a:gd name="T25" fmla="*/ 212 h 7422"/>
              <a:gd name="T26" fmla="*/ 3450 w 3662"/>
              <a:gd name="T27" fmla="*/ 0 h 7422"/>
              <a:gd name="T28" fmla="*/ 2846 w 3662"/>
              <a:gd name="T29" fmla="*/ 5829 h 7422"/>
              <a:gd name="T30" fmla="*/ 2366 w 3662"/>
              <a:gd name="T31" fmla="*/ 5412 h 7422"/>
              <a:gd name="T32" fmla="*/ 1831 w 3662"/>
              <a:gd name="T33" fmla="*/ 5212 h 7422"/>
              <a:gd name="T34" fmla="*/ 1296 w 3662"/>
              <a:gd name="T35" fmla="*/ 5412 h 7422"/>
              <a:gd name="T36" fmla="*/ 816 w 3662"/>
              <a:gd name="T37" fmla="*/ 5829 h 7422"/>
              <a:gd name="T38" fmla="*/ 816 w 3662"/>
              <a:gd name="T39" fmla="*/ 816 h 7422"/>
              <a:gd name="T40" fmla="*/ 2846 w 3662"/>
              <a:gd name="T41" fmla="*/ 816 h 7422"/>
              <a:gd name="T42" fmla="*/ 2846 w 3662"/>
              <a:gd name="T43" fmla="*/ 5829 h 7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62" h="7422">
                <a:moveTo>
                  <a:pt x="3450" y="0"/>
                </a:moveTo>
                <a:lnTo>
                  <a:pt x="212" y="0"/>
                </a:lnTo>
                <a:cubicBezTo>
                  <a:pt x="95" y="0"/>
                  <a:pt x="0" y="95"/>
                  <a:pt x="0" y="212"/>
                </a:cubicBezTo>
                <a:lnTo>
                  <a:pt x="0" y="7223"/>
                </a:lnTo>
                <a:cubicBezTo>
                  <a:pt x="0" y="7307"/>
                  <a:pt x="49" y="7379"/>
                  <a:pt x="120" y="7414"/>
                </a:cubicBezTo>
                <a:cubicBezTo>
                  <a:pt x="131" y="7419"/>
                  <a:pt x="145" y="7422"/>
                  <a:pt x="159" y="7422"/>
                </a:cubicBezTo>
                <a:cubicBezTo>
                  <a:pt x="203" y="7422"/>
                  <a:pt x="254" y="7398"/>
                  <a:pt x="284" y="7372"/>
                </a:cubicBezTo>
                <a:lnTo>
                  <a:pt x="1831" y="6028"/>
                </a:lnTo>
                <a:lnTo>
                  <a:pt x="3378" y="7372"/>
                </a:lnTo>
                <a:cubicBezTo>
                  <a:pt x="3408" y="7398"/>
                  <a:pt x="3459" y="7422"/>
                  <a:pt x="3503" y="7422"/>
                </a:cubicBezTo>
                <a:cubicBezTo>
                  <a:pt x="3517" y="7422"/>
                  <a:pt x="3531" y="7419"/>
                  <a:pt x="3542" y="7414"/>
                </a:cubicBezTo>
                <a:cubicBezTo>
                  <a:pt x="3613" y="7379"/>
                  <a:pt x="3662" y="7307"/>
                  <a:pt x="3662" y="7223"/>
                </a:cubicBezTo>
                <a:lnTo>
                  <a:pt x="3662" y="212"/>
                </a:lnTo>
                <a:cubicBezTo>
                  <a:pt x="3662" y="95"/>
                  <a:pt x="3567" y="0"/>
                  <a:pt x="3450" y="0"/>
                </a:cubicBezTo>
                <a:close/>
                <a:moveTo>
                  <a:pt x="2846" y="5829"/>
                </a:moveTo>
                <a:lnTo>
                  <a:pt x="2366" y="5412"/>
                </a:lnTo>
                <a:cubicBezTo>
                  <a:pt x="2213" y="5279"/>
                  <a:pt x="2022" y="5212"/>
                  <a:pt x="1831" y="5212"/>
                </a:cubicBezTo>
                <a:cubicBezTo>
                  <a:pt x="1640" y="5212"/>
                  <a:pt x="1449" y="5279"/>
                  <a:pt x="1296" y="5412"/>
                </a:cubicBezTo>
                <a:lnTo>
                  <a:pt x="816" y="5829"/>
                </a:lnTo>
                <a:lnTo>
                  <a:pt x="816" y="816"/>
                </a:lnTo>
                <a:lnTo>
                  <a:pt x="2846" y="816"/>
                </a:lnTo>
                <a:lnTo>
                  <a:pt x="2846" y="582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sp>
        <p:nvSpPr>
          <p:cNvPr id="120" name="椭圆 119"/>
          <p:cNvSpPr/>
          <p:nvPr/>
        </p:nvSpPr>
        <p:spPr>
          <a:xfrm>
            <a:off x="1277620" y="3728085"/>
            <a:ext cx="702000" cy="70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new-database_76148"/>
          <p:cNvSpPr/>
          <p:nvPr/>
        </p:nvSpPr>
        <p:spPr bwMode="auto">
          <a:xfrm>
            <a:off x="1438910" y="3840480"/>
            <a:ext cx="360000" cy="468000"/>
          </a:xfrm>
          <a:custGeom>
            <a:avLst/>
            <a:gdLst>
              <a:gd name="T0" fmla="*/ 427 w 2800"/>
              <a:gd name="T1" fmla="*/ 202 h 3600"/>
              <a:gd name="T2" fmla="*/ 0 w 2800"/>
              <a:gd name="T3" fmla="*/ 2867 h 3600"/>
              <a:gd name="T4" fmla="*/ 1400 w 2800"/>
              <a:gd name="T5" fmla="*/ 3600 h 3600"/>
              <a:gd name="T6" fmla="*/ 2800 w 2800"/>
              <a:gd name="T7" fmla="*/ 2867 h 3600"/>
              <a:gd name="T8" fmla="*/ 2373 w 2800"/>
              <a:gd name="T9" fmla="*/ 202 h 3600"/>
              <a:gd name="T10" fmla="*/ 1400 w 2800"/>
              <a:gd name="T11" fmla="*/ 133 h 3600"/>
              <a:gd name="T12" fmla="*/ 2667 w 2800"/>
              <a:gd name="T13" fmla="*/ 733 h 3600"/>
              <a:gd name="T14" fmla="*/ 1400 w 2800"/>
              <a:gd name="T15" fmla="*/ 1333 h 3600"/>
              <a:gd name="T16" fmla="*/ 133 w 2800"/>
              <a:gd name="T17" fmla="*/ 733 h 3600"/>
              <a:gd name="T18" fmla="*/ 1400 w 2800"/>
              <a:gd name="T19" fmla="*/ 133 h 3600"/>
              <a:gd name="T20" fmla="*/ 532 w 2800"/>
              <a:gd name="T21" fmla="*/ 411 h 3600"/>
              <a:gd name="T22" fmla="*/ 266 w 2800"/>
              <a:gd name="T23" fmla="*/ 767 h 3600"/>
              <a:gd name="T24" fmla="*/ 300 w 2800"/>
              <a:gd name="T25" fmla="*/ 733 h 3600"/>
              <a:gd name="T26" fmla="*/ 1400 w 2800"/>
              <a:gd name="T27" fmla="*/ 300 h 3600"/>
              <a:gd name="T28" fmla="*/ 1401 w 2800"/>
              <a:gd name="T29" fmla="*/ 233 h 3600"/>
              <a:gd name="T30" fmla="*/ 133 w 2800"/>
              <a:gd name="T31" fmla="*/ 1051 h 3600"/>
              <a:gd name="T32" fmla="*/ 1400 w 2800"/>
              <a:gd name="T33" fmla="*/ 1467 h 3600"/>
              <a:gd name="T34" fmla="*/ 2667 w 2800"/>
              <a:gd name="T35" fmla="*/ 1051 h 3600"/>
              <a:gd name="T36" fmla="*/ 2313 w 2800"/>
              <a:gd name="T37" fmla="*/ 1856 h 3600"/>
              <a:gd name="T38" fmla="*/ 487 w 2800"/>
              <a:gd name="T39" fmla="*/ 1856 h 3600"/>
              <a:gd name="T40" fmla="*/ 133 w 2800"/>
              <a:gd name="T41" fmla="*/ 1051 h 3600"/>
              <a:gd name="T42" fmla="*/ 427 w 2800"/>
              <a:gd name="T43" fmla="*/ 1975 h 3600"/>
              <a:gd name="T44" fmla="*/ 2373 w 2800"/>
              <a:gd name="T45" fmla="*/ 1975 h 3600"/>
              <a:gd name="T46" fmla="*/ 2667 w 2800"/>
              <a:gd name="T47" fmla="*/ 2156 h 3600"/>
              <a:gd name="T48" fmla="*/ 1400 w 2800"/>
              <a:gd name="T49" fmla="*/ 2756 h 3600"/>
              <a:gd name="T50" fmla="*/ 133 w 2800"/>
              <a:gd name="T51" fmla="*/ 2156 h 3600"/>
              <a:gd name="T52" fmla="*/ 133 w 2800"/>
              <a:gd name="T53" fmla="*/ 2473 h 3600"/>
              <a:gd name="T54" fmla="*/ 1400 w 2800"/>
              <a:gd name="T55" fmla="*/ 2889 h 3600"/>
              <a:gd name="T56" fmla="*/ 2667 w 2800"/>
              <a:gd name="T57" fmla="*/ 2473 h 3600"/>
              <a:gd name="T58" fmla="*/ 2313 w 2800"/>
              <a:gd name="T59" fmla="*/ 3278 h 3600"/>
              <a:gd name="T60" fmla="*/ 487 w 2800"/>
              <a:gd name="T61" fmla="*/ 3278 h 3600"/>
              <a:gd name="T62" fmla="*/ 133 w 2800"/>
              <a:gd name="T63" fmla="*/ 2473 h 3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00" h="3600">
                <a:moveTo>
                  <a:pt x="1400" y="0"/>
                </a:moveTo>
                <a:cubicBezTo>
                  <a:pt x="1023" y="0"/>
                  <a:pt x="681" y="76"/>
                  <a:pt x="427" y="202"/>
                </a:cubicBezTo>
                <a:cubicBezTo>
                  <a:pt x="174" y="329"/>
                  <a:pt x="0" y="513"/>
                  <a:pt x="0" y="733"/>
                </a:cubicBezTo>
                <a:lnTo>
                  <a:pt x="0" y="2867"/>
                </a:lnTo>
                <a:cubicBezTo>
                  <a:pt x="0" y="3087"/>
                  <a:pt x="174" y="3271"/>
                  <a:pt x="427" y="3398"/>
                </a:cubicBezTo>
                <a:cubicBezTo>
                  <a:pt x="681" y="3524"/>
                  <a:pt x="1023" y="3600"/>
                  <a:pt x="1400" y="3600"/>
                </a:cubicBezTo>
                <a:cubicBezTo>
                  <a:pt x="1777" y="3600"/>
                  <a:pt x="2119" y="3524"/>
                  <a:pt x="2373" y="3398"/>
                </a:cubicBezTo>
                <a:cubicBezTo>
                  <a:pt x="2626" y="3271"/>
                  <a:pt x="2800" y="3087"/>
                  <a:pt x="2800" y="2867"/>
                </a:cubicBezTo>
                <a:lnTo>
                  <a:pt x="2800" y="733"/>
                </a:lnTo>
                <a:cubicBezTo>
                  <a:pt x="2800" y="513"/>
                  <a:pt x="2626" y="329"/>
                  <a:pt x="2373" y="202"/>
                </a:cubicBezTo>
                <a:cubicBezTo>
                  <a:pt x="2119" y="76"/>
                  <a:pt x="1777" y="0"/>
                  <a:pt x="1400" y="0"/>
                </a:cubicBezTo>
                <a:close/>
                <a:moveTo>
                  <a:pt x="1400" y="133"/>
                </a:moveTo>
                <a:cubicBezTo>
                  <a:pt x="1759" y="133"/>
                  <a:pt x="2084" y="207"/>
                  <a:pt x="2313" y="322"/>
                </a:cubicBezTo>
                <a:cubicBezTo>
                  <a:pt x="2542" y="436"/>
                  <a:pt x="2667" y="585"/>
                  <a:pt x="2667" y="733"/>
                </a:cubicBezTo>
                <a:cubicBezTo>
                  <a:pt x="2667" y="881"/>
                  <a:pt x="2542" y="1031"/>
                  <a:pt x="2313" y="1145"/>
                </a:cubicBezTo>
                <a:cubicBezTo>
                  <a:pt x="2084" y="1260"/>
                  <a:pt x="1759" y="1333"/>
                  <a:pt x="1400" y="1333"/>
                </a:cubicBezTo>
                <a:cubicBezTo>
                  <a:pt x="1041" y="1333"/>
                  <a:pt x="716" y="1260"/>
                  <a:pt x="487" y="1145"/>
                </a:cubicBezTo>
                <a:cubicBezTo>
                  <a:pt x="258" y="1031"/>
                  <a:pt x="133" y="881"/>
                  <a:pt x="133" y="733"/>
                </a:cubicBezTo>
                <a:cubicBezTo>
                  <a:pt x="133" y="585"/>
                  <a:pt x="258" y="436"/>
                  <a:pt x="487" y="322"/>
                </a:cubicBezTo>
                <a:cubicBezTo>
                  <a:pt x="716" y="207"/>
                  <a:pt x="1041" y="133"/>
                  <a:pt x="1400" y="133"/>
                </a:cubicBezTo>
                <a:close/>
                <a:moveTo>
                  <a:pt x="1400" y="233"/>
                </a:moveTo>
                <a:cubicBezTo>
                  <a:pt x="1054" y="233"/>
                  <a:pt x="743" y="306"/>
                  <a:pt x="532" y="411"/>
                </a:cubicBezTo>
                <a:cubicBezTo>
                  <a:pt x="321" y="517"/>
                  <a:pt x="233" y="637"/>
                  <a:pt x="233" y="733"/>
                </a:cubicBezTo>
                <a:cubicBezTo>
                  <a:pt x="233" y="752"/>
                  <a:pt x="248" y="767"/>
                  <a:pt x="266" y="767"/>
                </a:cubicBezTo>
                <a:cubicBezTo>
                  <a:pt x="285" y="767"/>
                  <a:pt x="300" y="753"/>
                  <a:pt x="300" y="734"/>
                </a:cubicBezTo>
                <a:lnTo>
                  <a:pt x="300" y="733"/>
                </a:lnTo>
                <a:cubicBezTo>
                  <a:pt x="300" y="683"/>
                  <a:pt x="363" y="570"/>
                  <a:pt x="562" y="471"/>
                </a:cubicBezTo>
                <a:cubicBezTo>
                  <a:pt x="760" y="372"/>
                  <a:pt x="1064" y="300"/>
                  <a:pt x="1400" y="300"/>
                </a:cubicBezTo>
                <a:cubicBezTo>
                  <a:pt x="1418" y="300"/>
                  <a:pt x="1434" y="286"/>
                  <a:pt x="1434" y="267"/>
                </a:cubicBezTo>
                <a:cubicBezTo>
                  <a:pt x="1434" y="249"/>
                  <a:pt x="1419" y="234"/>
                  <a:pt x="1401" y="233"/>
                </a:cubicBezTo>
                <a:lnTo>
                  <a:pt x="1400" y="233"/>
                </a:lnTo>
                <a:close/>
                <a:moveTo>
                  <a:pt x="133" y="1051"/>
                </a:moveTo>
                <a:cubicBezTo>
                  <a:pt x="207" y="1133"/>
                  <a:pt x="309" y="1205"/>
                  <a:pt x="427" y="1264"/>
                </a:cubicBezTo>
                <a:cubicBezTo>
                  <a:pt x="681" y="1391"/>
                  <a:pt x="1023" y="1467"/>
                  <a:pt x="1400" y="1467"/>
                </a:cubicBezTo>
                <a:cubicBezTo>
                  <a:pt x="1777" y="1467"/>
                  <a:pt x="2119" y="1391"/>
                  <a:pt x="2373" y="1264"/>
                </a:cubicBezTo>
                <a:cubicBezTo>
                  <a:pt x="2491" y="1205"/>
                  <a:pt x="2593" y="1133"/>
                  <a:pt x="2667" y="1051"/>
                </a:cubicBezTo>
                <a:lnTo>
                  <a:pt x="2667" y="1444"/>
                </a:lnTo>
                <a:cubicBezTo>
                  <a:pt x="2667" y="1593"/>
                  <a:pt x="2542" y="1742"/>
                  <a:pt x="2313" y="1856"/>
                </a:cubicBezTo>
                <a:cubicBezTo>
                  <a:pt x="2084" y="1971"/>
                  <a:pt x="1759" y="2044"/>
                  <a:pt x="1400" y="2044"/>
                </a:cubicBezTo>
                <a:cubicBezTo>
                  <a:pt x="1041" y="2044"/>
                  <a:pt x="716" y="1971"/>
                  <a:pt x="487" y="1856"/>
                </a:cubicBezTo>
                <a:cubicBezTo>
                  <a:pt x="258" y="1742"/>
                  <a:pt x="133" y="1593"/>
                  <a:pt x="133" y="1444"/>
                </a:cubicBezTo>
                <a:lnTo>
                  <a:pt x="133" y="1051"/>
                </a:lnTo>
                <a:close/>
                <a:moveTo>
                  <a:pt x="133" y="1762"/>
                </a:moveTo>
                <a:cubicBezTo>
                  <a:pt x="207" y="1844"/>
                  <a:pt x="309" y="1916"/>
                  <a:pt x="427" y="1975"/>
                </a:cubicBezTo>
                <a:cubicBezTo>
                  <a:pt x="681" y="2102"/>
                  <a:pt x="1023" y="2178"/>
                  <a:pt x="1400" y="2178"/>
                </a:cubicBezTo>
                <a:cubicBezTo>
                  <a:pt x="1777" y="2178"/>
                  <a:pt x="2119" y="2102"/>
                  <a:pt x="2373" y="1975"/>
                </a:cubicBezTo>
                <a:cubicBezTo>
                  <a:pt x="2491" y="1916"/>
                  <a:pt x="2593" y="1844"/>
                  <a:pt x="2667" y="1762"/>
                </a:cubicBezTo>
                <a:lnTo>
                  <a:pt x="2667" y="2156"/>
                </a:lnTo>
                <a:cubicBezTo>
                  <a:pt x="2667" y="2304"/>
                  <a:pt x="2542" y="2453"/>
                  <a:pt x="2313" y="2567"/>
                </a:cubicBezTo>
                <a:cubicBezTo>
                  <a:pt x="2084" y="2682"/>
                  <a:pt x="1759" y="2756"/>
                  <a:pt x="1400" y="2756"/>
                </a:cubicBezTo>
                <a:cubicBezTo>
                  <a:pt x="1041" y="2756"/>
                  <a:pt x="716" y="2682"/>
                  <a:pt x="487" y="2567"/>
                </a:cubicBezTo>
                <a:cubicBezTo>
                  <a:pt x="258" y="2453"/>
                  <a:pt x="133" y="2304"/>
                  <a:pt x="133" y="2156"/>
                </a:cubicBezTo>
                <a:lnTo>
                  <a:pt x="133" y="1762"/>
                </a:lnTo>
                <a:close/>
                <a:moveTo>
                  <a:pt x="133" y="2473"/>
                </a:moveTo>
                <a:cubicBezTo>
                  <a:pt x="207" y="2555"/>
                  <a:pt x="309" y="2627"/>
                  <a:pt x="427" y="2687"/>
                </a:cubicBezTo>
                <a:cubicBezTo>
                  <a:pt x="681" y="2813"/>
                  <a:pt x="1023" y="2889"/>
                  <a:pt x="1400" y="2889"/>
                </a:cubicBezTo>
                <a:cubicBezTo>
                  <a:pt x="1777" y="2889"/>
                  <a:pt x="2119" y="2813"/>
                  <a:pt x="2373" y="2687"/>
                </a:cubicBezTo>
                <a:cubicBezTo>
                  <a:pt x="2491" y="2627"/>
                  <a:pt x="2593" y="2555"/>
                  <a:pt x="2667" y="2473"/>
                </a:cubicBezTo>
                <a:lnTo>
                  <a:pt x="2667" y="2867"/>
                </a:lnTo>
                <a:cubicBezTo>
                  <a:pt x="2667" y="3015"/>
                  <a:pt x="2542" y="3164"/>
                  <a:pt x="2313" y="3278"/>
                </a:cubicBezTo>
                <a:cubicBezTo>
                  <a:pt x="2084" y="3393"/>
                  <a:pt x="1759" y="3467"/>
                  <a:pt x="1400" y="3467"/>
                </a:cubicBezTo>
                <a:cubicBezTo>
                  <a:pt x="1041" y="3467"/>
                  <a:pt x="716" y="3393"/>
                  <a:pt x="487" y="3278"/>
                </a:cubicBezTo>
                <a:cubicBezTo>
                  <a:pt x="258" y="3164"/>
                  <a:pt x="133" y="3015"/>
                  <a:pt x="133" y="2867"/>
                </a:cubicBezTo>
                <a:lnTo>
                  <a:pt x="133" y="24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</p:sp>
      <p:graphicFrame>
        <p:nvGraphicFramePr>
          <p:cNvPr id="122" name="表格 121"/>
          <p:cNvGraphicFramePr/>
          <p:nvPr/>
        </p:nvGraphicFramePr>
        <p:xfrm>
          <a:off x="7021195" y="2440305"/>
          <a:ext cx="4772025" cy="1040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/>
                <a:gridCol w="1193165"/>
                <a:gridCol w="1414780"/>
                <a:gridCol w="970280"/>
              </a:tblGrid>
              <a:tr h="320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评判维度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人工筛选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模型筛选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提高比例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460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回访成交率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25.4%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55.3%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 b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117.7%</a:t>
                      </a:r>
                      <a:endParaRPr lang="en-US" altLang="zh-CN" sz="1500" b="1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746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电话接通率</a:t>
                      </a:r>
                      <a:endParaRPr lang="zh-CN" altLang="en-US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51.6%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微软雅黑" panose="020B0503020204020204" charset="-122"/>
                          <a:ea typeface="微软雅黑" panose="020B0503020204020204" charset="-122"/>
                        </a:rPr>
                        <a:t>66.7%</a:t>
                      </a:r>
                      <a:endParaRPr lang="en-US" altLang="zh-CN" sz="15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 b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29.3%</a:t>
                      </a:r>
                      <a:endParaRPr lang="en-US" altLang="zh-CN" sz="1500" b="1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810" y="1156970"/>
            <a:ext cx="10685780" cy="30276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85" y="4318000"/>
            <a:ext cx="10708640" cy="2422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圆角矩形 5"/>
          <p:cNvSpPr/>
          <p:nvPr/>
        </p:nvSpPr>
        <p:spPr>
          <a:xfrm>
            <a:off x="499745" y="242570"/>
            <a:ext cx="11057255" cy="7181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效果明细对比</a:t>
            </a:r>
            <a:endParaRPr lang="zh-CN" altLang="en-US"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9460" y="1348740"/>
            <a:ext cx="6900545" cy="47123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07085" y="1223645"/>
            <a:ext cx="3780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GBDT</a:t>
            </a:r>
            <a:r>
              <a:rPr lang="zh-CN" altLang="en-US"/>
              <a:t>（</a:t>
            </a:r>
            <a:r>
              <a:rPr lang="zh-CN" altLang="en-US"/>
              <a:t>梯度下降决策树模型）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99745" y="242570"/>
            <a:ext cx="11057255" cy="7181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模型与特征</a:t>
            </a:r>
            <a:endParaRPr lang="zh-CN" altLang="en-US" sz="40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10" y="1881505"/>
            <a:ext cx="3233420" cy="30956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220" y="1292860"/>
            <a:ext cx="11056620" cy="3185795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499745" y="242570"/>
            <a:ext cx="11057255" cy="7181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4000" b="1">
                <a:sym typeface="+mn-ea"/>
              </a:rPr>
              <a:t>特征重要性排序</a:t>
            </a:r>
            <a:endParaRPr lang="zh-CN" altLang="en-US" sz="40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圆角矩形 9"/>
          <p:cNvSpPr/>
          <p:nvPr/>
        </p:nvSpPr>
        <p:spPr>
          <a:xfrm>
            <a:off x="499745" y="242570"/>
            <a:ext cx="11057255" cy="7181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4000" b="1">
                <a:sym typeface="+mn-ea"/>
              </a:rPr>
              <a:t>下一步改进方向</a:t>
            </a:r>
            <a:endParaRPr lang="zh-CN" altLang="en-US" sz="4000" b="1"/>
          </a:p>
        </p:txBody>
      </p:sp>
      <p:sp>
        <p:nvSpPr>
          <p:cNvPr id="2" name="文本框 1"/>
          <p:cNvSpPr txBox="1"/>
          <p:nvPr/>
        </p:nvSpPr>
        <p:spPr>
          <a:xfrm>
            <a:off x="1265555" y="1718945"/>
            <a:ext cx="61423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000" b="1"/>
              <a:t>引入更加多的相关特征</a:t>
            </a:r>
            <a:r>
              <a:rPr lang="zh-CN" altLang="en-US" sz="2000"/>
              <a:t>，比如性别、年龄</a:t>
            </a:r>
            <a:endParaRPr lang="en-US" altLang="zh-CN" sz="2000"/>
          </a:p>
        </p:txBody>
      </p:sp>
      <p:sp>
        <p:nvSpPr>
          <p:cNvPr id="3" name="文本框 2"/>
          <p:cNvSpPr txBox="1"/>
          <p:nvPr/>
        </p:nvSpPr>
        <p:spPr>
          <a:xfrm>
            <a:off x="1284605" y="2766695"/>
            <a:ext cx="662876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模型细化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分为老客户和新客户</a:t>
            </a:r>
            <a:endParaRPr lang="zh-CN" altLang="en-US" sz="2000"/>
          </a:p>
          <a:p>
            <a:r>
              <a:rPr lang="zh-CN" altLang="en-US" sz="2000"/>
              <a:t>     老客户可以引入电话回访相关的信息，提升准确度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按不同病种进行模型训练</a:t>
            </a:r>
            <a:endParaRPr lang="zh-CN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/>
              <a:t>     捕捉不同病种自身的一些特点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1284605" y="4862195"/>
            <a:ext cx="60947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增加目标值不同的模型</a:t>
            </a:r>
            <a:r>
              <a:rPr lang="en-US" altLang="zh-CN" sz="2000"/>
              <a:t>,  </a:t>
            </a:r>
            <a:r>
              <a:rPr lang="zh-CN" altLang="en-US" sz="2000"/>
              <a:t>例如预测电话回访时间模型</a:t>
            </a:r>
            <a:endParaRPr lang="zh-CN" altLang="en-US" sz="2000"/>
          </a:p>
        </p:txBody>
      </p:sp>
      <p:sp>
        <p:nvSpPr>
          <p:cNvPr id="6" name="菱形 5"/>
          <p:cNvSpPr/>
          <p:nvPr/>
        </p:nvSpPr>
        <p:spPr>
          <a:xfrm>
            <a:off x="989330" y="1880870"/>
            <a:ext cx="152400" cy="1238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>
            <a:off x="989330" y="2919095"/>
            <a:ext cx="152400" cy="1238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989330" y="4976495"/>
            <a:ext cx="152400" cy="1238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流程图: 磁盘 2"/>
          <p:cNvSpPr/>
          <p:nvPr/>
        </p:nvSpPr>
        <p:spPr>
          <a:xfrm>
            <a:off x="9618980" y="5199380"/>
            <a:ext cx="792000" cy="12598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用户模型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流程图: 磁盘 3"/>
          <p:cNvSpPr/>
          <p:nvPr/>
        </p:nvSpPr>
        <p:spPr>
          <a:xfrm>
            <a:off x="7490460" y="5187950"/>
            <a:ext cx="791845" cy="12598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推荐对象模型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784080" y="3528695"/>
            <a:ext cx="18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用户偏好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462145" y="3704590"/>
            <a:ext cx="18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推荐算法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crowd-of-users_33887"/>
          <p:cNvSpPr>
            <a:spLocks noChangeAspect="1"/>
          </p:cNvSpPr>
          <p:nvPr/>
        </p:nvSpPr>
        <p:spPr bwMode="auto">
          <a:xfrm>
            <a:off x="8145780" y="1478915"/>
            <a:ext cx="822325" cy="831850"/>
          </a:xfrm>
          <a:custGeom>
            <a:avLst/>
            <a:gdLst>
              <a:gd name="connsiteX0" fmla="*/ 279380 w 602133"/>
              <a:gd name="connsiteY0" fmla="*/ 303917 h 460429"/>
              <a:gd name="connsiteX1" fmla="*/ 329638 w 602133"/>
              <a:gd name="connsiteY1" fmla="*/ 303917 h 460429"/>
              <a:gd name="connsiteX2" fmla="*/ 405716 w 602133"/>
              <a:gd name="connsiteY2" fmla="*/ 379871 h 460429"/>
              <a:gd name="connsiteX3" fmla="*/ 405716 w 602133"/>
              <a:gd name="connsiteY3" fmla="*/ 441555 h 460429"/>
              <a:gd name="connsiteX4" fmla="*/ 405255 w 602133"/>
              <a:gd name="connsiteY4" fmla="*/ 441555 h 460429"/>
              <a:gd name="connsiteX5" fmla="*/ 401566 w 602133"/>
              <a:gd name="connsiteY5" fmla="*/ 443857 h 460429"/>
              <a:gd name="connsiteX6" fmla="*/ 311195 w 602133"/>
              <a:gd name="connsiteY6" fmla="*/ 460429 h 460429"/>
              <a:gd name="connsiteX7" fmla="*/ 207452 w 602133"/>
              <a:gd name="connsiteY7" fmla="*/ 443857 h 460429"/>
              <a:gd name="connsiteX8" fmla="*/ 203302 w 602133"/>
              <a:gd name="connsiteY8" fmla="*/ 442476 h 460429"/>
              <a:gd name="connsiteX9" fmla="*/ 203302 w 602133"/>
              <a:gd name="connsiteY9" fmla="*/ 441555 h 460429"/>
              <a:gd name="connsiteX10" fmla="*/ 203302 w 602133"/>
              <a:gd name="connsiteY10" fmla="*/ 379871 h 460429"/>
              <a:gd name="connsiteX11" fmla="*/ 279380 w 602133"/>
              <a:gd name="connsiteY11" fmla="*/ 303917 h 460429"/>
              <a:gd name="connsiteX12" fmla="*/ 378044 w 602133"/>
              <a:gd name="connsiteY12" fmla="*/ 242690 h 460429"/>
              <a:gd name="connsiteX13" fmla="*/ 428312 w 602133"/>
              <a:gd name="connsiteY13" fmla="*/ 242690 h 460429"/>
              <a:gd name="connsiteX14" fmla="*/ 504406 w 602133"/>
              <a:gd name="connsiteY14" fmla="*/ 318644 h 460429"/>
              <a:gd name="connsiteX15" fmla="*/ 504406 w 602133"/>
              <a:gd name="connsiteY15" fmla="*/ 380329 h 460429"/>
              <a:gd name="connsiteX16" fmla="*/ 503945 w 602133"/>
              <a:gd name="connsiteY16" fmla="*/ 380329 h 460429"/>
              <a:gd name="connsiteX17" fmla="*/ 499794 w 602133"/>
              <a:gd name="connsiteY17" fmla="*/ 382630 h 460429"/>
              <a:gd name="connsiteX18" fmla="*/ 420011 w 602133"/>
              <a:gd name="connsiteY18" fmla="*/ 399202 h 460429"/>
              <a:gd name="connsiteX19" fmla="*/ 420011 w 602133"/>
              <a:gd name="connsiteY19" fmla="*/ 380329 h 460429"/>
              <a:gd name="connsiteX20" fmla="*/ 355446 w 602133"/>
              <a:gd name="connsiteY20" fmla="*/ 293787 h 460429"/>
              <a:gd name="connsiteX21" fmla="*/ 378044 w 602133"/>
              <a:gd name="connsiteY21" fmla="*/ 242690 h 460429"/>
              <a:gd name="connsiteX22" fmla="*/ 175210 w 602133"/>
              <a:gd name="connsiteY22" fmla="*/ 242690 h 460429"/>
              <a:gd name="connsiteX23" fmla="*/ 225454 w 602133"/>
              <a:gd name="connsiteY23" fmla="*/ 242690 h 460429"/>
              <a:gd name="connsiteX24" fmla="*/ 230986 w 602133"/>
              <a:gd name="connsiteY24" fmla="*/ 243150 h 460429"/>
              <a:gd name="connsiteX25" fmla="*/ 253573 w 602133"/>
              <a:gd name="connsiteY25" fmla="*/ 293792 h 460429"/>
              <a:gd name="connsiteX26" fmla="*/ 189038 w 602133"/>
              <a:gd name="connsiteY26" fmla="*/ 380343 h 460429"/>
              <a:gd name="connsiteX27" fmla="*/ 189038 w 602133"/>
              <a:gd name="connsiteY27" fmla="*/ 398758 h 460429"/>
              <a:gd name="connsiteX28" fmla="*/ 103300 w 602133"/>
              <a:gd name="connsiteY28" fmla="*/ 382645 h 460429"/>
              <a:gd name="connsiteX29" fmla="*/ 99151 w 602133"/>
              <a:gd name="connsiteY29" fmla="*/ 381264 h 460429"/>
              <a:gd name="connsiteX30" fmla="*/ 98690 w 602133"/>
              <a:gd name="connsiteY30" fmla="*/ 380343 h 460429"/>
              <a:gd name="connsiteX31" fmla="*/ 98690 w 602133"/>
              <a:gd name="connsiteY31" fmla="*/ 318652 h 460429"/>
              <a:gd name="connsiteX32" fmla="*/ 175210 w 602133"/>
              <a:gd name="connsiteY32" fmla="*/ 242690 h 460429"/>
              <a:gd name="connsiteX33" fmla="*/ 76056 w 602133"/>
              <a:gd name="connsiteY33" fmla="*/ 185090 h 460429"/>
              <a:gd name="connsiteX34" fmla="*/ 126300 w 602133"/>
              <a:gd name="connsiteY34" fmla="*/ 185090 h 460429"/>
              <a:gd name="connsiteX35" fmla="*/ 148886 w 602133"/>
              <a:gd name="connsiteY35" fmla="*/ 235732 h 460429"/>
              <a:gd name="connsiteX36" fmla="*/ 84353 w 602133"/>
              <a:gd name="connsiteY36" fmla="*/ 322283 h 460429"/>
              <a:gd name="connsiteX37" fmla="*/ 84353 w 602133"/>
              <a:gd name="connsiteY37" fmla="*/ 341158 h 460429"/>
              <a:gd name="connsiteX38" fmla="*/ 4609 w 602133"/>
              <a:gd name="connsiteY38" fmla="*/ 324584 h 460429"/>
              <a:gd name="connsiteX39" fmla="*/ 461 w 602133"/>
              <a:gd name="connsiteY39" fmla="*/ 322743 h 460429"/>
              <a:gd name="connsiteX40" fmla="*/ 0 w 602133"/>
              <a:gd name="connsiteY40" fmla="*/ 322743 h 460429"/>
              <a:gd name="connsiteX41" fmla="*/ 0 w 602133"/>
              <a:gd name="connsiteY41" fmla="*/ 261052 h 460429"/>
              <a:gd name="connsiteX42" fmla="*/ 76056 w 602133"/>
              <a:gd name="connsiteY42" fmla="*/ 185090 h 460429"/>
              <a:gd name="connsiteX43" fmla="*/ 476280 w 602133"/>
              <a:gd name="connsiteY43" fmla="*/ 183239 h 460429"/>
              <a:gd name="connsiteX44" fmla="*/ 526068 w 602133"/>
              <a:gd name="connsiteY44" fmla="*/ 183239 h 460429"/>
              <a:gd name="connsiteX45" fmla="*/ 602133 w 602133"/>
              <a:gd name="connsiteY45" fmla="*/ 259201 h 460429"/>
              <a:gd name="connsiteX46" fmla="*/ 602133 w 602133"/>
              <a:gd name="connsiteY46" fmla="*/ 320432 h 460429"/>
              <a:gd name="connsiteX47" fmla="*/ 601672 w 602133"/>
              <a:gd name="connsiteY47" fmla="*/ 320432 h 460429"/>
              <a:gd name="connsiteX48" fmla="*/ 597984 w 602133"/>
              <a:gd name="connsiteY48" fmla="*/ 322733 h 460429"/>
              <a:gd name="connsiteX49" fmla="*/ 518231 w 602133"/>
              <a:gd name="connsiteY49" fmla="*/ 339307 h 460429"/>
              <a:gd name="connsiteX50" fmla="*/ 518231 w 602133"/>
              <a:gd name="connsiteY50" fmla="*/ 320432 h 460429"/>
              <a:gd name="connsiteX51" fmla="*/ 453691 w 602133"/>
              <a:gd name="connsiteY51" fmla="*/ 233881 h 460429"/>
              <a:gd name="connsiteX52" fmla="*/ 476280 w 602133"/>
              <a:gd name="connsiteY52" fmla="*/ 183239 h 460429"/>
              <a:gd name="connsiteX53" fmla="*/ 304510 w 602133"/>
              <a:gd name="connsiteY53" fmla="*/ 181462 h 460429"/>
              <a:gd name="connsiteX54" fmla="*/ 363739 w 602133"/>
              <a:gd name="connsiteY54" fmla="*/ 240839 h 460429"/>
              <a:gd name="connsiteX55" fmla="*/ 304510 w 602133"/>
              <a:gd name="connsiteY55" fmla="*/ 300216 h 460429"/>
              <a:gd name="connsiteX56" fmla="*/ 245281 w 602133"/>
              <a:gd name="connsiteY56" fmla="*/ 240839 h 460429"/>
              <a:gd name="connsiteX57" fmla="*/ 304510 w 602133"/>
              <a:gd name="connsiteY57" fmla="*/ 181462 h 460429"/>
              <a:gd name="connsiteX58" fmla="*/ 274338 w 602133"/>
              <a:gd name="connsiteY58" fmla="*/ 133116 h 460429"/>
              <a:gd name="connsiteX59" fmla="*/ 328757 w 602133"/>
              <a:gd name="connsiteY59" fmla="*/ 133116 h 460429"/>
              <a:gd name="connsiteX60" fmla="*/ 345821 w 602133"/>
              <a:gd name="connsiteY60" fmla="*/ 134957 h 460429"/>
              <a:gd name="connsiteX61" fmla="*/ 332447 w 602133"/>
              <a:gd name="connsiteY61" fmla="*/ 172703 h 460429"/>
              <a:gd name="connsiteX62" fmla="*/ 304776 w 602133"/>
              <a:gd name="connsiteY62" fmla="*/ 166719 h 460429"/>
              <a:gd name="connsiteX63" fmla="*/ 270648 w 602133"/>
              <a:gd name="connsiteY63" fmla="*/ 175465 h 460429"/>
              <a:gd name="connsiteX64" fmla="*/ 257274 w 602133"/>
              <a:gd name="connsiteY64" fmla="*/ 134957 h 460429"/>
              <a:gd name="connsiteX65" fmla="*/ 274338 w 602133"/>
              <a:gd name="connsiteY65" fmla="*/ 133116 h 460429"/>
              <a:gd name="connsiteX66" fmla="*/ 402940 w 602133"/>
              <a:gd name="connsiteY66" fmla="*/ 120160 h 460429"/>
              <a:gd name="connsiteX67" fmla="*/ 462427 w 602133"/>
              <a:gd name="connsiteY67" fmla="*/ 179582 h 460429"/>
              <a:gd name="connsiteX68" fmla="*/ 402940 w 602133"/>
              <a:gd name="connsiteY68" fmla="*/ 238543 h 460429"/>
              <a:gd name="connsiteX69" fmla="*/ 377577 w 602133"/>
              <a:gd name="connsiteY69" fmla="*/ 233015 h 460429"/>
              <a:gd name="connsiteX70" fmla="*/ 343452 w 602133"/>
              <a:gd name="connsiteY70" fmla="*/ 178661 h 460429"/>
              <a:gd name="connsiteX71" fmla="*/ 402940 w 602133"/>
              <a:gd name="connsiteY71" fmla="*/ 120160 h 460429"/>
              <a:gd name="connsiteX72" fmla="*/ 200081 w 602133"/>
              <a:gd name="connsiteY72" fmla="*/ 120160 h 460429"/>
              <a:gd name="connsiteX73" fmla="*/ 259569 w 602133"/>
              <a:gd name="connsiteY73" fmla="*/ 179582 h 460429"/>
              <a:gd name="connsiteX74" fmla="*/ 259569 w 602133"/>
              <a:gd name="connsiteY74" fmla="*/ 182806 h 460429"/>
              <a:gd name="connsiteX75" fmla="*/ 231900 w 602133"/>
              <a:gd name="connsiteY75" fmla="*/ 229791 h 460429"/>
              <a:gd name="connsiteX76" fmla="*/ 200081 w 602133"/>
              <a:gd name="connsiteY76" fmla="*/ 238543 h 460429"/>
              <a:gd name="connsiteX77" fmla="*/ 140594 w 602133"/>
              <a:gd name="connsiteY77" fmla="*/ 179582 h 460429"/>
              <a:gd name="connsiteX78" fmla="*/ 200081 w 602133"/>
              <a:gd name="connsiteY78" fmla="*/ 120160 h 460429"/>
              <a:gd name="connsiteX79" fmla="*/ 101428 w 602133"/>
              <a:gd name="connsiteY79" fmla="*/ 62190 h 460429"/>
              <a:gd name="connsiteX80" fmla="*/ 160879 w 602133"/>
              <a:gd name="connsiteY80" fmla="*/ 120646 h 460429"/>
              <a:gd name="connsiteX81" fmla="*/ 126315 w 602133"/>
              <a:gd name="connsiteY81" fmla="*/ 175421 h 460429"/>
              <a:gd name="connsiteX82" fmla="*/ 101428 w 602133"/>
              <a:gd name="connsiteY82" fmla="*/ 180944 h 460429"/>
              <a:gd name="connsiteX83" fmla="*/ 41978 w 602133"/>
              <a:gd name="connsiteY83" fmla="*/ 121567 h 460429"/>
              <a:gd name="connsiteX84" fmla="*/ 101428 w 602133"/>
              <a:gd name="connsiteY84" fmla="*/ 62190 h 460429"/>
              <a:gd name="connsiteX85" fmla="*/ 500695 w 602133"/>
              <a:gd name="connsiteY85" fmla="*/ 60339 h 460429"/>
              <a:gd name="connsiteX86" fmla="*/ 560154 w 602133"/>
              <a:gd name="connsiteY86" fmla="*/ 119716 h 460429"/>
              <a:gd name="connsiteX87" fmla="*/ 500695 w 602133"/>
              <a:gd name="connsiteY87" fmla="*/ 179093 h 460429"/>
              <a:gd name="connsiteX88" fmla="*/ 475805 w 602133"/>
              <a:gd name="connsiteY88" fmla="*/ 173570 h 460429"/>
              <a:gd name="connsiteX89" fmla="*/ 441697 w 602133"/>
              <a:gd name="connsiteY89" fmla="*/ 118795 h 460429"/>
              <a:gd name="connsiteX90" fmla="*/ 500695 w 602133"/>
              <a:gd name="connsiteY90" fmla="*/ 60339 h 460429"/>
              <a:gd name="connsiteX91" fmla="*/ 413085 w 602133"/>
              <a:gd name="connsiteY91" fmla="*/ 16140 h 460429"/>
              <a:gd name="connsiteX92" fmla="*/ 468869 w 602133"/>
              <a:gd name="connsiteY92" fmla="*/ 55274 h 460429"/>
              <a:gd name="connsiteX93" fmla="*/ 429221 w 602133"/>
              <a:gd name="connsiteY93" fmla="*/ 112824 h 460429"/>
              <a:gd name="connsiteX94" fmla="*/ 402020 w 602133"/>
              <a:gd name="connsiteY94" fmla="*/ 107760 h 460429"/>
              <a:gd name="connsiteX95" fmla="*/ 370670 w 602133"/>
              <a:gd name="connsiteY95" fmla="*/ 115126 h 460429"/>
              <a:gd name="connsiteX96" fmla="*/ 363294 w 602133"/>
              <a:gd name="connsiteY96" fmla="*/ 105918 h 460429"/>
              <a:gd name="connsiteX97" fmla="*/ 376664 w 602133"/>
              <a:gd name="connsiteY97" fmla="*/ 63561 h 460429"/>
              <a:gd name="connsiteX98" fmla="*/ 370670 w 602133"/>
              <a:gd name="connsiteY98" fmla="*/ 34556 h 460429"/>
              <a:gd name="connsiteX99" fmla="*/ 413085 w 602133"/>
              <a:gd name="connsiteY99" fmla="*/ 16140 h 460429"/>
              <a:gd name="connsiteX100" fmla="*/ 192697 w 602133"/>
              <a:gd name="connsiteY100" fmla="*/ 16140 h 460429"/>
              <a:gd name="connsiteX101" fmla="*/ 231875 w 602133"/>
              <a:gd name="connsiteY101" fmla="*/ 31337 h 460429"/>
              <a:gd name="connsiteX102" fmla="*/ 224501 w 602133"/>
              <a:gd name="connsiteY102" fmla="*/ 63573 h 460429"/>
              <a:gd name="connsiteX103" fmla="*/ 240172 w 602133"/>
              <a:gd name="connsiteY103" fmla="*/ 109165 h 460429"/>
              <a:gd name="connsiteX104" fmla="*/ 233719 w 602133"/>
              <a:gd name="connsiteY104" fmla="*/ 116533 h 460429"/>
              <a:gd name="connsiteX105" fmla="*/ 199150 w 602133"/>
              <a:gd name="connsiteY105" fmla="*/ 107783 h 460429"/>
              <a:gd name="connsiteX106" fmla="*/ 171034 w 602133"/>
              <a:gd name="connsiteY106" fmla="*/ 114230 h 460429"/>
              <a:gd name="connsiteX107" fmla="*/ 136004 w 602133"/>
              <a:gd name="connsiteY107" fmla="*/ 59429 h 460429"/>
              <a:gd name="connsiteX108" fmla="*/ 192697 w 602133"/>
              <a:gd name="connsiteY108" fmla="*/ 16140 h 460429"/>
              <a:gd name="connsiteX109" fmla="*/ 301511 w 602133"/>
              <a:gd name="connsiteY109" fmla="*/ 0 h 460429"/>
              <a:gd name="connsiteX110" fmla="*/ 366033 w 602133"/>
              <a:gd name="connsiteY110" fmla="*/ 64485 h 460429"/>
              <a:gd name="connsiteX111" fmla="*/ 301511 w 602133"/>
              <a:gd name="connsiteY111" fmla="*/ 128970 h 460429"/>
              <a:gd name="connsiteX112" fmla="*/ 236989 w 602133"/>
              <a:gd name="connsiteY112" fmla="*/ 64485 h 460429"/>
              <a:gd name="connsiteX113" fmla="*/ 301511 w 602133"/>
              <a:gd name="connsiteY113" fmla="*/ 0 h 46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602133" h="460429">
                <a:moveTo>
                  <a:pt x="279380" y="303917"/>
                </a:moveTo>
                <a:lnTo>
                  <a:pt x="329638" y="303917"/>
                </a:lnTo>
                <a:cubicBezTo>
                  <a:pt x="371596" y="303917"/>
                  <a:pt x="405716" y="337981"/>
                  <a:pt x="405716" y="379871"/>
                </a:cubicBezTo>
                <a:lnTo>
                  <a:pt x="405716" y="441555"/>
                </a:lnTo>
                <a:lnTo>
                  <a:pt x="405255" y="441555"/>
                </a:lnTo>
                <a:lnTo>
                  <a:pt x="401566" y="443857"/>
                </a:lnTo>
                <a:cubicBezTo>
                  <a:pt x="399261" y="444778"/>
                  <a:pt x="366985" y="460429"/>
                  <a:pt x="311195" y="460429"/>
                </a:cubicBezTo>
                <a:cubicBezTo>
                  <a:pt x="282608" y="460429"/>
                  <a:pt x="247566" y="456286"/>
                  <a:pt x="207452" y="443857"/>
                </a:cubicBezTo>
                <a:lnTo>
                  <a:pt x="203302" y="442476"/>
                </a:lnTo>
                <a:lnTo>
                  <a:pt x="203302" y="441555"/>
                </a:lnTo>
                <a:lnTo>
                  <a:pt x="203302" y="379871"/>
                </a:lnTo>
                <a:cubicBezTo>
                  <a:pt x="203302" y="337981"/>
                  <a:pt x="237422" y="303917"/>
                  <a:pt x="279380" y="303917"/>
                </a:cubicBezTo>
                <a:close/>
                <a:moveTo>
                  <a:pt x="378044" y="242690"/>
                </a:moveTo>
                <a:lnTo>
                  <a:pt x="428312" y="242690"/>
                </a:lnTo>
                <a:cubicBezTo>
                  <a:pt x="470279" y="242690"/>
                  <a:pt x="504406" y="276754"/>
                  <a:pt x="504406" y="318644"/>
                </a:cubicBezTo>
                <a:lnTo>
                  <a:pt x="504406" y="380329"/>
                </a:lnTo>
                <a:lnTo>
                  <a:pt x="503945" y="380329"/>
                </a:lnTo>
                <a:lnTo>
                  <a:pt x="499794" y="382630"/>
                </a:lnTo>
                <a:cubicBezTo>
                  <a:pt x="497950" y="383551"/>
                  <a:pt x="469357" y="397361"/>
                  <a:pt x="420011" y="399202"/>
                </a:cubicBezTo>
                <a:lnTo>
                  <a:pt x="420011" y="380329"/>
                </a:lnTo>
                <a:cubicBezTo>
                  <a:pt x="420011" y="339359"/>
                  <a:pt x="392801" y="304834"/>
                  <a:pt x="355446" y="293787"/>
                </a:cubicBezTo>
                <a:cubicBezTo>
                  <a:pt x="368820" y="280897"/>
                  <a:pt x="377583" y="262944"/>
                  <a:pt x="378044" y="242690"/>
                </a:cubicBezTo>
                <a:close/>
                <a:moveTo>
                  <a:pt x="175210" y="242690"/>
                </a:moveTo>
                <a:lnTo>
                  <a:pt x="225454" y="242690"/>
                </a:lnTo>
                <a:cubicBezTo>
                  <a:pt x="227298" y="242690"/>
                  <a:pt x="229142" y="243150"/>
                  <a:pt x="230986" y="243150"/>
                </a:cubicBezTo>
                <a:cubicBezTo>
                  <a:pt x="231447" y="262947"/>
                  <a:pt x="240205" y="280901"/>
                  <a:pt x="253573" y="293792"/>
                </a:cubicBezTo>
                <a:cubicBezTo>
                  <a:pt x="216235" y="304841"/>
                  <a:pt x="189038" y="339369"/>
                  <a:pt x="189038" y="380343"/>
                </a:cubicBezTo>
                <a:lnTo>
                  <a:pt x="189038" y="398758"/>
                </a:lnTo>
                <a:cubicBezTo>
                  <a:pt x="164146" y="397377"/>
                  <a:pt x="135567" y="392773"/>
                  <a:pt x="103300" y="382645"/>
                </a:cubicBezTo>
                <a:lnTo>
                  <a:pt x="99151" y="381264"/>
                </a:lnTo>
                <a:lnTo>
                  <a:pt x="98690" y="380343"/>
                </a:lnTo>
                <a:lnTo>
                  <a:pt x="98690" y="318652"/>
                </a:lnTo>
                <a:cubicBezTo>
                  <a:pt x="98690" y="276758"/>
                  <a:pt x="133262" y="242690"/>
                  <a:pt x="175210" y="242690"/>
                </a:cubicBezTo>
                <a:close/>
                <a:moveTo>
                  <a:pt x="76056" y="185090"/>
                </a:moveTo>
                <a:lnTo>
                  <a:pt x="126300" y="185090"/>
                </a:lnTo>
                <a:cubicBezTo>
                  <a:pt x="126760" y="204886"/>
                  <a:pt x="135058" y="222841"/>
                  <a:pt x="148886" y="235732"/>
                </a:cubicBezTo>
                <a:cubicBezTo>
                  <a:pt x="111549" y="246781"/>
                  <a:pt x="84353" y="281309"/>
                  <a:pt x="84353" y="322283"/>
                </a:cubicBezTo>
                <a:lnTo>
                  <a:pt x="84353" y="341158"/>
                </a:lnTo>
                <a:cubicBezTo>
                  <a:pt x="34571" y="339316"/>
                  <a:pt x="6453" y="325505"/>
                  <a:pt x="4609" y="324584"/>
                </a:cubicBezTo>
                <a:lnTo>
                  <a:pt x="461" y="322743"/>
                </a:lnTo>
                <a:lnTo>
                  <a:pt x="0" y="322743"/>
                </a:lnTo>
                <a:lnTo>
                  <a:pt x="0" y="261052"/>
                </a:lnTo>
                <a:cubicBezTo>
                  <a:pt x="0" y="219158"/>
                  <a:pt x="34110" y="185090"/>
                  <a:pt x="76056" y="185090"/>
                </a:cubicBezTo>
                <a:close/>
                <a:moveTo>
                  <a:pt x="476280" y="183239"/>
                </a:moveTo>
                <a:lnTo>
                  <a:pt x="526068" y="183239"/>
                </a:lnTo>
                <a:cubicBezTo>
                  <a:pt x="568019" y="183239"/>
                  <a:pt x="602133" y="217307"/>
                  <a:pt x="602133" y="259201"/>
                </a:cubicBezTo>
                <a:lnTo>
                  <a:pt x="602133" y="320432"/>
                </a:lnTo>
                <a:lnTo>
                  <a:pt x="601672" y="320432"/>
                </a:lnTo>
                <a:lnTo>
                  <a:pt x="597984" y="322733"/>
                </a:lnTo>
                <a:cubicBezTo>
                  <a:pt x="596140" y="323654"/>
                  <a:pt x="567558" y="337465"/>
                  <a:pt x="518231" y="339307"/>
                </a:cubicBezTo>
                <a:lnTo>
                  <a:pt x="518231" y="320432"/>
                </a:lnTo>
                <a:cubicBezTo>
                  <a:pt x="518231" y="279458"/>
                  <a:pt x="490571" y="244930"/>
                  <a:pt x="453691" y="233881"/>
                </a:cubicBezTo>
                <a:cubicBezTo>
                  <a:pt x="467060" y="220990"/>
                  <a:pt x="475358" y="203035"/>
                  <a:pt x="476280" y="183239"/>
                </a:cubicBezTo>
                <a:close/>
                <a:moveTo>
                  <a:pt x="304510" y="181462"/>
                </a:moveTo>
                <a:cubicBezTo>
                  <a:pt x="337221" y="181462"/>
                  <a:pt x="363739" y="208046"/>
                  <a:pt x="363739" y="240839"/>
                </a:cubicBezTo>
                <a:cubicBezTo>
                  <a:pt x="363739" y="273632"/>
                  <a:pt x="337221" y="300216"/>
                  <a:pt x="304510" y="300216"/>
                </a:cubicBezTo>
                <a:cubicBezTo>
                  <a:pt x="271799" y="300216"/>
                  <a:pt x="245281" y="273632"/>
                  <a:pt x="245281" y="240839"/>
                </a:cubicBezTo>
                <a:cubicBezTo>
                  <a:pt x="245281" y="208046"/>
                  <a:pt x="271799" y="181462"/>
                  <a:pt x="304510" y="181462"/>
                </a:cubicBezTo>
                <a:close/>
                <a:moveTo>
                  <a:pt x="274338" y="133116"/>
                </a:moveTo>
                <a:lnTo>
                  <a:pt x="328757" y="133116"/>
                </a:lnTo>
                <a:cubicBezTo>
                  <a:pt x="334753" y="133116"/>
                  <a:pt x="340287" y="134037"/>
                  <a:pt x="345821" y="134957"/>
                </a:cubicBezTo>
                <a:cubicBezTo>
                  <a:pt x="337981" y="145545"/>
                  <a:pt x="333369" y="158894"/>
                  <a:pt x="332447" y="172703"/>
                </a:cubicBezTo>
                <a:cubicBezTo>
                  <a:pt x="324145" y="169021"/>
                  <a:pt x="314461" y="166719"/>
                  <a:pt x="304776" y="166719"/>
                </a:cubicBezTo>
                <a:cubicBezTo>
                  <a:pt x="292324" y="166719"/>
                  <a:pt x="280794" y="169941"/>
                  <a:pt x="270648" y="175465"/>
                </a:cubicBezTo>
                <a:cubicBezTo>
                  <a:pt x="270648" y="160275"/>
                  <a:pt x="265575" y="146465"/>
                  <a:pt x="257274" y="134957"/>
                </a:cubicBezTo>
                <a:cubicBezTo>
                  <a:pt x="262808" y="134037"/>
                  <a:pt x="268342" y="133116"/>
                  <a:pt x="274338" y="133116"/>
                </a:cubicBezTo>
                <a:close/>
                <a:moveTo>
                  <a:pt x="402940" y="120160"/>
                </a:moveTo>
                <a:cubicBezTo>
                  <a:pt x="435681" y="120160"/>
                  <a:pt x="462427" y="146416"/>
                  <a:pt x="462427" y="179582"/>
                </a:cubicBezTo>
                <a:cubicBezTo>
                  <a:pt x="462427" y="212287"/>
                  <a:pt x="435681" y="238543"/>
                  <a:pt x="402940" y="238543"/>
                </a:cubicBezTo>
                <a:cubicBezTo>
                  <a:pt x="393717" y="238543"/>
                  <a:pt x="385416" y="236700"/>
                  <a:pt x="377577" y="233015"/>
                </a:cubicBezTo>
                <a:cubicBezTo>
                  <a:pt x="375271" y="209984"/>
                  <a:pt x="362359" y="190176"/>
                  <a:pt x="343452" y="178661"/>
                </a:cubicBezTo>
                <a:cubicBezTo>
                  <a:pt x="343913" y="145956"/>
                  <a:pt x="370198" y="120160"/>
                  <a:pt x="402940" y="120160"/>
                </a:cubicBezTo>
                <a:close/>
                <a:moveTo>
                  <a:pt x="200081" y="120160"/>
                </a:moveTo>
                <a:cubicBezTo>
                  <a:pt x="232823" y="120160"/>
                  <a:pt x="259569" y="146416"/>
                  <a:pt x="259569" y="179582"/>
                </a:cubicBezTo>
                <a:cubicBezTo>
                  <a:pt x="259569" y="180503"/>
                  <a:pt x="259569" y="181424"/>
                  <a:pt x="259569" y="182806"/>
                </a:cubicBezTo>
                <a:cubicBezTo>
                  <a:pt x="244812" y="193861"/>
                  <a:pt x="234667" y="210444"/>
                  <a:pt x="231900" y="229791"/>
                </a:cubicBezTo>
                <a:cubicBezTo>
                  <a:pt x="222677" y="235319"/>
                  <a:pt x="212071" y="238543"/>
                  <a:pt x="200081" y="238543"/>
                </a:cubicBezTo>
                <a:cubicBezTo>
                  <a:pt x="167340" y="238543"/>
                  <a:pt x="140594" y="212287"/>
                  <a:pt x="140594" y="179582"/>
                </a:cubicBezTo>
                <a:cubicBezTo>
                  <a:pt x="140594" y="146416"/>
                  <a:pt x="167340" y="120160"/>
                  <a:pt x="200081" y="120160"/>
                </a:cubicBezTo>
                <a:close/>
                <a:moveTo>
                  <a:pt x="101428" y="62190"/>
                </a:moveTo>
                <a:cubicBezTo>
                  <a:pt x="133688" y="62190"/>
                  <a:pt x="160418" y="88426"/>
                  <a:pt x="160879" y="120646"/>
                </a:cubicBezTo>
                <a:cubicBezTo>
                  <a:pt x="141984" y="132154"/>
                  <a:pt x="128619" y="152406"/>
                  <a:pt x="126315" y="175421"/>
                </a:cubicBezTo>
                <a:cubicBezTo>
                  <a:pt x="118941" y="178643"/>
                  <a:pt x="110185" y="180944"/>
                  <a:pt x="101428" y="180944"/>
                </a:cubicBezTo>
                <a:cubicBezTo>
                  <a:pt x="68708" y="180944"/>
                  <a:pt x="41978" y="154247"/>
                  <a:pt x="41978" y="121567"/>
                </a:cubicBezTo>
                <a:cubicBezTo>
                  <a:pt x="41978" y="88887"/>
                  <a:pt x="68708" y="62190"/>
                  <a:pt x="101428" y="62190"/>
                </a:cubicBezTo>
                <a:close/>
                <a:moveTo>
                  <a:pt x="500695" y="60339"/>
                </a:moveTo>
                <a:cubicBezTo>
                  <a:pt x="533882" y="60339"/>
                  <a:pt x="560154" y="87036"/>
                  <a:pt x="560154" y="119716"/>
                </a:cubicBezTo>
                <a:cubicBezTo>
                  <a:pt x="560154" y="152396"/>
                  <a:pt x="533882" y="179093"/>
                  <a:pt x="500695" y="179093"/>
                </a:cubicBezTo>
                <a:cubicBezTo>
                  <a:pt x="491938" y="179093"/>
                  <a:pt x="483180" y="176792"/>
                  <a:pt x="475805" y="173570"/>
                </a:cubicBezTo>
                <a:cubicBezTo>
                  <a:pt x="473501" y="150095"/>
                  <a:pt x="460134" y="130303"/>
                  <a:pt x="441697" y="118795"/>
                </a:cubicBezTo>
                <a:cubicBezTo>
                  <a:pt x="442158" y="86575"/>
                  <a:pt x="468431" y="60339"/>
                  <a:pt x="500695" y="60339"/>
                </a:cubicBezTo>
                <a:close/>
                <a:moveTo>
                  <a:pt x="413085" y="16140"/>
                </a:moveTo>
                <a:cubicBezTo>
                  <a:pt x="438441" y="16140"/>
                  <a:pt x="460571" y="31794"/>
                  <a:pt x="468869" y="55274"/>
                </a:cubicBezTo>
                <a:cubicBezTo>
                  <a:pt x="446279" y="66324"/>
                  <a:pt x="431526" y="87962"/>
                  <a:pt x="429221" y="112824"/>
                </a:cubicBezTo>
                <a:cubicBezTo>
                  <a:pt x="422766" y="110522"/>
                  <a:pt x="412624" y="107760"/>
                  <a:pt x="402020" y="107760"/>
                </a:cubicBezTo>
                <a:cubicBezTo>
                  <a:pt x="390956" y="107760"/>
                  <a:pt x="380352" y="110062"/>
                  <a:pt x="370670" y="115126"/>
                </a:cubicBezTo>
                <a:cubicBezTo>
                  <a:pt x="367904" y="112364"/>
                  <a:pt x="365599" y="109141"/>
                  <a:pt x="363294" y="105918"/>
                </a:cubicBezTo>
                <a:cubicBezTo>
                  <a:pt x="372054" y="93487"/>
                  <a:pt x="376664" y="78754"/>
                  <a:pt x="376664" y="63561"/>
                </a:cubicBezTo>
                <a:cubicBezTo>
                  <a:pt x="376664" y="53432"/>
                  <a:pt x="374359" y="43764"/>
                  <a:pt x="370670" y="34556"/>
                </a:cubicBezTo>
                <a:cubicBezTo>
                  <a:pt x="381735" y="22586"/>
                  <a:pt x="396949" y="16140"/>
                  <a:pt x="413085" y="16140"/>
                </a:cubicBezTo>
                <a:close/>
                <a:moveTo>
                  <a:pt x="192697" y="16140"/>
                </a:moveTo>
                <a:cubicBezTo>
                  <a:pt x="207447" y="16140"/>
                  <a:pt x="221274" y="21206"/>
                  <a:pt x="231875" y="31337"/>
                </a:cubicBezTo>
                <a:cubicBezTo>
                  <a:pt x="227266" y="41008"/>
                  <a:pt x="224501" y="52060"/>
                  <a:pt x="224501" y="63573"/>
                </a:cubicBezTo>
                <a:cubicBezTo>
                  <a:pt x="224501" y="80152"/>
                  <a:pt x="230032" y="96270"/>
                  <a:pt x="240172" y="109165"/>
                </a:cubicBezTo>
                <a:cubicBezTo>
                  <a:pt x="238328" y="111928"/>
                  <a:pt x="236024" y="114230"/>
                  <a:pt x="233719" y="116533"/>
                </a:cubicBezTo>
                <a:cubicBezTo>
                  <a:pt x="223118" y="111007"/>
                  <a:pt x="211134" y="107783"/>
                  <a:pt x="199150" y="107783"/>
                </a:cubicBezTo>
                <a:cubicBezTo>
                  <a:pt x="189010" y="107783"/>
                  <a:pt x="177948" y="111467"/>
                  <a:pt x="171034" y="114230"/>
                </a:cubicBezTo>
                <a:cubicBezTo>
                  <a:pt x="168729" y="91204"/>
                  <a:pt x="155824" y="70942"/>
                  <a:pt x="136004" y="59429"/>
                </a:cubicBezTo>
                <a:cubicBezTo>
                  <a:pt x="142457" y="34100"/>
                  <a:pt x="165964" y="16140"/>
                  <a:pt x="192697" y="16140"/>
                </a:cubicBezTo>
                <a:close/>
                <a:moveTo>
                  <a:pt x="301511" y="0"/>
                </a:moveTo>
                <a:cubicBezTo>
                  <a:pt x="337146" y="0"/>
                  <a:pt x="366033" y="28871"/>
                  <a:pt x="366033" y="64485"/>
                </a:cubicBezTo>
                <a:cubicBezTo>
                  <a:pt x="366033" y="100099"/>
                  <a:pt x="337146" y="128970"/>
                  <a:pt x="301511" y="128970"/>
                </a:cubicBezTo>
                <a:cubicBezTo>
                  <a:pt x="265876" y="128970"/>
                  <a:pt x="236989" y="100099"/>
                  <a:pt x="236989" y="64485"/>
                </a:cubicBezTo>
                <a:cubicBezTo>
                  <a:pt x="236989" y="28871"/>
                  <a:pt x="265876" y="0"/>
                  <a:pt x="3015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cxnSp>
        <p:nvCxnSpPr>
          <p:cNvPr id="13" name="直接箭头连接符 12"/>
          <p:cNvCxnSpPr>
            <a:endCxn id="5" idx="0"/>
          </p:cNvCxnSpPr>
          <p:nvPr/>
        </p:nvCxnSpPr>
        <p:spPr>
          <a:xfrm>
            <a:off x="9011920" y="2139315"/>
            <a:ext cx="1672590" cy="1389380"/>
          </a:xfrm>
          <a:prstGeom prst="straightConnector1">
            <a:avLst/>
          </a:prstGeom>
          <a:ln w="10795">
            <a:solidFill>
              <a:schemeClr val="accent5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8768080" y="2364105"/>
            <a:ext cx="1510030" cy="1228090"/>
          </a:xfrm>
          <a:prstGeom prst="straightConnector1">
            <a:avLst/>
          </a:prstGeom>
          <a:ln w="10795">
            <a:solidFill>
              <a:schemeClr val="accent5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768080" y="2966085"/>
            <a:ext cx="12382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用户标签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6132830" y="2383155"/>
            <a:ext cx="2233295" cy="1452880"/>
          </a:xfrm>
          <a:prstGeom prst="straightConnector1">
            <a:avLst/>
          </a:prstGeom>
          <a:ln w="10795">
            <a:solidFill>
              <a:schemeClr val="accent5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5832475" y="2139315"/>
            <a:ext cx="2241550" cy="1574800"/>
          </a:xfrm>
          <a:prstGeom prst="straightConnector1">
            <a:avLst/>
          </a:prstGeom>
          <a:ln w="10795">
            <a:solidFill>
              <a:schemeClr val="accent5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881495" y="2974975"/>
            <a:ext cx="13176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效果反馈（是否点击或购买）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87390" y="2555240"/>
            <a:ext cx="18008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精准推荐药品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10203180" y="4457700"/>
            <a:ext cx="207645" cy="748030"/>
          </a:xfrm>
          <a:prstGeom prst="straightConnector1">
            <a:avLst/>
          </a:prstGeom>
          <a:ln w="10795">
            <a:solidFill>
              <a:schemeClr val="accent5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6235700" y="4267835"/>
            <a:ext cx="3329305" cy="1115695"/>
          </a:xfrm>
          <a:prstGeom prst="straightConnector1">
            <a:avLst/>
          </a:prstGeom>
          <a:ln w="10795" cmpd="sng">
            <a:solidFill>
              <a:schemeClr val="accent5"/>
            </a:solidFill>
            <a:prstDash val="soli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6198235" y="4445635"/>
            <a:ext cx="1256665" cy="882015"/>
          </a:xfrm>
          <a:prstGeom prst="straightConnector1">
            <a:avLst/>
          </a:prstGeom>
          <a:ln w="10795" cmpd="sng">
            <a:solidFill>
              <a:schemeClr val="accent5"/>
            </a:solidFill>
            <a:prstDash val="soli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0278110" y="4689475"/>
            <a:ext cx="806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计算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63930" y="1287780"/>
            <a:ext cx="4598670" cy="1076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背景</a:t>
            </a: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lang="zh-CN" altLang="en-US" sz="1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信息过载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客户看到太多不需要的药品；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信息有失精准：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客户真正需要的药品并没有方便地展现给客户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107440" y="3013710"/>
            <a:ext cx="2479675" cy="91965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用户协同过滤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(Collaborative filtering)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推荐算法</a:t>
            </a:r>
            <a:endParaRPr lang="zh-CN" sz="16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654540" y="2555240"/>
            <a:ext cx="16122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购买浏览行为日志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107440" y="4457888"/>
            <a:ext cx="2480310" cy="91973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spAutoFit/>
          </a:bodyPr>
          <a:p>
            <a:pPr lvl="0" algn="l">
              <a:buClrTx/>
              <a:buSzTx/>
              <a:buFontTx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基于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内容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(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Content-based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)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推荐算法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8" name="左箭头 27"/>
          <p:cNvSpPr/>
          <p:nvPr/>
        </p:nvSpPr>
        <p:spPr>
          <a:xfrm rot="1320000">
            <a:off x="3667125" y="3612515"/>
            <a:ext cx="789305" cy="2343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左箭头 28"/>
          <p:cNvSpPr/>
          <p:nvPr/>
        </p:nvSpPr>
        <p:spPr>
          <a:xfrm rot="20100000">
            <a:off x="3648075" y="4572635"/>
            <a:ext cx="822325" cy="2343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936230" y="4474210"/>
            <a:ext cx="1031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提供用户相关信息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67425" y="4956175"/>
            <a:ext cx="1031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提供药品相关信息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99745" y="242570"/>
            <a:ext cx="11057255" cy="7181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4000" b="1">
                <a:sym typeface="+mn-ea"/>
              </a:rPr>
              <a:t>商品推荐系统</a:t>
            </a:r>
            <a:endParaRPr lang="zh-CN" altLang="en-US" sz="40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370965" y="927100"/>
            <a:ext cx="1405255" cy="852170"/>
          </a:xfrm>
          <a:prstGeom prst="rect">
            <a:avLst/>
          </a:prstGeom>
          <a:solidFill>
            <a:srgbClr val="C13D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展现层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70965" y="2325370"/>
            <a:ext cx="1405255" cy="852170"/>
          </a:xfrm>
          <a:prstGeom prst="rect">
            <a:avLst/>
          </a:prstGeom>
          <a:solidFill>
            <a:srgbClr val="C13D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数据结果层</a:t>
            </a:r>
            <a:endParaRPr lang="zh-CN" altLang="en-US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70965" y="3704590"/>
            <a:ext cx="1405255" cy="852170"/>
          </a:xfrm>
          <a:prstGeom prst="rect">
            <a:avLst/>
          </a:prstGeom>
          <a:solidFill>
            <a:srgbClr val="C13D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策略层</a:t>
            </a:r>
            <a:endParaRPr lang="zh-CN" altLang="en-US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70965" y="5295900"/>
            <a:ext cx="1405255" cy="852170"/>
          </a:xfrm>
          <a:prstGeom prst="rect">
            <a:avLst/>
          </a:prstGeom>
          <a:solidFill>
            <a:srgbClr val="C13D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日志信息层</a:t>
            </a:r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48685" y="849630"/>
            <a:ext cx="2708275" cy="981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796665" y="1076325"/>
            <a:ext cx="1805940" cy="553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推荐结果融合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48050" y="2205990"/>
            <a:ext cx="7604760" cy="10909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681095" y="2474595"/>
            <a:ext cx="1754505" cy="553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离线结果推荐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48050" y="3653155"/>
            <a:ext cx="7604760" cy="10909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448050" y="5207635"/>
            <a:ext cx="7604125" cy="1028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796665" y="5407660"/>
            <a:ext cx="1363980" cy="629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浏览日志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486400" y="5411470"/>
            <a:ext cx="1320800" cy="629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购买日志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743575" y="2474595"/>
            <a:ext cx="1721485" cy="553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在线结果推荐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9175115" y="3911600"/>
            <a:ext cx="1703705" cy="553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推荐策略库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602355" y="3952240"/>
            <a:ext cx="1703705" cy="553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用户特征模型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501005" y="3952240"/>
            <a:ext cx="1703705" cy="553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物品特征模型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339965" y="3921760"/>
            <a:ext cx="1703705" cy="553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结构化数据源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088505" y="5411470"/>
            <a:ext cx="1635125" cy="629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推荐请求日志</a:t>
            </a:r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256655" y="926465"/>
            <a:ext cx="2334895" cy="802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用户最近浏览行为</a:t>
            </a:r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830945" y="944245"/>
            <a:ext cx="2113915" cy="784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用户最近购买行为</a:t>
            </a:r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7399020" y="1788795"/>
            <a:ext cx="348615" cy="62992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>
            <a:off x="9606280" y="1915795"/>
            <a:ext cx="391795" cy="34918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p="http://schemas.openxmlformats.org/presentationml/2006/main">
  <p:tag name="ISLIDE.DIAGRAM" val="24681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1368</Words>
  <Application>WPS 演示</Application>
  <PresentationFormat>宽屏</PresentationFormat>
  <Paragraphs>275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客户回访成交潜力智能分层</vt:lpstr>
      <vt:lpstr>PowerPoint 演示文稿</vt:lpstr>
      <vt:lpstr>PowerPoint 演示文稿</vt:lpstr>
      <vt:lpstr>PowerPoint 演示文稿</vt:lpstr>
      <vt:lpstr>PowerPoint 演示文稿</vt:lpstr>
      <vt:lpstr>商品推荐系统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安迪_Tu</cp:lastModifiedBy>
  <cp:revision>176</cp:revision>
  <dcterms:created xsi:type="dcterms:W3CDTF">2019-03-13T10:25:00Z</dcterms:created>
  <dcterms:modified xsi:type="dcterms:W3CDTF">2019-03-21T23:51:12Z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2052-11.1.0.8515</vt:lpwstr>
  </property>
</Properties>
</file>