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82" r:id="rId3"/>
    <p:sldId id="323" r:id="rId4"/>
    <p:sldId id="278" r:id="rId5"/>
    <p:sldId id="256" r:id="rId6"/>
    <p:sldId id="276" r:id="rId7"/>
    <p:sldId id="271" r:id="rId8"/>
    <p:sldId id="272" r:id="rId9"/>
    <p:sldId id="286" r:id="rId10"/>
    <p:sldId id="321" r:id="rId11"/>
    <p:sldId id="259" r:id="rId12"/>
    <p:sldId id="264" r:id="rId13"/>
    <p:sldId id="290" r:id="rId14"/>
    <p:sldId id="268" r:id="rId15"/>
    <p:sldId id="293" r:id="rId16"/>
    <p:sldId id="355" r:id="rId17"/>
    <p:sldId id="326" r:id="rId18"/>
    <p:sldId id="325" r:id="rId19"/>
    <p:sldId id="324" r:id="rId20"/>
    <p:sldId id="319" r:id="rId21"/>
    <p:sldId id="320" r:id="rId22"/>
    <p:sldId id="318" r:id="rId23"/>
    <p:sldId id="298" r:id="rId24"/>
    <p:sldId id="261" r:id="rId25"/>
    <p:sldId id="284" r:id="rId26"/>
    <p:sldId id="275" r:id="rId27"/>
    <p:sldId id="273" r:id="rId28"/>
    <p:sldId id="274" r:id="rId29"/>
    <p:sldId id="265" r:id="rId30"/>
    <p:sldId id="269" r:id="rId31"/>
    <p:sldId id="270" r:id="rId32"/>
    <p:sldId id="267" r:id="rId33"/>
    <p:sldId id="266" r:id="rId34"/>
    <p:sldId id="262" r:id="rId35"/>
    <p:sldId id="26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3FB"/>
    <a:srgbClr val="FAB700"/>
    <a:srgbClr val="EAB000"/>
    <a:srgbClr val="E79AAA"/>
    <a:srgbClr val="EBACB8"/>
    <a:srgbClr val="F4FEA5"/>
    <a:srgbClr val="DEDF71"/>
    <a:srgbClr val="A6C6AC"/>
    <a:srgbClr val="E28B9B"/>
    <a:srgbClr val="D0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E1D93E0-1064-4E35-84F1-274817A8FA14}">
      <dgm:prSet phldrT="[文本]" phldr="1"/>
      <dgm:spPr/>
      <dgm:t>
        <a:bodyPr/>
        <a:p>
          <a:endParaRPr lang="zh-CN" altLang="en-US"/>
        </a:p>
      </dgm:t>
    </dgm:pt>
    <dgm:pt modelId="{B76F6F1F-7313-47A5-BC2E-994D915C21FA}" cxnId="{6ADBEBE0-058B-4DDD-8D3D-F7B6C1D071CF}" type="parTrans">
      <dgm:prSet/>
      <dgm:spPr/>
      <dgm:t>
        <a:bodyPr/>
        <a:p>
          <a:endParaRPr lang="zh-CN" altLang="en-US"/>
        </a:p>
      </dgm:t>
    </dgm:pt>
    <dgm:pt modelId="{485E5104-1EB8-413E-A70E-ADACDF839B14}" cxnId="{6ADBEBE0-058B-4DDD-8D3D-F7B6C1D071CF}" type="sibTrans">
      <dgm:prSet/>
      <dgm:spPr/>
      <dgm:t>
        <a:bodyPr/>
        <a:p>
          <a:endParaRPr lang="zh-CN" altLang="en-US"/>
        </a:p>
      </dgm:t>
    </dgm:pt>
    <dgm:pt modelId="{C850D67D-D455-40F2-BF40-958244ECBECF}">
      <dgm:prSet phldrT="[文本]" phldr="1"/>
      <dgm:spPr/>
      <dgm:t>
        <a:bodyPr/>
        <a:p>
          <a:endParaRPr lang="zh-CN" altLang="en-US"/>
        </a:p>
      </dgm:t>
    </dgm:pt>
    <dgm:pt modelId="{815BEECE-237C-451B-AD1A-99AD91077DC5}" cxnId="{A83E7978-C33C-4A0B-BED5-C42B0AFEAA9B}" type="parTrans">
      <dgm:prSet/>
      <dgm:spPr/>
      <dgm:t>
        <a:bodyPr/>
        <a:p>
          <a:endParaRPr lang="zh-CN" altLang="en-US"/>
        </a:p>
      </dgm:t>
    </dgm:pt>
    <dgm:pt modelId="{440047A4-99C5-4142-9A9A-791B1494D18D}" cxnId="{A83E7978-C33C-4A0B-BED5-C42B0AFEAA9B}" type="sibTrans">
      <dgm:prSet/>
      <dgm:spPr/>
      <dgm:t>
        <a:bodyPr/>
        <a:p>
          <a:endParaRPr lang="zh-CN" altLang="en-US"/>
        </a:p>
      </dgm:t>
    </dgm:pt>
    <dgm:pt modelId="{B8C84936-1FF8-491C-957F-E93A0D56BE72}">
      <dgm:prSet phldrT="[文本]" phldr="1"/>
      <dgm:spPr/>
      <dgm:t>
        <a:bodyPr/>
        <a:p>
          <a:endParaRPr lang="zh-CN" altLang="en-US"/>
        </a:p>
      </dgm:t>
    </dgm:pt>
    <dgm:pt modelId="{0A3DB1B2-EEAB-46E8-83B7-3C75439F76AD}" cxnId="{33ED2872-D62A-4CA5-A255-7DF41D04B898}" type="parTrans">
      <dgm:prSet/>
      <dgm:spPr/>
      <dgm:t>
        <a:bodyPr/>
        <a:p>
          <a:endParaRPr lang="zh-CN" altLang="en-US"/>
        </a:p>
      </dgm:t>
    </dgm:pt>
    <dgm:pt modelId="{1D27C24F-A927-4600-8878-8630ECEBD341}" cxnId="{33ED2872-D62A-4CA5-A255-7DF41D04B898}" type="sibTrans">
      <dgm:prSet/>
      <dgm:spPr/>
      <dgm:t>
        <a:bodyPr/>
        <a:p>
          <a:endParaRPr lang="zh-CN" altLang="en-US"/>
        </a:p>
      </dgm:t>
    </dgm:pt>
    <dgm:pt modelId="{BDF19F98-1BB6-4691-BA39-AC544680C920}">
      <dgm:prSet phldrT="[文本]" phldr="1"/>
      <dgm:spPr/>
      <dgm:t>
        <a:bodyPr/>
        <a:p>
          <a:endParaRPr lang="zh-CN" altLang="en-US"/>
        </a:p>
      </dgm:t>
    </dgm:pt>
    <dgm:pt modelId="{0E0CE0D5-07C4-4901-B365-8211F8750388}" cxnId="{A84C396D-57D4-47CC-B723-4945BAEEE58A}" type="parTrans">
      <dgm:prSet/>
      <dgm:spPr/>
      <dgm:t>
        <a:bodyPr/>
        <a:p>
          <a:endParaRPr lang="zh-CN" altLang="en-US"/>
        </a:p>
      </dgm:t>
    </dgm:pt>
    <dgm:pt modelId="{ABEF5CDB-B202-47B1-8976-6563592DD193}" cxnId="{A84C396D-57D4-47CC-B723-4945BAEEE58A}" type="sibTrans">
      <dgm:prSet/>
      <dgm:spPr/>
      <dgm:t>
        <a:bodyPr/>
        <a:p>
          <a:endParaRPr lang="zh-CN" altLang="en-US"/>
        </a:p>
      </dgm:t>
    </dgm:pt>
    <dgm:pt modelId="{A76F7821-8389-4FF6-81DA-C4B97FDCE57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/>
            <a:t>业务场景分析</a:t>
          </a:r>
          <a:r>
            <a:rPr lang="zh-CN" altLang="en-US" sz="2800" b="1"/>
            <a:t/>
          </a:r>
          <a:endParaRPr lang="zh-CN" altLang="en-US" sz="2800" b="1"/>
        </a:p>
      </dgm:t>
    </dgm:pt>
    <dgm:pt modelId="{D69A4B64-ECF7-44B7-B11F-30D5FBCABAD0}" cxnId="{58DCCA07-1232-42FC-9810-184C46DF603A}" type="parTrans">
      <dgm:prSet/>
      <dgm:spPr/>
      <dgm:t>
        <a:bodyPr/>
        <a:p>
          <a:endParaRPr lang="zh-CN" altLang="en-US"/>
        </a:p>
      </dgm:t>
    </dgm:pt>
    <dgm:pt modelId="{C62D58A2-E7B0-4326-BAF0-CD60EBC9C61D}" cxnId="{58DCCA07-1232-42FC-9810-184C46DF603A}" type="sibTrans">
      <dgm:prSet/>
      <dgm:spPr/>
      <dgm:t>
        <a:bodyPr/>
        <a:p>
          <a:endParaRPr lang="zh-CN" alt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5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5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5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5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5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5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3" presStyleCnt="5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5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4" presStyleCnt="5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5"/>
      <dgm:spPr/>
    </dgm:pt>
    <dgm:pt modelId="{31E987A1-818B-493F-AA47-EA8FC0CAD285}" type="pres">
      <dgm:prSet presAssocID="{C62D58A2-E7B0-4326-BAF0-CD60EBC9C61D}" presName="connectorText" presStyleCnt="0"/>
      <dgm:spPr/>
    </dgm:pt>
  </dgm:ptLst>
  <dgm:cxnLst>
    <dgm:cxn modelId="{6ADBEBE0-058B-4DDD-8D3D-F7B6C1D071CF}" srcId="{00F747F6-A844-4E8F-A0A0-423B86FE2B27}" destId="{BE1D93E0-1064-4E35-84F1-274817A8FA14}" srcOrd="0" destOrd="0" parTransId="{B76F6F1F-7313-47A5-BC2E-994D915C21FA}" sibTransId="{485E5104-1EB8-413E-A70E-ADACDF839B14}"/>
    <dgm:cxn modelId="{A83E7978-C33C-4A0B-BED5-C42B0AFEAA9B}" srcId="{00F747F6-A844-4E8F-A0A0-423B86FE2B27}" destId="{C850D67D-D455-40F2-BF40-958244ECBECF}" srcOrd="1" destOrd="0" parTransId="{815BEECE-237C-451B-AD1A-99AD91077DC5}" sibTransId="{440047A4-99C5-4142-9A9A-791B1494D18D}"/>
    <dgm:cxn modelId="{33ED2872-D62A-4CA5-A255-7DF41D04B898}" srcId="{00F747F6-A844-4E8F-A0A0-423B86FE2B27}" destId="{B8C84936-1FF8-491C-957F-E93A0D56BE72}" srcOrd="2" destOrd="0" parTransId="{0A3DB1B2-EEAB-46E8-83B7-3C75439F76AD}" sibTransId="{1D27C24F-A927-4600-8878-8630ECEBD341}"/>
    <dgm:cxn modelId="{A84C396D-57D4-47CC-B723-4945BAEEE58A}" srcId="{00F747F6-A844-4E8F-A0A0-423B86FE2B27}" destId="{BDF19F98-1BB6-4691-BA39-AC544680C920}" srcOrd="3" destOrd="0" parTransId="{0E0CE0D5-07C4-4901-B365-8211F8750388}" sibTransId="{ABEF5CDB-B202-47B1-8976-6563592DD193}"/>
    <dgm:cxn modelId="{58DCCA07-1232-42FC-9810-184C46DF603A}" srcId="{00F747F6-A844-4E8F-A0A0-423B86FE2B27}" destId="{A76F7821-8389-4FF6-81DA-C4B97FDCE57C}" srcOrd="4" destOrd="0" parTransId="{D69A4B64-ECF7-44B7-B11F-30D5FBCABAD0}" sibTransId="{C62D58A2-E7B0-4326-BAF0-CD60EBC9C61D}"/>
    <dgm:cxn modelId="{34D8FB2B-800F-4D32-AC0E-59AC46914130}" type="presOf" srcId="{00F747F6-A844-4E8F-A0A0-423B86FE2B27}" destId="{A15C1A26-8DF5-40E1-BCEB-A9F490C30D57}" srcOrd="0" destOrd="0" presId="urn:microsoft.com/office/officeart/2005/8/layout/cycle2"/>
    <dgm:cxn modelId="{8168192F-4297-4AA3-AA8E-FFF34C991B28}" type="presParOf" srcId="{A15C1A26-8DF5-40E1-BCEB-A9F490C30D57}" destId="{9027A074-C2B4-4B5C-8A24-9F326C135F2C}" srcOrd="0" destOrd="0" presId="urn:microsoft.com/office/officeart/2005/8/layout/cycle2"/>
    <dgm:cxn modelId="{A4B1481A-1B36-4237-B409-5728333DA49C}" type="presOf" srcId="{BE1D93E0-1064-4E35-84F1-274817A8FA14}" destId="{9027A074-C2B4-4B5C-8A24-9F326C135F2C}" srcOrd="0" destOrd="0" presId="urn:microsoft.com/office/officeart/2005/8/layout/cycle2"/>
    <dgm:cxn modelId="{8639B492-B73A-4577-B4DF-C069BEC902FC}" type="presParOf" srcId="{A15C1A26-8DF5-40E1-BCEB-A9F490C30D57}" destId="{D428F19C-A8D3-4893-AD7E-2BA65F02F820}" srcOrd="1" destOrd="0" presId="urn:microsoft.com/office/officeart/2005/8/layout/cycle2"/>
    <dgm:cxn modelId="{BB8AEDFB-70A3-4643-B0DB-CF466E73E194}" type="presOf" srcId="{485E5104-1EB8-413E-A70E-ADACDF839B14}" destId="{D428F19C-A8D3-4893-AD7E-2BA65F02F820}" srcOrd="0" destOrd="0" presId="urn:microsoft.com/office/officeart/2005/8/layout/cycle2"/>
    <dgm:cxn modelId="{07B4FD22-85DB-4358-A323-EF0BFD408E7E}" type="presParOf" srcId="{D428F19C-A8D3-4893-AD7E-2BA65F02F820}" destId="{A9F3C989-90B4-4758-9A33-E49FCD0C7D74}" srcOrd="0" destOrd="1" presId="urn:microsoft.com/office/officeart/2005/8/layout/cycle2"/>
    <dgm:cxn modelId="{62CE6DB5-5BED-4335-9BFC-1BC7C991856A}" type="presOf" srcId="{485E5104-1EB8-413E-A70E-ADACDF839B14}" destId="{A9F3C989-90B4-4758-9A33-E49FCD0C7D74}" srcOrd="1" destOrd="0" presId="urn:microsoft.com/office/officeart/2005/8/layout/cycle2"/>
    <dgm:cxn modelId="{A37449BD-54D2-4029-824B-284854F904AB}" type="presParOf" srcId="{A15C1A26-8DF5-40E1-BCEB-A9F490C30D57}" destId="{ADA7BD43-8261-45C1-B84A-0D52FA1E4AE7}" srcOrd="2" destOrd="0" presId="urn:microsoft.com/office/officeart/2005/8/layout/cycle2"/>
    <dgm:cxn modelId="{B3ADE1FC-4688-4067-899C-C4254BE89E4B}" type="presOf" srcId="{C850D67D-D455-40F2-BF40-958244ECBECF}" destId="{ADA7BD43-8261-45C1-B84A-0D52FA1E4AE7}" srcOrd="0" destOrd="0" presId="urn:microsoft.com/office/officeart/2005/8/layout/cycle2"/>
    <dgm:cxn modelId="{ED9F033E-A115-4D6A-969F-A4B5105671E0}" type="presParOf" srcId="{A15C1A26-8DF5-40E1-BCEB-A9F490C30D57}" destId="{56F040CF-6F47-4847-8647-F5FDBC9F146A}" srcOrd="3" destOrd="0" presId="urn:microsoft.com/office/officeart/2005/8/layout/cycle2"/>
    <dgm:cxn modelId="{76C75091-641B-4BDC-B741-5389C6D1F38E}" type="presOf" srcId="{440047A4-99C5-4142-9A9A-791B1494D18D}" destId="{56F040CF-6F47-4847-8647-F5FDBC9F146A}" srcOrd="0" destOrd="0" presId="urn:microsoft.com/office/officeart/2005/8/layout/cycle2"/>
    <dgm:cxn modelId="{94EFA550-A358-45E0-9308-8CC66AF13ABD}" type="presParOf" srcId="{56F040CF-6F47-4847-8647-F5FDBC9F146A}" destId="{625DDE57-EEE3-4179-988C-D68B639218F6}" srcOrd="0" destOrd="3" presId="urn:microsoft.com/office/officeart/2005/8/layout/cycle2"/>
    <dgm:cxn modelId="{BE5E5CD8-6A71-4113-B0ED-399968C64A92}" type="presOf" srcId="{440047A4-99C5-4142-9A9A-791B1494D18D}" destId="{625DDE57-EEE3-4179-988C-D68B639218F6}" srcOrd="1" destOrd="0" presId="urn:microsoft.com/office/officeart/2005/8/layout/cycle2"/>
    <dgm:cxn modelId="{E68C70D0-F7EB-478B-A2FC-FE93C86EF23D}" type="presParOf" srcId="{A15C1A26-8DF5-40E1-BCEB-A9F490C30D57}" destId="{4DEB6BE5-009F-44B4-83FA-1FE41DB12AD9}" srcOrd="4" destOrd="0" presId="urn:microsoft.com/office/officeart/2005/8/layout/cycle2"/>
    <dgm:cxn modelId="{EC85AB3C-0456-4223-B141-743B35474B8D}" type="presOf" srcId="{B8C84936-1FF8-491C-957F-E93A0D56BE72}" destId="{4DEB6BE5-009F-44B4-83FA-1FE41DB12AD9}" srcOrd="0" destOrd="0" presId="urn:microsoft.com/office/officeart/2005/8/layout/cycle2"/>
    <dgm:cxn modelId="{5A1904FD-6DB2-4C47-9948-9EBA319156AD}" type="presParOf" srcId="{A15C1A26-8DF5-40E1-BCEB-A9F490C30D57}" destId="{212C6A32-E039-4B6C-B264-DA671275507E}" srcOrd="5" destOrd="0" presId="urn:microsoft.com/office/officeart/2005/8/layout/cycle2"/>
    <dgm:cxn modelId="{5C1B2AD3-8FB2-421A-98D0-86458E1D04B8}" type="presOf" srcId="{1D27C24F-A927-4600-8878-8630ECEBD341}" destId="{212C6A32-E039-4B6C-B264-DA671275507E}" srcOrd="0" destOrd="0" presId="urn:microsoft.com/office/officeart/2005/8/layout/cycle2"/>
    <dgm:cxn modelId="{49C371DF-9F13-4620-A1D6-9431C4E8342F}" type="presParOf" srcId="{212C6A32-E039-4B6C-B264-DA671275507E}" destId="{B2DF63D3-0027-42D6-BEB7-43AD254113F1}" srcOrd="0" destOrd="5" presId="urn:microsoft.com/office/officeart/2005/8/layout/cycle2"/>
    <dgm:cxn modelId="{8FB305A2-29D6-4DC8-A96D-7CDCF81C5C8C}" type="presOf" srcId="{1D27C24F-A927-4600-8878-8630ECEBD341}" destId="{B2DF63D3-0027-42D6-BEB7-43AD254113F1}" srcOrd="1" destOrd="0" presId="urn:microsoft.com/office/officeart/2005/8/layout/cycle2"/>
    <dgm:cxn modelId="{D49337BB-1FB4-4C26-82B2-5A64B4687EE9}" type="presParOf" srcId="{A15C1A26-8DF5-40E1-BCEB-A9F490C30D57}" destId="{16EAD731-A57C-4041-B559-7EC79077EC53}" srcOrd="6" destOrd="0" presId="urn:microsoft.com/office/officeart/2005/8/layout/cycle2"/>
    <dgm:cxn modelId="{A0154987-4312-4335-AAD1-5F8BBA43C321}" type="presOf" srcId="{BDF19F98-1BB6-4691-BA39-AC544680C920}" destId="{16EAD731-A57C-4041-B559-7EC79077EC53}" srcOrd="0" destOrd="0" presId="urn:microsoft.com/office/officeart/2005/8/layout/cycle2"/>
    <dgm:cxn modelId="{0B503B00-D3E6-477A-AEBF-34839FD53AAB}" type="presParOf" srcId="{A15C1A26-8DF5-40E1-BCEB-A9F490C30D57}" destId="{2E34DF9E-868B-4A46-AA78-8199053E3B5A}" srcOrd="7" destOrd="0" presId="urn:microsoft.com/office/officeart/2005/8/layout/cycle2"/>
    <dgm:cxn modelId="{E084E444-4A5E-4E3D-9B95-280DC59D269B}" type="presOf" srcId="{ABEF5CDB-B202-47B1-8976-6563592DD193}" destId="{2E34DF9E-868B-4A46-AA78-8199053E3B5A}" srcOrd="0" destOrd="0" presId="urn:microsoft.com/office/officeart/2005/8/layout/cycle2"/>
    <dgm:cxn modelId="{54572C40-8C55-4490-B9C2-574C10B51539}" type="presParOf" srcId="{2E34DF9E-868B-4A46-AA78-8199053E3B5A}" destId="{3A69013B-636D-412C-A409-F6D854B1E8CF}" srcOrd="0" destOrd="7" presId="urn:microsoft.com/office/officeart/2005/8/layout/cycle2"/>
    <dgm:cxn modelId="{2628D88D-8422-433F-A3BE-9D2F62748AF0}" type="presOf" srcId="{ABEF5CDB-B202-47B1-8976-6563592DD193}" destId="{3A69013B-636D-412C-A409-F6D854B1E8CF}" srcOrd="1" destOrd="0" presId="urn:microsoft.com/office/officeart/2005/8/layout/cycle2"/>
    <dgm:cxn modelId="{A0FEE244-EAFC-4B7B-86ED-3C7F15220457}" type="presParOf" srcId="{A15C1A26-8DF5-40E1-BCEB-A9F490C30D57}" destId="{12FF041E-83E1-47C9-B066-87396D274A0D}" srcOrd="8" destOrd="0" presId="urn:microsoft.com/office/officeart/2005/8/layout/cycle2"/>
    <dgm:cxn modelId="{32E1BC43-68D1-4521-9FBB-D972EE09CC3B}" type="presOf" srcId="{A76F7821-8389-4FF6-81DA-C4B97FDCE57C}" destId="{12FF041E-83E1-47C9-B066-87396D274A0D}" srcOrd="0" destOrd="0" presId="urn:microsoft.com/office/officeart/2005/8/layout/cycle2"/>
    <dgm:cxn modelId="{0B476758-168C-481E-A5A6-50A025AF874E}" type="presParOf" srcId="{A15C1A26-8DF5-40E1-BCEB-A9F490C30D57}" destId="{AAFAAFBE-67D6-4C79-BA3C-CA0235E4A8BE}" srcOrd="9" destOrd="0" presId="urn:microsoft.com/office/officeart/2005/8/layout/cycle2"/>
    <dgm:cxn modelId="{4CCED21C-ECBE-4CC7-BA98-4A15B2DC78AA}" type="presOf" srcId="{C62D58A2-E7B0-4326-BAF0-CD60EBC9C61D}" destId="{AAFAAFBE-67D6-4C79-BA3C-CA0235E4A8BE}" srcOrd="0" destOrd="0" presId="urn:microsoft.com/office/officeart/2005/8/layout/cycle2"/>
    <dgm:cxn modelId="{291218B8-8CC9-4AB5-98D7-F3CD7BB6D2A7}" type="presParOf" srcId="{AAFAAFBE-67D6-4C79-BA3C-CA0235E4A8BE}" destId="{31E987A1-818B-493F-AA47-EA8FC0CAD285}" srcOrd="0" destOrd="9" presId="urn:microsoft.com/office/officeart/2005/8/layout/cycle2"/>
    <dgm:cxn modelId="{075A1123-9D62-49D2-B7E2-E24DD4559C68}" type="presOf" srcId="{C62D58A2-E7B0-4326-BAF0-CD60EBC9C61D}" destId="{31E987A1-818B-493F-AA47-EA8FC0CAD285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1"/>
      <dgm:spPr/>
      <dgm:t>
        <a:bodyPr/>
        <a:p>
          <a:endParaRPr lang="zh-CN" altLang="en-US"/>
        </a:p>
      </dgm:t>
    </dgm:pt>
    <dgm:pt modelId="{40722E6B-70D7-49DD-BCDB-C5F5A53BB946}" cxnId="{E095FB4C-7649-414D-8265-72407BA4ED8A}" type="parTrans">
      <dgm:prSet/>
      <dgm:spPr/>
      <dgm:t>
        <a:bodyPr/>
        <a:p>
          <a:endParaRPr lang="zh-CN" altLang="en-US"/>
        </a:p>
      </dgm:t>
    </dgm:pt>
    <dgm:pt modelId="{AC66A5CC-387D-4D7B-8E90-1B8214C2F261}" cxnId="{E095FB4C-7649-414D-8265-72407BA4ED8A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1"/>
      <dgm:spPr/>
      <dgm:t>
        <a:bodyPr/>
        <a:p>
          <a:endParaRPr lang="zh-CN" altLang="en-US"/>
        </a:p>
      </dgm:t>
    </dgm:pt>
    <dgm:pt modelId="{055F34F9-26B5-46B6-B947-B5718EF53A09}" cxnId="{C802DEF7-4E4C-4E3A-87EA-2DD1E85F2AFC}" type="parTrans">
      <dgm:prSet/>
      <dgm:spPr/>
      <dgm:t>
        <a:bodyPr/>
        <a:p>
          <a:endParaRPr lang="zh-CN" altLang="en-US"/>
        </a:p>
      </dgm:t>
    </dgm:pt>
    <dgm:pt modelId="{4116C939-0673-4613-8FA7-CB6FE7258301}" cxnId="{C802DEF7-4E4C-4E3A-87EA-2DD1E85F2AFC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1"/>
      <dgm:spPr/>
      <dgm:t>
        <a:bodyPr/>
        <a:p>
          <a:endParaRPr lang="zh-CN" altLang="en-US"/>
        </a:p>
      </dgm:t>
    </dgm:pt>
    <dgm:pt modelId="{A96BE2DD-535A-47FD-A010-195BD3C076B9}" cxnId="{B3326574-AC94-48DB-9A77-532697B90B9A}" type="parTrans">
      <dgm:prSet/>
      <dgm:spPr/>
      <dgm:t>
        <a:bodyPr/>
        <a:p>
          <a:endParaRPr lang="zh-CN" altLang="en-US"/>
        </a:p>
      </dgm:t>
    </dgm:pt>
    <dgm:pt modelId="{75EA9321-EAFA-4AF6-8313-8107E8EB3526}" cxnId="{B3326574-AC94-48DB-9A77-532697B90B9A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1"/>
      <dgm:spPr/>
      <dgm:t>
        <a:bodyPr/>
        <a:p>
          <a:endParaRPr lang="zh-CN" altLang="en-US"/>
        </a:p>
      </dgm:t>
    </dgm:pt>
    <dgm:pt modelId="{6BAC1755-6217-4715-99C2-D1422148265D}" cxnId="{8C6A54C8-D6D0-41D8-A8A4-AFCA179751A7}" type="parTrans">
      <dgm:prSet/>
      <dgm:spPr/>
      <dgm:t>
        <a:bodyPr/>
        <a:p>
          <a:endParaRPr lang="zh-CN" altLang="en-US"/>
        </a:p>
      </dgm:t>
    </dgm:pt>
    <dgm:pt modelId="{925984A4-8E6F-4D28-B868-DBAB08F4BD28}" cxnId="{8C6A54C8-D6D0-41D8-A8A4-AFCA179751A7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1"/>
      <dgm:spPr/>
      <dgm:t>
        <a:bodyPr/>
        <a:p>
          <a:endParaRPr lang="zh-CN" altLang="en-US"/>
        </a:p>
      </dgm:t>
    </dgm:pt>
    <dgm:pt modelId="{F205FF88-2C9B-4658-BCAA-BEA6EB7393B2}" cxnId="{D2316C5C-468C-439E-AB4A-21920EAC83C3}" type="parTrans">
      <dgm:prSet/>
      <dgm:spPr/>
      <dgm:t>
        <a:bodyPr/>
        <a:p>
          <a:endParaRPr lang="zh-CN" altLang="en-US"/>
        </a:p>
      </dgm:t>
    </dgm:pt>
    <dgm:pt modelId="{B5C730DE-1181-420B-A78D-195E914DCCF5}" cxnId="{D2316C5C-468C-439E-AB4A-21920EAC83C3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</dgm:pt>
  </dgm:ptLst>
  <dgm:cxnLst>
    <dgm:cxn modelId="{3961A63D-AFD3-4F13-8454-67FEB638E06C}" type="presOf" srcId="{925984A4-8E6F-4D28-B868-DBAB08F4BD28}" destId="{EBDCA107-8C73-4044-AC95-50DA28B759A8}" srcOrd="0" destOrd="0" presId="urn:microsoft.com/office/officeart/2005/8/layout/radial6"/>
    <dgm:cxn modelId="{F057DF2D-3A1A-45AD-BDD4-59867E5BBE75}" type="presOf" srcId="{37D76233-2C52-45E9-94E8-FBDCAFC81AF1}" destId="{D5B7622F-17AC-467C-B10C-28C38C38C350}" srcOrd="0" destOrd="0" presId="urn:microsoft.com/office/officeart/2005/8/layout/radial6"/>
    <dgm:cxn modelId="{05CF86B4-9D27-4F6C-974E-F6526C32E7D8}" type="presOf" srcId="{ECE2948F-862B-4CC3-B6BC-3E6415C7F5DD}" destId="{C2E7DEFD-0505-42BF-AE13-B6483BF86572}" srcOrd="0" destOrd="0" presId="urn:microsoft.com/office/officeart/2005/8/layout/radial6"/>
    <dgm:cxn modelId="{E095FB4C-7649-414D-8265-72407BA4ED8A}" srcId="{37D76233-2C52-45E9-94E8-FBDCAFC81AF1}" destId="{8E2A460B-45D3-4E20-A31D-4AFE676F0DDA}" srcOrd="0" destOrd="0" parTransId="{40722E6B-70D7-49DD-BCDB-C5F5A53BB946}" sibTransId="{AC66A5CC-387D-4D7B-8E90-1B8214C2F261}"/>
    <dgm:cxn modelId="{B115C43D-FE4B-4A01-B09C-0355B30C758D}" type="presOf" srcId="{D34FE5D7-7525-4D59-ABC9-3998105E634C}" destId="{44F31994-0027-4DC3-B39E-FEE01FB1A852}" srcOrd="0" destOrd="0" presId="urn:microsoft.com/office/officeart/2005/8/layout/radial6"/>
    <dgm:cxn modelId="{B3326574-AC94-48DB-9A77-532697B90B9A}" srcId="{8E2A460B-45D3-4E20-A31D-4AFE676F0DDA}" destId="{D34FE5D7-7525-4D59-ABC9-3998105E634C}" srcOrd="1" destOrd="0" parTransId="{A96BE2DD-535A-47FD-A010-195BD3C076B9}" sibTransId="{75EA9321-EAFA-4AF6-8313-8107E8EB3526}"/>
    <dgm:cxn modelId="{29D63517-F64C-49DD-9340-E3DC3D4CF78F}" type="presOf" srcId="{B5C730DE-1181-420B-A78D-195E914DCCF5}" destId="{B5FF6E04-452A-4146-97F4-3BC94EB5BB87}" srcOrd="0" destOrd="0" presId="urn:microsoft.com/office/officeart/2005/8/layout/radial6"/>
    <dgm:cxn modelId="{C802DEF7-4E4C-4E3A-87EA-2DD1E85F2AFC}" srcId="{8E2A460B-45D3-4E20-A31D-4AFE676F0DDA}" destId="{ECE2948F-862B-4CC3-B6BC-3E6415C7F5DD}" srcOrd="0" destOrd="0" parTransId="{055F34F9-26B5-46B6-B947-B5718EF53A09}" sibTransId="{4116C939-0673-4613-8FA7-CB6FE7258301}"/>
    <dgm:cxn modelId="{8CDF2162-AEC6-43B4-92F0-36F7852FD459}" type="presOf" srcId="{75EA9321-EAFA-4AF6-8313-8107E8EB3526}" destId="{15715456-3418-4DF0-AF3A-DA59307B110D}" srcOrd="0" destOrd="0" presId="urn:microsoft.com/office/officeart/2005/8/layout/radial6"/>
    <dgm:cxn modelId="{8C6A54C8-D6D0-41D8-A8A4-AFCA179751A7}" srcId="{8E2A460B-45D3-4E20-A31D-4AFE676F0DDA}" destId="{E17F1310-B4AD-4B57-8D9B-BF776721EA77}" srcOrd="2" destOrd="0" parTransId="{6BAC1755-6217-4715-99C2-D1422148265D}" sibTransId="{925984A4-8E6F-4D28-B868-DBAB08F4BD28}"/>
    <dgm:cxn modelId="{D2316C5C-468C-439E-AB4A-21920EAC83C3}" srcId="{8E2A460B-45D3-4E20-A31D-4AFE676F0DDA}" destId="{468FA009-1E87-4539-85FA-5C28B78DD6E9}" srcOrd="3" destOrd="0" parTransId="{F205FF88-2C9B-4658-BCAA-BEA6EB7393B2}" sibTransId="{B5C730DE-1181-420B-A78D-195E914DCCF5}"/>
    <dgm:cxn modelId="{B287B36D-01E7-4EB3-A79E-04356CB35289}" type="presOf" srcId="{468FA009-1E87-4539-85FA-5C28B78DD6E9}" destId="{F539A410-44AA-4A02-9F1B-997DD2B71E87}" srcOrd="0" destOrd="0" presId="urn:microsoft.com/office/officeart/2005/8/layout/radial6"/>
    <dgm:cxn modelId="{4F031129-76F6-4AB7-8224-713B0CE03B4C}" type="presOf" srcId="{8E2A460B-45D3-4E20-A31D-4AFE676F0DDA}" destId="{BADECBB5-37EA-4668-8A2F-BD2C2902F22A}" srcOrd="0" destOrd="0" presId="urn:microsoft.com/office/officeart/2005/8/layout/radial6"/>
    <dgm:cxn modelId="{194BA991-C552-4DC5-997B-3F77E4EB5E3D}" type="presOf" srcId="{E17F1310-B4AD-4B57-8D9B-BF776721EA77}" destId="{0DA4B7DF-BD6B-46E8-940A-69050C019BB3}" srcOrd="0" destOrd="0" presId="urn:microsoft.com/office/officeart/2005/8/layout/radial6"/>
    <dgm:cxn modelId="{85B01AEB-1FE7-47BE-A7EF-D716AF4C7F49}" type="presOf" srcId="{4116C939-0673-4613-8FA7-CB6FE7258301}" destId="{F3596884-C09F-4C70-900E-D61864BED5F1}" srcOrd="0" destOrd="0" presId="urn:microsoft.com/office/officeart/2005/8/layout/radial6"/>
    <dgm:cxn modelId="{9A796C46-C6DB-4BBB-8F6A-5D2036893244}" type="presParOf" srcId="{D5B7622F-17AC-467C-B10C-28C38C38C350}" destId="{BADECBB5-37EA-4668-8A2F-BD2C2902F22A}" srcOrd="0" destOrd="0" presId="urn:microsoft.com/office/officeart/2005/8/layout/radial6"/>
    <dgm:cxn modelId="{7326E939-6B4F-47FB-9DE9-9817C9366A54}" type="presParOf" srcId="{D5B7622F-17AC-467C-B10C-28C38C38C350}" destId="{C2E7DEFD-0505-42BF-AE13-B6483BF86572}" srcOrd="1" destOrd="0" presId="urn:microsoft.com/office/officeart/2005/8/layout/radial6"/>
    <dgm:cxn modelId="{9DBCD1FC-9371-4444-8369-2F575262E7A5}" type="presParOf" srcId="{D5B7622F-17AC-467C-B10C-28C38C38C350}" destId="{45046E67-FA41-4C32-9E33-BDDDFBBF1D6A}" srcOrd="2" destOrd="0" presId="urn:microsoft.com/office/officeart/2005/8/layout/radial6"/>
    <dgm:cxn modelId="{83162EDE-2866-49B2-BBA5-4D87E7660E91}" type="presParOf" srcId="{D5B7622F-17AC-467C-B10C-28C38C38C350}" destId="{F3596884-C09F-4C70-900E-D61864BED5F1}" srcOrd="3" destOrd="0" presId="urn:microsoft.com/office/officeart/2005/8/layout/radial6"/>
    <dgm:cxn modelId="{003B1E75-1DF1-4919-A479-3A3DAD0E3728}" type="presParOf" srcId="{D5B7622F-17AC-467C-B10C-28C38C38C350}" destId="{44F31994-0027-4DC3-B39E-FEE01FB1A852}" srcOrd="4" destOrd="0" presId="urn:microsoft.com/office/officeart/2005/8/layout/radial6"/>
    <dgm:cxn modelId="{A78E9688-36FE-41C7-8167-818FF234C567}" type="presParOf" srcId="{D5B7622F-17AC-467C-B10C-28C38C38C350}" destId="{C6A1073C-AEB6-41D2-8257-B02F52AE6460}" srcOrd="5" destOrd="0" presId="urn:microsoft.com/office/officeart/2005/8/layout/radial6"/>
    <dgm:cxn modelId="{9C77493B-0F15-4CD2-B7D1-C045013DE217}" type="presParOf" srcId="{D5B7622F-17AC-467C-B10C-28C38C38C350}" destId="{15715456-3418-4DF0-AF3A-DA59307B110D}" srcOrd="6" destOrd="0" presId="urn:microsoft.com/office/officeart/2005/8/layout/radial6"/>
    <dgm:cxn modelId="{DD960989-5542-4A34-81FD-A32C3EFE1E6B}" type="presParOf" srcId="{D5B7622F-17AC-467C-B10C-28C38C38C350}" destId="{0DA4B7DF-BD6B-46E8-940A-69050C019BB3}" srcOrd="7" destOrd="0" presId="urn:microsoft.com/office/officeart/2005/8/layout/radial6"/>
    <dgm:cxn modelId="{CDCB889C-D26F-4C16-8434-A25F7DEFE2B0}" type="presParOf" srcId="{D5B7622F-17AC-467C-B10C-28C38C38C350}" destId="{9268D1C0-A139-4893-A300-CF509D15352B}" srcOrd="8" destOrd="0" presId="urn:microsoft.com/office/officeart/2005/8/layout/radial6"/>
    <dgm:cxn modelId="{2AE9710E-83E2-4B28-B278-AD916FE33850}" type="presParOf" srcId="{D5B7622F-17AC-467C-B10C-28C38C38C350}" destId="{EBDCA107-8C73-4044-AC95-50DA28B759A8}" srcOrd="9" destOrd="0" presId="urn:microsoft.com/office/officeart/2005/8/layout/radial6"/>
    <dgm:cxn modelId="{50A3680B-6EFF-43BE-B460-9AF0D8E52FE9}" type="presParOf" srcId="{D5B7622F-17AC-467C-B10C-28C38C38C350}" destId="{F539A410-44AA-4A02-9F1B-997DD2B71E87}" srcOrd="10" destOrd="0" presId="urn:microsoft.com/office/officeart/2005/8/layout/radial6"/>
    <dgm:cxn modelId="{AB6FBFC3-0FD8-495C-8D3D-AE71D37AD93B}" type="presParOf" srcId="{D5B7622F-17AC-467C-B10C-28C38C38C350}" destId="{2B016566-AAE3-46FD-A114-7C13E71734EF}" srcOrd="11" destOrd="0" presId="urn:microsoft.com/office/officeart/2005/8/layout/radial6"/>
    <dgm:cxn modelId="{066CCFD5-57A7-426B-BBF3-889190E652BD}" type="presParOf" srcId="{D5B7622F-17AC-467C-B10C-28C38C38C350}" destId="{B5FF6E04-452A-4146-97F4-3BC94EB5BB8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9027A074-C2B4-4B5C-8A24-9F326C135F2C}">
      <dsp:nvSpPr>
        <dsp:cNvPr id="3" name="椭圆 2"/>
        <dsp:cNvSpPr/>
      </dsp:nvSpPr>
      <dsp:spPr bwMode="white">
        <a:xfrm>
          <a:off x="3245072" y="0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245072" y="0"/>
        <a:ext cx="1637855" cy="1637855"/>
      </dsp:txXfrm>
    </dsp:sp>
    <dsp:sp modelId="{D428F19C-A8D3-4893-AD7E-2BA65F02F820}">
      <dsp:nvSpPr>
        <dsp:cNvPr id="4" name="右箭头 3"/>
        <dsp:cNvSpPr/>
      </dsp:nvSpPr>
      <dsp:spPr bwMode="white">
        <a:xfrm rot="2159999">
          <a:off x="4840774" y="12645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2159999">
        <a:off x="4840774" y="1264570"/>
        <a:ext cx="434032" cy="552776"/>
      </dsp:txXfrm>
    </dsp:sp>
    <dsp:sp modelId="{ADA7BD43-8261-45C1-B84A-0D52FA1E4AE7}">
      <dsp:nvSpPr>
        <dsp:cNvPr id="5" name="椭圆 4"/>
        <dsp:cNvSpPr/>
      </dsp:nvSpPr>
      <dsp:spPr bwMode="white">
        <a:xfrm>
          <a:off x="5232651" y="1444061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232651" y="1444061"/>
        <a:ext cx="1637855" cy="1637855"/>
      </dsp:txXfrm>
    </dsp:sp>
    <dsp:sp modelId="{56F040CF-6F47-4847-8647-F5FDBC9F146A}">
      <dsp:nvSpPr>
        <dsp:cNvPr id="6" name="右箭头 5"/>
        <dsp:cNvSpPr/>
      </dsp:nvSpPr>
      <dsp:spPr bwMode="white">
        <a:xfrm rot="6480000">
          <a:off x="5454969" y="31548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6480000">
        <a:off x="5454969" y="3154870"/>
        <a:ext cx="434032" cy="552776"/>
      </dsp:txXfrm>
    </dsp:sp>
    <dsp:sp modelId="{4DEB6BE5-009F-44B4-83FA-1FE41DB12AD9}">
      <dsp:nvSpPr>
        <dsp:cNvPr id="7" name="椭圆 6"/>
        <dsp:cNvSpPr/>
      </dsp:nvSpPr>
      <dsp:spPr bwMode="white">
        <a:xfrm>
          <a:off x="4473464" y="3780600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473464" y="3780600"/>
        <a:ext cx="1637855" cy="1637855"/>
      </dsp:txXfrm>
    </dsp:sp>
    <dsp:sp modelId="{212C6A32-E039-4B6C-B264-DA671275507E}">
      <dsp:nvSpPr>
        <dsp:cNvPr id="8" name="右箭头 7"/>
        <dsp:cNvSpPr/>
      </dsp:nvSpPr>
      <dsp:spPr bwMode="white">
        <a:xfrm rot="10800000">
          <a:off x="3846984" y="4323139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3846984" y="4323139"/>
        <a:ext cx="434032" cy="552776"/>
      </dsp:txXfrm>
    </dsp:sp>
    <dsp:sp modelId="{16EAD731-A57C-4041-B559-7EC79077EC53}">
      <dsp:nvSpPr>
        <dsp:cNvPr id="9" name="椭圆 8"/>
        <dsp:cNvSpPr/>
      </dsp:nvSpPr>
      <dsp:spPr bwMode="white">
        <a:xfrm>
          <a:off x="2016681" y="3780600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16681" y="3780600"/>
        <a:ext cx="1637855" cy="1637855"/>
      </dsp:txXfrm>
    </dsp:sp>
    <dsp:sp modelId="{2E34DF9E-868B-4A46-AA78-8199053E3B5A}">
      <dsp:nvSpPr>
        <dsp:cNvPr id="10" name="右箭头 9"/>
        <dsp:cNvSpPr/>
      </dsp:nvSpPr>
      <dsp:spPr bwMode="white">
        <a:xfrm rot="15120000">
          <a:off x="2238999" y="31548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5120000">
        <a:off x="2238999" y="3154870"/>
        <a:ext cx="434032" cy="552776"/>
      </dsp:txXfrm>
    </dsp:sp>
    <dsp:sp modelId="{12FF041E-83E1-47C9-B066-87396D274A0D}">
      <dsp:nvSpPr>
        <dsp:cNvPr id="11" name="椭圆 10"/>
        <dsp:cNvSpPr/>
      </dsp:nvSpPr>
      <dsp:spPr bwMode="white">
        <a:xfrm>
          <a:off x="1257493" y="1444061"/>
          <a:ext cx="1637855" cy="163785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5560" tIns="35560" rIns="35560" bIns="355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/>
            <a:t>业务场景分析</a:t>
          </a:r>
          <a:endParaRPr lang="zh-CN" altLang="en-US" sz="2800" b="1"/>
        </a:p>
      </dsp:txBody>
      <dsp:txXfrm>
        <a:off x="1257493" y="1444061"/>
        <a:ext cx="1637855" cy="1637855"/>
      </dsp:txXfrm>
    </dsp:sp>
    <dsp:sp modelId="{AAFAAFBE-67D6-4C79-BA3C-CA0235E4A8BE}">
      <dsp:nvSpPr>
        <dsp:cNvPr id="12" name="右箭头 11"/>
        <dsp:cNvSpPr/>
      </dsp:nvSpPr>
      <dsp:spPr bwMode="white">
        <a:xfrm rot="-2159999">
          <a:off x="2853195" y="1264570"/>
          <a:ext cx="434032" cy="55277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2159999">
        <a:off x="2853195" y="1264570"/>
        <a:ext cx="434032" cy="552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6199999"/>
            <a:gd name="adj2" fmla="val 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15715456-3418-4DF0-AF3A-DA59307B110D}">
      <dsp:nvSpPr>
        <dsp:cNvPr id="7" name="空心弧 6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0"/>
            <a:gd name="adj2" fmla="val 54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EBDCA107-8C73-4044-AC95-50DA28B759A8}">
      <dsp:nvSpPr>
        <dsp:cNvPr id="9" name="空心弧 8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5400000"/>
            <a:gd name="adj2" fmla="val 108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080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ADECBB5-37EA-4668-8A2F-BD2C2902F22A}">
      <dsp:nvSpPr>
        <dsp:cNvPr id="3" name="椭圆 2"/>
        <dsp:cNvSpPr/>
      </dsp:nvSpPr>
      <dsp:spPr bwMode="white">
        <a:xfrm>
          <a:off x="3103281" y="1748509"/>
          <a:ext cx="1921438" cy="192143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03281" y="1748509"/>
        <a:ext cx="1921438" cy="1921438"/>
      </dsp:txXfrm>
    </dsp:sp>
    <dsp:sp modelId="{C2E7DEFD-0505-42BF-AE13-B6483BF86572}">
      <dsp:nvSpPr>
        <dsp:cNvPr id="4" name="椭圆 3"/>
        <dsp:cNvSpPr/>
      </dsp:nvSpPr>
      <dsp:spPr bwMode="white">
        <a:xfrm>
          <a:off x="3391497" y="0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0"/>
        <a:ext cx="1345007" cy="1345007"/>
      </dsp:txXfrm>
    </dsp:sp>
    <dsp:sp modelId="{44F31994-0027-4DC3-B39E-FEE01FB1A852}">
      <dsp:nvSpPr>
        <dsp:cNvPr id="6" name="椭圆 5"/>
        <dsp:cNvSpPr/>
      </dsp:nvSpPr>
      <dsp:spPr bwMode="white">
        <a:xfrm>
          <a:off x="5428221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428221" y="2036724"/>
        <a:ext cx="1345007" cy="1345007"/>
      </dsp:txXfrm>
    </dsp:sp>
    <dsp:sp modelId="{0DA4B7DF-BD6B-46E8-940A-69050C019BB3}">
      <dsp:nvSpPr>
        <dsp:cNvPr id="8" name="椭圆 7"/>
        <dsp:cNvSpPr/>
      </dsp:nvSpPr>
      <dsp:spPr bwMode="white">
        <a:xfrm>
          <a:off x="3391497" y="4073448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4073448"/>
        <a:ext cx="1345007" cy="1345007"/>
      </dsp:txXfrm>
    </dsp:sp>
    <dsp:sp modelId="{F539A410-44AA-4A02-9F1B-997DD2B71E87}">
      <dsp:nvSpPr>
        <dsp:cNvPr id="10" name="椭圆 9"/>
        <dsp:cNvSpPr/>
      </dsp:nvSpPr>
      <dsp:spPr bwMode="white">
        <a:xfrm>
          <a:off x="1354773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3" y="2036724"/>
        <a:ext cx="1345007" cy="134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7" b="11702"/>
          <a:stretch>
            <a:fillRect/>
          </a:stretch>
        </p:blipFill>
        <p:spPr bwMode="auto">
          <a:xfrm>
            <a:off x="626533" y="0"/>
            <a:ext cx="10668000" cy="590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6382291"/>
            <a:ext cx="385233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388640"/>
            <a:ext cx="383117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单独logo.png"/>
          <p:cNvPicPr>
            <a:picLocks noChangeAspect="1"/>
          </p:cNvPicPr>
          <p:nvPr userDrawn="1"/>
        </p:nvPicPr>
        <p:blipFill>
          <a:blip r:embed="rId6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7" y="2846215"/>
            <a:ext cx="2734733" cy="35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368300" y="336468"/>
            <a:ext cx="11423651" cy="670817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pic>
        <p:nvPicPr>
          <p:cNvPr id="4" name="图片 3" descr="健客logo--健康到家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567" y="490945"/>
            <a:ext cx="1826684" cy="3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 descr="健客logo--健康到家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" y="5978108"/>
            <a:ext cx="2039963" cy="4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797175" y="1598930"/>
            <a:ext cx="5541645" cy="91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6400"/>
              </a:lnSpc>
            </a:pPr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转正答辩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副标题 2"/>
          <p:cNvSpPr txBox="1">
            <a:spLocks noChangeArrowheads="1"/>
          </p:cNvSpPr>
          <p:nvPr/>
        </p:nvSpPr>
        <p:spPr>
          <a:xfrm>
            <a:off x="3225165" y="3402965"/>
            <a:ext cx="4501515" cy="5499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技术中心智能组  涂松高</a:t>
            </a:r>
            <a:endParaRPr lang="en-US" altLang="zh-CN" kern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9618980" y="5199380"/>
            <a:ext cx="792000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490460" y="5187950"/>
            <a:ext cx="791845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推荐对象模型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84080" y="3528695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用户偏好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62145" y="3704590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crowd-of-users_33887"/>
          <p:cNvSpPr>
            <a:spLocks noChangeAspect="1"/>
          </p:cNvSpPr>
          <p:nvPr/>
        </p:nvSpPr>
        <p:spPr bwMode="auto">
          <a:xfrm>
            <a:off x="8145780" y="1478915"/>
            <a:ext cx="822325" cy="831850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9011920" y="2139315"/>
            <a:ext cx="1672590" cy="13893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768080" y="2364105"/>
            <a:ext cx="1510030" cy="122809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768080" y="296608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用户标签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32830" y="2383155"/>
            <a:ext cx="2233295" cy="14528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32475" y="2139315"/>
            <a:ext cx="2241550" cy="157480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81495" y="2974975"/>
            <a:ext cx="131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效果反馈（是否点击或购买）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7390" y="2555240"/>
            <a:ext cx="1800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精准推荐药品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203180" y="4457700"/>
            <a:ext cx="207645" cy="74803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235700" y="4267835"/>
            <a:ext cx="3329305" cy="111569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198235" y="4445635"/>
            <a:ext cx="1256665" cy="88201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278110" y="4689475"/>
            <a:ext cx="80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5305" y="1287780"/>
            <a:ext cx="4598670" cy="107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背景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信息过载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客户看到太多不需要的药品；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信息有失精准：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客户真正需要的药品并没有方便地展现给客户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9630" y="2775585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54540" y="2555240"/>
            <a:ext cx="1612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购买浏览行为日志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9630" y="3813199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左箭头 27"/>
          <p:cNvSpPr/>
          <p:nvPr/>
        </p:nvSpPr>
        <p:spPr>
          <a:xfrm rot="1320000">
            <a:off x="3657600" y="3288665"/>
            <a:ext cx="78930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3568700" y="4055745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6230" y="4474210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提供用户相关信息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7425" y="4956175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提供药品相关信息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商品推荐系统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849630" y="4887915"/>
            <a:ext cx="2664000" cy="71496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基于知识图谱(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KG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-based)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左箭头 29"/>
          <p:cNvSpPr/>
          <p:nvPr/>
        </p:nvSpPr>
        <p:spPr>
          <a:xfrm rot="20100000">
            <a:off x="3660775" y="4757420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219565" y="206946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9280" y="243967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药品信息</a:t>
            </a:r>
            <a:r>
              <a:rPr lang="zh-CN" altLang="en-US" sz="1200" b="1">
                <a:sym typeface="+mn-ea"/>
              </a:rPr>
              <a:t>中心</a:t>
            </a:r>
            <a:endParaRPr lang="zh-CN" altLang="en-US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29395" y="1496695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【源</a:t>
            </a:r>
            <a:r>
              <a:rPr lang="zh-CN" altLang="en-US" sz="1400" b="1"/>
              <a:t>数据库】</a:t>
            </a:r>
            <a:endParaRPr lang="zh-CN" altLang="en-US" sz="1400" b="1"/>
          </a:p>
        </p:txBody>
      </p:sp>
      <p:sp>
        <p:nvSpPr>
          <p:cNvPr id="6" name="矩形 5"/>
          <p:cNvSpPr/>
          <p:nvPr/>
        </p:nvSpPr>
        <p:spPr>
          <a:xfrm>
            <a:off x="7322185" y="207581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06665" y="2425700"/>
            <a:ext cx="595630" cy="90043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内容特征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6315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【数据中台】</a:t>
            </a:r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9481185" y="3625215"/>
            <a:ext cx="595630" cy="104457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用户</a:t>
            </a:r>
            <a:r>
              <a:rPr lang="zh-CN" altLang="en-US" sz="1200" b="1">
                <a:sym typeface="+mn-ea"/>
              </a:rPr>
              <a:t>浏览数据行为数据</a:t>
            </a:r>
            <a:endParaRPr lang="zh-CN" altLang="en-US" sz="1200" b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79280" y="506476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日志引擎</a:t>
            </a:r>
            <a:endParaRPr lang="zh-CN" altLang="en-US" sz="12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6665" y="3728720"/>
            <a:ext cx="595630" cy="94107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用户画像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06665" y="5103495"/>
            <a:ext cx="595630" cy="84582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群体细分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8295" y="207772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1825" y="227139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协同过滤推荐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1350" y="332105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基于内容推荐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6080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【算法层】</a:t>
            </a:r>
            <a:endParaRPr lang="zh-CN" altLang="en-US" sz="1400" b="1"/>
          </a:p>
        </p:txBody>
      </p:sp>
      <p:sp>
        <p:nvSpPr>
          <p:cNvPr id="18" name="矩形 17"/>
          <p:cNvSpPr/>
          <p:nvPr/>
        </p:nvSpPr>
        <p:spPr>
          <a:xfrm>
            <a:off x="3485515" y="209740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06825" y="3728720"/>
            <a:ext cx="595630" cy="1085850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推荐引擎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3815080" y="2371090"/>
            <a:ext cx="595630" cy="89344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ym typeface="+mn-ea"/>
              </a:rPr>
              <a:t>A/B</a:t>
            </a:r>
            <a:endParaRPr lang="en-US" altLang="zh-CN" sz="14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400" b="1">
                <a:sym typeface="+mn-ea"/>
              </a:rPr>
              <a:t>test</a:t>
            </a:r>
            <a:endParaRPr lang="en-US" altLang="zh-CN" sz="1400" b="1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06825" y="5334000"/>
            <a:ext cx="595630" cy="904240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效果监控</a:t>
            </a:r>
            <a:endParaRPr lang="zh-CN" altLang="en-US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反馈</a:t>
            </a:r>
            <a:endParaRPr lang="zh-CN" altLang="en-US" sz="1200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6000" y="152336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【服务层】</a:t>
            </a:r>
            <a:endParaRPr lang="zh-CN" altLang="en-US" sz="1400" b="1"/>
          </a:p>
        </p:txBody>
      </p:sp>
      <p:sp>
        <p:nvSpPr>
          <p:cNvPr id="23" name="文本框 22"/>
          <p:cNvSpPr txBox="1"/>
          <p:nvPr/>
        </p:nvSpPr>
        <p:spPr>
          <a:xfrm>
            <a:off x="1597025" y="15347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【应用层】</a:t>
            </a:r>
            <a:endParaRPr lang="zh-CN" altLang="en-US" sz="1400" b="1"/>
          </a:p>
        </p:txBody>
      </p:sp>
      <p:sp>
        <p:nvSpPr>
          <p:cNvPr id="24" name="矩形 23"/>
          <p:cNvSpPr/>
          <p:nvPr/>
        </p:nvSpPr>
        <p:spPr>
          <a:xfrm>
            <a:off x="1555750" y="209804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40865" y="2259330"/>
            <a:ext cx="603885" cy="853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产品客户</a:t>
            </a:r>
            <a:endParaRPr lang="zh-CN" altLang="en-US" sz="1200" b="1"/>
          </a:p>
          <a:p>
            <a:pPr algn="ctr"/>
            <a:r>
              <a:rPr lang="zh-CN" altLang="en-US" sz="1200" b="1"/>
              <a:t>端</a:t>
            </a:r>
            <a:endParaRPr lang="zh-CN" altLang="en-US" sz="1200" b="1"/>
          </a:p>
        </p:txBody>
      </p:sp>
      <p:sp>
        <p:nvSpPr>
          <p:cNvPr id="26" name="左箭头 25"/>
          <p:cNvSpPr/>
          <p:nvPr/>
        </p:nvSpPr>
        <p:spPr>
          <a:xfrm>
            <a:off x="2623820" y="4034155"/>
            <a:ext cx="890905" cy="436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传输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4587875" y="4034155"/>
            <a:ext cx="878840" cy="4616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bg1"/>
                </a:solidFill>
              </a:rPr>
              <a:t>模型输出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6449695" y="4033520"/>
            <a:ext cx="953770" cy="396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模型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训练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8401050" y="2639695"/>
            <a:ext cx="854075" cy="444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特征提取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1825" y="444563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基于知识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图谱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>
            <a:off x="8314055" y="3947795"/>
            <a:ext cx="941070" cy="465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数据预处理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389620" y="5276850"/>
            <a:ext cx="866140" cy="396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数据转换</a:t>
            </a:r>
            <a:endParaRPr lang="en-US" altLang="zh-CN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推荐系统分层图</a:t>
            </a:r>
            <a:endParaRPr lang="zh-CN" altLang="en-US" sz="4000" b="1"/>
          </a:p>
        </p:txBody>
      </p:sp>
      <p:sp>
        <p:nvSpPr>
          <p:cNvPr id="36" name="矩形 35"/>
          <p:cNvSpPr/>
          <p:nvPr/>
        </p:nvSpPr>
        <p:spPr>
          <a:xfrm>
            <a:off x="1840865" y="4422140"/>
            <a:ext cx="603885" cy="814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APP</a:t>
            </a:r>
            <a:endParaRPr lang="en-US" altLang="zh-CN" sz="1200" b="1"/>
          </a:p>
          <a:p>
            <a:pPr algn="ctr"/>
            <a:r>
              <a:rPr lang="zh-CN" altLang="en-US" sz="1200" b="1"/>
              <a:t>信息推送</a:t>
            </a:r>
            <a:endParaRPr lang="zh-CN" altLang="en-US" sz="1200" b="1"/>
          </a:p>
        </p:txBody>
      </p:sp>
      <p:sp>
        <p:nvSpPr>
          <p:cNvPr id="37" name="矩形 36"/>
          <p:cNvSpPr/>
          <p:nvPr/>
        </p:nvSpPr>
        <p:spPr>
          <a:xfrm>
            <a:off x="1840865" y="3335020"/>
            <a:ext cx="603885" cy="810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个性化短信营销</a:t>
            </a:r>
            <a:endParaRPr lang="zh-CN" altLang="en-US" sz="1200" b="1"/>
          </a:p>
        </p:txBody>
      </p:sp>
      <p:sp>
        <p:nvSpPr>
          <p:cNvPr id="38" name="矩形 37"/>
          <p:cNvSpPr/>
          <p:nvPr/>
        </p:nvSpPr>
        <p:spPr>
          <a:xfrm>
            <a:off x="1844040" y="5461635"/>
            <a:ext cx="603885" cy="788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慢病回访销售</a:t>
            </a:r>
            <a:endParaRPr lang="zh-CN" altLang="en-US" sz="1200" b="1"/>
          </a:p>
        </p:txBody>
      </p:sp>
      <p:sp>
        <p:nvSpPr>
          <p:cNvPr id="2" name="矩形 1"/>
          <p:cNvSpPr/>
          <p:nvPr/>
        </p:nvSpPr>
        <p:spPr>
          <a:xfrm>
            <a:off x="5721350" y="5499735"/>
            <a:ext cx="595630" cy="750570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混合推荐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推荐算法与模型</a:t>
            </a:r>
            <a:endParaRPr lang="zh-CN" altLang="en-US" sz="4000" b="1"/>
          </a:p>
        </p:txBody>
      </p:sp>
      <p:sp>
        <p:nvSpPr>
          <p:cNvPr id="37" name="文本框 36"/>
          <p:cNvSpPr txBox="1"/>
          <p:nvPr/>
        </p:nvSpPr>
        <p:spPr>
          <a:xfrm>
            <a:off x="821055" y="1356360"/>
            <a:ext cx="2664000" cy="72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2480" y="1350669"/>
            <a:ext cx="2397125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50435" y="1361147"/>
            <a:ext cx="2344420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基于知识图谱(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KG-based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380615"/>
            <a:ext cx="3377565" cy="239077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485390"/>
            <a:ext cx="3162935" cy="215328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1048385" y="5028565"/>
            <a:ext cx="2209165" cy="1134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/>
              <a:t>SVD</a:t>
            </a:r>
            <a:r>
              <a:rPr lang="zh-CN" altLang="en-US" sz="1600" b="1"/>
              <a:t>、</a:t>
            </a:r>
            <a:r>
              <a:rPr lang="en-US" altLang="zh-CN" sz="1600" b="1"/>
              <a:t>SVD++</a:t>
            </a:r>
            <a:endParaRPr lang="en-US" altLang="zh-CN" sz="1600" b="1"/>
          </a:p>
          <a:p>
            <a:pPr algn="l"/>
            <a:r>
              <a:rPr lang="en-US" altLang="zh-CN" sz="1600" b="1"/>
              <a:t>Factrionzation Machine</a:t>
            </a:r>
            <a:endParaRPr lang="en-US" altLang="zh-CN" sz="1600" b="1"/>
          </a:p>
          <a:p>
            <a:pPr algn="l"/>
            <a:r>
              <a:rPr lang="en-US" altLang="zh-CN" sz="1600" b="1"/>
              <a:t>FFM ...</a:t>
            </a:r>
            <a:endParaRPr lang="en-US" altLang="zh-CN" sz="1600" b="1"/>
          </a:p>
        </p:txBody>
      </p:sp>
      <p:sp>
        <p:nvSpPr>
          <p:cNvPr id="65" name="矩形 64"/>
          <p:cNvSpPr/>
          <p:nvPr/>
        </p:nvSpPr>
        <p:spPr>
          <a:xfrm>
            <a:off x="8676640" y="5028565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Logistic Regression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GBDT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Wide&amp;Deep Learning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Deep FM ...</a:t>
            </a:r>
            <a:endParaRPr lang="en-US" altLang="zh-CN" sz="16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60" y="2526665"/>
            <a:ext cx="3287395" cy="2042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01260" y="5038090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Graph Embedding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DeepWalk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Node2Vec ...</a:t>
            </a:r>
            <a:endParaRPr lang="en-US" altLang="zh-CN" sz="16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5290185" y="5052060"/>
            <a:ext cx="1260000" cy="1260000"/>
          </a:xfrm>
          <a:prstGeom prst="ellipse">
            <a:avLst/>
          </a:prstGeom>
          <a:solidFill>
            <a:srgbClr val="1A0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4" name="椭圆 3"/>
          <p:cNvSpPr/>
          <p:nvPr/>
        </p:nvSpPr>
        <p:spPr>
          <a:xfrm>
            <a:off x="8352155" y="1931035"/>
            <a:ext cx="1260000" cy="1260000"/>
          </a:xfrm>
          <a:prstGeom prst="ellips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5" name="椭圆 4"/>
          <p:cNvSpPr/>
          <p:nvPr/>
        </p:nvSpPr>
        <p:spPr>
          <a:xfrm>
            <a:off x="2421890" y="4286885"/>
            <a:ext cx="1260000" cy="12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6" name="椭圆 5"/>
          <p:cNvSpPr/>
          <p:nvPr/>
        </p:nvSpPr>
        <p:spPr>
          <a:xfrm>
            <a:off x="2148205" y="1906905"/>
            <a:ext cx="1260000" cy="1260000"/>
          </a:xfrm>
          <a:prstGeom prst="ellipse">
            <a:avLst/>
          </a:prstGeom>
          <a:solidFill>
            <a:srgbClr val="E28B9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pic>
        <p:nvPicPr>
          <p:cNvPr id="8" name="图片 7" descr="群蜂猜你喜欢---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865" y="2234565"/>
            <a:ext cx="628650" cy="6286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816215" y="4258945"/>
            <a:ext cx="1260000" cy="12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10" name="椭圆 9"/>
          <p:cNvSpPr/>
          <p:nvPr/>
        </p:nvSpPr>
        <p:spPr>
          <a:xfrm>
            <a:off x="5057140" y="1873885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9630410" y="2359025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我的</a:t>
            </a:r>
            <a:endParaRPr lang="zh-CN" altLang="en-US" sz="1600" b="1"/>
          </a:p>
        </p:txBody>
      </p:sp>
      <p:pic>
        <p:nvPicPr>
          <p:cNvPr id="13" name="图片 12" descr="个人中心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2185670"/>
            <a:ext cx="726440" cy="7264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84885" y="2323465"/>
            <a:ext cx="1113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猜你喜欢</a:t>
            </a:r>
            <a:endParaRPr lang="zh-CN" altLang="en-US" sz="1600" b="1"/>
          </a:p>
        </p:txBody>
      </p:sp>
      <p:sp>
        <p:nvSpPr>
          <p:cNvPr id="15" name="文本框 14"/>
          <p:cNvSpPr txBox="1"/>
          <p:nvPr/>
        </p:nvSpPr>
        <p:spPr>
          <a:xfrm>
            <a:off x="1659890" y="5191125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首页</a:t>
            </a:r>
            <a:endParaRPr lang="zh-CN" altLang="en-US" sz="1600" b="1"/>
          </a:p>
        </p:txBody>
      </p:sp>
      <p:pic>
        <p:nvPicPr>
          <p:cNvPr id="17" name="图片 16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55" y="4509135"/>
            <a:ext cx="714375" cy="714375"/>
          </a:xfrm>
          <a:prstGeom prst="rect">
            <a:avLst/>
          </a:prstGeom>
        </p:spPr>
      </p:pic>
      <p:pic>
        <p:nvPicPr>
          <p:cNvPr id="19" name="图片 18" descr="页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270" y="5372100"/>
            <a:ext cx="682625" cy="5988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174490" y="5915660"/>
            <a:ext cx="1338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健康圈</a:t>
            </a:r>
            <a:endParaRPr lang="zh-CN" altLang="en-US" sz="1600" b="1"/>
          </a:p>
          <a:p>
            <a:pPr algn="ctr"/>
            <a:r>
              <a:rPr lang="zh-CN" altLang="en-US" sz="1600" b="1">
                <a:sym typeface="+mn-ea"/>
              </a:rPr>
              <a:t>信息流场景</a:t>
            </a:r>
            <a:endParaRPr lang="zh-CN" altLang="en-US" sz="1600" b="1"/>
          </a:p>
        </p:txBody>
      </p:sp>
      <p:sp>
        <p:nvSpPr>
          <p:cNvPr id="21" name="文本框 20"/>
          <p:cNvSpPr txBox="1"/>
          <p:nvPr/>
        </p:nvSpPr>
        <p:spPr>
          <a:xfrm>
            <a:off x="9020810" y="5276215"/>
            <a:ext cx="1608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购买过此商品的用户还购买过</a:t>
            </a:r>
            <a:endParaRPr lang="zh-CN" altLang="en-US" sz="1600" b="1">
              <a:sym typeface="+mn-ea"/>
            </a:endParaRPr>
          </a:p>
        </p:txBody>
      </p:sp>
      <p:pic>
        <p:nvPicPr>
          <p:cNvPr id="23" name="图片 22" descr="购物车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60" y="4595495"/>
            <a:ext cx="643890" cy="64389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 rot="21300000">
            <a:off x="6979920" y="2510155"/>
            <a:ext cx="128841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2040000">
            <a:off x="6664325" y="3740785"/>
            <a:ext cx="12287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360670" y="4119880"/>
            <a:ext cx="116268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8820000">
            <a:off x="3856355" y="3799205"/>
            <a:ext cx="1309370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1160000">
            <a:off x="3700780" y="2506980"/>
            <a:ext cx="116967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齿轮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170" y="2348865"/>
            <a:ext cx="869950" cy="81788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388610" y="131000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ym typeface="+mn-ea"/>
              </a:rPr>
              <a:t>推荐引擎</a:t>
            </a:r>
            <a:endParaRPr lang="zh-CN" altLang="en-US" b="1"/>
          </a:p>
        </p:txBody>
      </p:sp>
      <p:sp>
        <p:nvSpPr>
          <p:cNvPr id="34" name="圆角矩形 33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推荐应用场景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/>
              <a:t>推荐系统上线与迭代</a:t>
            </a:r>
            <a:endParaRPr lang="zh-CN" altLang="en-US" sz="4000" b="1"/>
          </a:p>
        </p:txBody>
      </p:sp>
      <p:sp>
        <p:nvSpPr>
          <p:cNvPr id="2" name="右箭头 1"/>
          <p:cNvSpPr/>
          <p:nvPr/>
        </p:nvSpPr>
        <p:spPr>
          <a:xfrm>
            <a:off x="925195" y="2230755"/>
            <a:ext cx="10283190" cy="2366010"/>
          </a:xfrm>
          <a:prstGeom prst="rightArrow">
            <a:avLst/>
          </a:prstGeom>
          <a:gradFill>
            <a:gsLst>
              <a:gs pos="49000">
                <a:schemeClr val="accent5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1594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81125" y="3052445"/>
            <a:ext cx="1231265" cy="732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业务场景分析</a:t>
            </a:r>
            <a:endParaRPr lang="zh-CN" altLang="en-US" b="1"/>
          </a:p>
        </p:txBody>
      </p:sp>
      <p:sp>
        <p:nvSpPr>
          <p:cNvPr id="4" name="圆角矩形 3"/>
          <p:cNvSpPr/>
          <p:nvPr/>
        </p:nvSpPr>
        <p:spPr>
          <a:xfrm>
            <a:off x="3138805" y="3089910"/>
            <a:ext cx="1222375" cy="7048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数据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ETL</a:t>
            </a:r>
            <a:endParaRPr lang="zh-CN" altLang="en-US" b="1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40605" y="3100705"/>
            <a:ext cx="1564640" cy="694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模型</a:t>
            </a:r>
            <a:r>
              <a:rPr lang="zh-CN" altLang="en-US" b="1">
                <a:sym typeface="+mn-ea"/>
              </a:rPr>
              <a:t>本地</a:t>
            </a:r>
            <a:r>
              <a:rPr lang="zh-CN" altLang="en-US" b="1">
                <a:sym typeface="+mn-ea"/>
              </a:rPr>
              <a:t>训练</a:t>
            </a:r>
            <a:r>
              <a:rPr lang="zh-CN" altLang="en-US" b="1">
                <a:sym typeface="+mn-ea"/>
              </a:rPr>
              <a:t>与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84670" y="3081020"/>
            <a:ext cx="1193165" cy="7232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AB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85200" y="3071495"/>
            <a:ext cx="1222375" cy="7137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全量上线</a:t>
            </a:r>
            <a:endParaRPr lang="zh-CN" altLang="en-US" b="1">
              <a:sym typeface="+mn-ea"/>
            </a:endParaRPr>
          </a:p>
        </p:txBody>
      </p:sp>
      <p:sp>
        <p:nvSpPr>
          <p:cNvPr id="11" name="手杖形箭头 10"/>
          <p:cNvSpPr/>
          <p:nvPr/>
        </p:nvSpPr>
        <p:spPr>
          <a:xfrm rot="10800000">
            <a:off x="5435600" y="3842385"/>
            <a:ext cx="2094230" cy="560705"/>
          </a:xfrm>
          <a:prstGeom prst="uturnArrow">
            <a:avLst>
              <a:gd name="adj1" fmla="val 25000"/>
              <a:gd name="adj2" fmla="val 24988"/>
              <a:gd name="adj3" fmla="val 22536"/>
              <a:gd name="adj4" fmla="val 43762"/>
              <a:gd name="adj5" fmla="val 100000"/>
            </a:avLst>
          </a:prstGeom>
          <a:solidFill>
            <a:srgbClr val="DEDF71"/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2766060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4469130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6513195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8189595" y="3320415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手杖形箭头 4"/>
          <p:cNvSpPr/>
          <p:nvPr/>
        </p:nvSpPr>
        <p:spPr>
          <a:xfrm flipH="1">
            <a:off x="1851025" y="2418080"/>
            <a:ext cx="1778000" cy="627380"/>
          </a:xfrm>
          <a:prstGeom prst="uturnArrow">
            <a:avLst>
              <a:gd name="adj1" fmla="val 25000"/>
              <a:gd name="adj2" fmla="val 24988"/>
              <a:gd name="adj3" fmla="val 26103"/>
              <a:gd name="adj4" fmla="val 43762"/>
              <a:gd name="adj5" fmla="val 100000"/>
            </a:avLst>
          </a:prstGeom>
          <a:solidFill>
            <a:srgbClr val="DEDF71"/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手杖形箭头 8"/>
          <p:cNvSpPr/>
          <p:nvPr/>
        </p:nvSpPr>
        <p:spPr>
          <a:xfrm flipH="1">
            <a:off x="3676650" y="2428240"/>
            <a:ext cx="2052955" cy="645795"/>
          </a:xfrm>
          <a:prstGeom prst="uturnArrow">
            <a:avLst>
              <a:gd name="adj1" fmla="val 25000"/>
              <a:gd name="adj2" fmla="val 24988"/>
              <a:gd name="adj3" fmla="val 26103"/>
              <a:gd name="adj4" fmla="val 43762"/>
              <a:gd name="adj5" fmla="val 100000"/>
            </a:avLst>
          </a:prstGeom>
          <a:solidFill>
            <a:srgbClr val="DEDF71"/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5035" y="4413885"/>
            <a:ext cx="1132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2">
                    <a:lumMod val="75000"/>
                  </a:schemeClr>
                </a:solidFill>
              </a:rPr>
              <a:t>模型校验</a:t>
            </a:r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24655" y="2022475"/>
            <a:ext cx="1132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2">
                    <a:lumMod val="75000"/>
                  </a:schemeClr>
                </a:solidFill>
              </a:rPr>
              <a:t>数据检查</a:t>
            </a:r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31720" y="2003425"/>
            <a:ext cx="1132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2">
                    <a:lumMod val="75000"/>
                  </a:schemeClr>
                </a:solidFill>
              </a:rPr>
              <a:t>需求分析</a:t>
            </a:r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矩形 4"/>
          <p:cNvSpPr>
            <a:spLocks noChangeArrowheads="1"/>
          </p:cNvSpPr>
          <p:nvPr/>
        </p:nvSpPr>
        <p:spPr bwMode="auto">
          <a:xfrm>
            <a:off x="2961734" y="2327840"/>
            <a:ext cx="53111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en-US" altLang="zh-CN" sz="7200">
              <a:latin typeface="Calibri" panose="020F0502020204030204" charset="0"/>
            </a:endParaRPr>
          </a:p>
        </p:txBody>
      </p:sp>
      <p:pic>
        <p:nvPicPr>
          <p:cNvPr id="10245" name="图片 7" descr="健客logo--健康到家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" y="5978108"/>
            <a:ext cx="2039963" cy="4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/>
              <a:t>推荐系统上线与迭代</a:t>
            </a:r>
            <a:endParaRPr lang="zh-CN" altLang="en-US" sz="4000" b="1"/>
          </a:p>
        </p:txBody>
      </p:sp>
      <p:sp>
        <p:nvSpPr>
          <p:cNvPr id="2" name="右箭头 1"/>
          <p:cNvSpPr/>
          <p:nvPr/>
        </p:nvSpPr>
        <p:spPr>
          <a:xfrm>
            <a:off x="972820" y="2240280"/>
            <a:ext cx="10283190" cy="2366010"/>
          </a:xfrm>
          <a:prstGeom prst="rightArrow">
            <a:avLst/>
          </a:prstGeom>
          <a:gradFill>
            <a:gsLst>
              <a:gs pos="49000">
                <a:schemeClr val="accent5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1594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81125" y="3052445"/>
            <a:ext cx="1231265" cy="732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业务场景分析</a:t>
            </a:r>
            <a:endParaRPr lang="zh-CN" altLang="en-US" b="1"/>
          </a:p>
        </p:txBody>
      </p:sp>
      <p:sp>
        <p:nvSpPr>
          <p:cNvPr id="4" name="圆角矩形 3"/>
          <p:cNvSpPr/>
          <p:nvPr/>
        </p:nvSpPr>
        <p:spPr>
          <a:xfrm>
            <a:off x="3138805" y="3089910"/>
            <a:ext cx="1222375" cy="7048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数据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ETL</a:t>
            </a:r>
            <a:endParaRPr lang="zh-CN" altLang="en-US" b="1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40605" y="3100705"/>
            <a:ext cx="1564640" cy="694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模型</a:t>
            </a:r>
            <a:r>
              <a:rPr lang="zh-CN" altLang="en-US" b="1">
                <a:sym typeface="+mn-ea"/>
              </a:rPr>
              <a:t>本地</a:t>
            </a:r>
            <a:r>
              <a:rPr lang="zh-CN" altLang="en-US" b="1">
                <a:sym typeface="+mn-ea"/>
              </a:rPr>
              <a:t>训练</a:t>
            </a:r>
            <a:r>
              <a:rPr lang="zh-CN" altLang="en-US" b="1">
                <a:sym typeface="+mn-ea"/>
              </a:rPr>
              <a:t>与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84670" y="3081020"/>
            <a:ext cx="1193165" cy="7232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AB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85200" y="3071495"/>
            <a:ext cx="1173480" cy="7137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全量上线</a:t>
            </a:r>
            <a:endParaRPr lang="zh-CN" altLang="en-US" b="1">
              <a:sym typeface="+mn-ea"/>
            </a:endParaRPr>
          </a:p>
        </p:txBody>
      </p:sp>
      <p:sp>
        <p:nvSpPr>
          <p:cNvPr id="11" name="手杖形箭头 10"/>
          <p:cNvSpPr/>
          <p:nvPr/>
        </p:nvSpPr>
        <p:spPr>
          <a:xfrm rot="10800000">
            <a:off x="3432810" y="3869055"/>
            <a:ext cx="4224020" cy="929005"/>
          </a:xfrm>
          <a:prstGeom prst="uturnArrow">
            <a:avLst>
              <a:gd name="adj1" fmla="val 25000"/>
              <a:gd name="adj2" fmla="val 24988"/>
              <a:gd name="adj3" fmla="val 26103"/>
              <a:gd name="adj4" fmla="val 43762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2766060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4469130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6513195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8189595" y="3320415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497840"/>
            <a:ext cx="6630035" cy="4155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4131945"/>
            <a:ext cx="4333240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150" name="矩形 22"/>
          <p:cNvSpPr>
            <a:spLocks noChangeArrowheads="1"/>
          </p:cNvSpPr>
          <p:nvPr/>
        </p:nvSpPr>
        <p:spPr bwMode="auto">
          <a:xfrm>
            <a:off x="1040532" y="2772149"/>
            <a:ext cx="173863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330" b="1">
                <a:solidFill>
                  <a:srgbClr val="1B96D5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5330"/>
          </a:p>
        </p:txBody>
      </p:sp>
      <p:sp>
        <p:nvSpPr>
          <p:cNvPr id="6151" name="矩形 23"/>
          <p:cNvSpPr>
            <a:spLocks noChangeArrowheads="1"/>
          </p:cNvSpPr>
          <p:nvPr/>
        </p:nvSpPr>
        <p:spPr bwMode="auto">
          <a:xfrm>
            <a:off x="1123061" y="3629188"/>
            <a:ext cx="165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1B96D5"/>
                </a:solidFill>
              </a:rPr>
              <a:t>CONTENT</a:t>
            </a:r>
            <a:endParaRPr lang="zh-CN" altLang="en-US" sz="2400">
              <a:solidFill>
                <a:srgbClr val="1B96D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15" y="2442210"/>
            <a:ext cx="5788660" cy="37350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476500"/>
            <a:ext cx="9057640" cy="228409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1352550" y="4953000"/>
            <a:ext cx="2209165" cy="175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基于用户(user-based)的协同过滤</a:t>
            </a:r>
            <a:endParaRPr lang="zh-CN" altLang="en-US" sz="1000"/>
          </a:p>
          <a:p>
            <a:pPr algn="l"/>
            <a:r>
              <a:rPr lang="zh-CN" altLang="en-US" sz="1000"/>
              <a:t>基于项目(item-based)的协同过滤</a:t>
            </a:r>
            <a:endParaRPr lang="zh-CN" altLang="en-US" sz="1000"/>
          </a:p>
          <a:p>
            <a:pPr algn="l"/>
            <a:r>
              <a:rPr lang="zh-CN" altLang="en-US" sz="1000"/>
              <a:t>基于模型(model based)的协同过滤。</a:t>
            </a:r>
            <a:endParaRPr lang="zh-CN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70965" y="9271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展现层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70965" y="232537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数据结果层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0965" y="370459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策略层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0965" y="52959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日志信息层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8685" y="849630"/>
            <a:ext cx="2708275" cy="981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96665" y="1076325"/>
            <a:ext cx="18059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推荐结果融合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48050" y="2205990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1095" y="2474595"/>
            <a:ext cx="17545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离线结果推荐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48050" y="3653155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48050" y="5207635"/>
            <a:ext cx="7604125" cy="102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665" y="5407660"/>
            <a:ext cx="136398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浏览日志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86400" y="5411470"/>
            <a:ext cx="132080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购买日志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43575" y="2474595"/>
            <a:ext cx="172148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在线结果推荐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75115" y="391160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推荐策略库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0235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用户特征模型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0100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物品特征模型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39965" y="392176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结构化数据源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88505" y="5411470"/>
            <a:ext cx="1635125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推荐请求日志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56655" y="926465"/>
            <a:ext cx="2334895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用户最近浏览行为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830945" y="944245"/>
            <a:ext cx="2113915" cy="7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用户最近购买行为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7399020" y="1788795"/>
            <a:ext cx="348615" cy="6299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9606280" y="1915795"/>
            <a:ext cx="391795" cy="34918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24681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74545"/>
            <a:ext cx="10845800" cy="4438323"/>
            <a:chOff x="673100" y="1374545"/>
            <a:chExt cx="10845800" cy="4438323"/>
          </a:xfrm>
        </p:grpSpPr>
        <p:cxnSp>
          <p:nvCxnSpPr>
            <p:cNvPr id="168" name="直接连接符 167"/>
            <p:cNvCxnSpPr>
              <a:stCxn id="151" idx="0"/>
              <a:endCxn id="153" idx="4"/>
            </p:cNvCxnSpPr>
            <p:nvPr/>
          </p:nvCxnSpPr>
          <p:spPr>
            <a:xfrm flipH="1" flipV="1">
              <a:off x="6096001" y="3446143"/>
              <a:ext cx="1" cy="337996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>
              <a:stCxn id="151" idx="3"/>
              <a:endCxn id="154" idx="6"/>
            </p:cNvCxnSpPr>
            <p:nvPr/>
          </p:nvCxnSpPr>
          <p:spPr>
            <a:xfrm flipH="1">
              <a:off x="5403929" y="4588680"/>
              <a:ext cx="358821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>
              <a:stCxn id="151" idx="5"/>
              <a:endCxn id="155" idx="2"/>
            </p:cNvCxnSpPr>
            <p:nvPr/>
          </p:nvCxnSpPr>
          <p:spPr>
            <a:xfrm>
              <a:off x="6429253" y="4588680"/>
              <a:ext cx="358820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îṧḷïḓé"/>
            <p:cNvSpPr/>
            <p:nvPr/>
          </p:nvSpPr>
          <p:spPr>
            <a:xfrm>
              <a:off x="4852748" y="3027473"/>
              <a:ext cx="2486508" cy="2513538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îṣľíde"/>
            <p:cNvSpPr/>
            <p:nvPr/>
          </p:nvSpPr>
          <p:spPr>
            <a:xfrm>
              <a:off x="456608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6" name="íṧ1îḑe"/>
            <p:cNvSpPr/>
            <p:nvPr/>
          </p:nvSpPr>
          <p:spPr>
            <a:xfrm>
              <a:off x="465577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5" name="ï$ļîḑe"/>
            <p:cNvSpPr/>
            <p:nvPr/>
          </p:nvSpPr>
          <p:spPr>
            <a:xfrm>
              <a:off x="678807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7" name="ïṡľiďè"/>
            <p:cNvSpPr/>
            <p:nvPr/>
          </p:nvSpPr>
          <p:spPr>
            <a:xfrm>
              <a:off x="687776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1" name="îslïdé"/>
            <p:cNvSpPr/>
            <p:nvPr/>
          </p:nvSpPr>
          <p:spPr>
            <a:xfrm>
              <a:off x="5624713" y="3784139"/>
              <a:ext cx="942577" cy="94257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i="1" dirty="0"/>
                <a:t>Text</a:t>
              </a:r>
              <a:endParaRPr lang="zh-CN" altLang="en-US" b="1" i="1" dirty="0"/>
            </a:p>
          </p:txBody>
        </p:sp>
        <p:sp>
          <p:nvSpPr>
            <p:cNvPr id="153" name="íṩļíďè"/>
            <p:cNvSpPr/>
            <p:nvPr/>
          </p:nvSpPr>
          <p:spPr>
            <a:xfrm>
              <a:off x="5677078" y="2608297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8" name="íŝľîḑê"/>
            <p:cNvSpPr/>
            <p:nvPr/>
          </p:nvSpPr>
          <p:spPr>
            <a:xfrm>
              <a:off x="5766765" y="5154396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61" name="îsľïďé"/>
            <p:cNvSpPr/>
            <p:nvPr/>
          </p:nvSpPr>
          <p:spPr>
            <a:xfrm>
              <a:off x="5462371" y="3621797"/>
              <a:ext cx="1267260" cy="12672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" name="íŝḻídê"/>
            <p:cNvGrpSpPr/>
            <p:nvPr/>
          </p:nvGrpSpPr>
          <p:grpSpPr>
            <a:xfrm>
              <a:off x="673100" y="3638550"/>
              <a:ext cx="3361555" cy="1233752"/>
              <a:chOff x="673100" y="3021674"/>
              <a:chExt cx="3361555" cy="1233752"/>
            </a:xfrm>
          </p:grpSpPr>
          <p:sp>
            <p:nvSpPr>
              <p:cNvPr id="20" name="ïslîďè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1" name="iṩļiḓ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03.Text here</a:t>
                </a:r>
                <a:endParaRPr lang="en-US" altLang="zh-CN" i="1" u="sng" dirty="0"/>
              </a:p>
            </p:txBody>
          </p:sp>
        </p:grpSp>
        <p:grpSp>
          <p:nvGrpSpPr>
            <p:cNvPr id="31" name="íṥḻïḋé"/>
            <p:cNvGrpSpPr/>
            <p:nvPr/>
          </p:nvGrpSpPr>
          <p:grpSpPr>
            <a:xfrm>
              <a:off x="8157345" y="3638550"/>
              <a:ext cx="3361555" cy="1233752"/>
              <a:chOff x="673100" y="3021674"/>
              <a:chExt cx="3361555" cy="1233752"/>
            </a:xfrm>
          </p:grpSpPr>
          <p:sp>
            <p:nvSpPr>
              <p:cNvPr id="32" name="îṥḷíḋe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3" name="îṥľid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02.Text here</a:t>
                </a:r>
                <a:endParaRPr lang="en-US" altLang="zh-CN" i="1" u="sng" dirty="0"/>
              </a:p>
            </p:txBody>
          </p:sp>
        </p:grpSp>
        <p:grpSp>
          <p:nvGrpSpPr>
            <p:cNvPr id="34" name="îsļïdé"/>
            <p:cNvGrpSpPr/>
            <p:nvPr/>
          </p:nvGrpSpPr>
          <p:grpSpPr>
            <a:xfrm>
              <a:off x="4415224" y="1374545"/>
              <a:ext cx="3361555" cy="1233752"/>
              <a:chOff x="673100" y="3021674"/>
              <a:chExt cx="3361555" cy="1233752"/>
            </a:xfrm>
          </p:grpSpPr>
          <p:sp>
            <p:nvSpPr>
              <p:cNvPr id="35" name="îSḻîḑê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6" name="ïşlîď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01.Text here</a:t>
                </a:r>
                <a:endParaRPr lang="en-US" altLang="zh-CN" i="1" u="sng" dirty="0"/>
              </a:p>
            </p:txBody>
          </p:sp>
        </p:grpSp>
        <p:sp>
          <p:nvSpPr>
            <p:cNvPr id="50" name="íṣľiḍè"/>
            <p:cNvSpPr/>
            <p:nvPr/>
          </p:nvSpPr>
          <p:spPr>
            <a:xfrm>
              <a:off x="4767451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1" name="ïś1íde"/>
            <p:cNvSpPr/>
            <p:nvPr/>
          </p:nvSpPr>
          <p:spPr>
            <a:xfrm>
              <a:off x="5878447" y="2798122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2" name="iSḻiḋè"/>
            <p:cNvSpPr/>
            <p:nvPr/>
          </p:nvSpPr>
          <p:spPr>
            <a:xfrm>
              <a:off x="6989442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616710"/>
            <a:ext cx="6096000" cy="3771900"/>
          </a:xfrm>
          <a:prstGeom prst="rect">
            <a:avLst/>
          </a:prstGeom>
        </p:spPr>
      </p:pic>
      <p:pic>
        <p:nvPicPr>
          <p:cNvPr id="24" name="图片 23" descr="齿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465705"/>
            <a:ext cx="906145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73100" y="1742515"/>
            <a:ext cx="10845800" cy="3372970"/>
            <a:chOff x="673100" y="1952065"/>
            <a:chExt cx="10845800" cy="3372970"/>
          </a:xfrm>
        </p:grpSpPr>
        <p:sp>
          <p:nvSpPr>
            <p:cNvPr id="11" name="ís1iḑè"/>
            <p:cNvSpPr/>
            <p:nvPr/>
          </p:nvSpPr>
          <p:spPr>
            <a:xfrm>
              <a:off x="4640074" y="2182624"/>
              <a:ext cx="2911852" cy="29118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endParaRPr lang="en-US" altLang="zh-CN" sz="1400" b="1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341834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753376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396664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125323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051797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396663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îṣlïḍé"/>
            <p:cNvGrpSpPr/>
            <p:nvPr/>
          </p:nvGrpSpPr>
          <p:grpSpPr>
            <a:xfrm>
              <a:off x="3202148" y="1952065"/>
              <a:ext cx="936886" cy="936885"/>
              <a:chOff x="3202148" y="1952065"/>
              <a:chExt cx="936886" cy="936885"/>
            </a:xfrm>
          </p:grpSpPr>
          <p:sp>
            <p:nvSpPr>
              <p:cNvPr id="15" name="ïṡliďê"/>
              <p:cNvSpPr/>
              <p:nvPr/>
            </p:nvSpPr>
            <p:spPr>
              <a:xfrm>
                <a:off x="3202148" y="1952065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4" name="îSľïḓé"/>
              <p:cNvSpPr/>
              <p:nvPr/>
            </p:nvSpPr>
            <p:spPr>
              <a:xfrm>
                <a:off x="3452910" y="2238128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1" name="ísḷîḍé"/>
            <p:cNvGrpSpPr/>
            <p:nvPr/>
          </p:nvGrpSpPr>
          <p:grpSpPr>
            <a:xfrm>
              <a:off x="2481463" y="3176213"/>
              <a:ext cx="936886" cy="936885"/>
              <a:chOff x="2481463" y="3176213"/>
              <a:chExt cx="936886" cy="936885"/>
            </a:xfrm>
          </p:grpSpPr>
          <p:sp>
            <p:nvSpPr>
              <p:cNvPr id="16" name="iṧḻíḋe"/>
              <p:cNvSpPr/>
              <p:nvPr/>
            </p:nvSpPr>
            <p:spPr>
              <a:xfrm>
                <a:off x="2481463" y="3176213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5" name="íṩļîḓê"/>
              <p:cNvSpPr/>
              <p:nvPr/>
            </p:nvSpPr>
            <p:spPr>
              <a:xfrm>
                <a:off x="2732225" y="3462276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2" name="i$lîḑe"/>
            <p:cNvGrpSpPr/>
            <p:nvPr/>
          </p:nvGrpSpPr>
          <p:grpSpPr>
            <a:xfrm>
              <a:off x="3114911" y="4388150"/>
              <a:ext cx="936886" cy="936885"/>
              <a:chOff x="3114911" y="4388150"/>
              <a:chExt cx="936886" cy="936885"/>
            </a:xfrm>
          </p:grpSpPr>
          <p:sp>
            <p:nvSpPr>
              <p:cNvPr id="17" name="îśḻïdè"/>
              <p:cNvSpPr/>
              <p:nvPr/>
            </p:nvSpPr>
            <p:spPr>
              <a:xfrm>
                <a:off x="3114911" y="4388150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6" name="isľiḑé"/>
              <p:cNvSpPr/>
              <p:nvPr/>
            </p:nvSpPr>
            <p:spPr>
              <a:xfrm>
                <a:off x="3365673" y="4674213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3" name="i$ḻídê"/>
            <p:cNvGrpSpPr/>
            <p:nvPr/>
          </p:nvGrpSpPr>
          <p:grpSpPr>
            <a:xfrm>
              <a:off x="8140203" y="4388150"/>
              <a:ext cx="936886" cy="936885"/>
              <a:chOff x="8140203" y="4388150"/>
              <a:chExt cx="936886" cy="936885"/>
            </a:xfrm>
          </p:grpSpPr>
          <p:sp>
            <p:nvSpPr>
              <p:cNvPr id="20" name="îṡliḓé"/>
              <p:cNvSpPr/>
              <p:nvPr/>
            </p:nvSpPr>
            <p:spPr>
              <a:xfrm>
                <a:off x="8140203" y="4388150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7" name="ísļïḍè"/>
              <p:cNvSpPr/>
              <p:nvPr/>
            </p:nvSpPr>
            <p:spPr>
              <a:xfrm>
                <a:off x="8408814" y="4638911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0" name="išḻiḓe"/>
            <p:cNvSpPr txBox="1"/>
            <p:nvPr/>
          </p:nvSpPr>
          <p:spPr bwMode="auto">
            <a:xfrm>
              <a:off x="1438455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4" name="iṩḷïḓé"/>
            <p:cNvGrpSpPr/>
            <p:nvPr/>
          </p:nvGrpSpPr>
          <p:grpSpPr>
            <a:xfrm>
              <a:off x="8773651" y="3176213"/>
              <a:ext cx="936886" cy="936885"/>
              <a:chOff x="8773651" y="3176213"/>
              <a:chExt cx="936886" cy="936885"/>
            </a:xfrm>
          </p:grpSpPr>
          <p:sp>
            <p:nvSpPr>
              <p:cNvPr id="19" name="îsļîḑé"/>
              <p:cNvSpPr/>
              <p:nvPr/>
            </p:nvSpPr>
            <p:spPr>
              <a:xfrm>
                <a:off x="8773651" y="3176213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8" name="išḻiḓé"/>
              <p:cNvSpPr/>
              <p:nvPr/>
            </p:nvSpPr>
            <p:spPr>
              <a:xfrm>
                <a:off x="9042262" y="3426974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2" name="íS1íḓê"/>
            <p:cNvSpPr txBox="1"/>
            <p:nvPr/>
          </p:nvSpPr>
          <p:spPr bwMode="auto">
            <a:xfrm>
              <a:off x="673100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5" name="îsḻïďè"/>
            <p:cNvGrpSpPr/>
            <p:nvPr/>
          </p:nvGrpSpPr>
          <p:grpSpPr>
            <a:xfrm>
              <a:off x="8052967" y="1952065"/>
              <a:ext cx="936886" cy="936885"/>
              <a:chOff x="8052967" y="1952065"/>
              <a:chExt cx="936886" cy="936885"/>
            </a:xfrm>
          </p:grpSpPr>
          <p:sp>
            <p:nvSpPr>
              <p:cNvPr id="18" name="ïśļiḍé"/>
              <p:cNvSpPr/>
              <p:nvPr/>
            </p:nvSpPr>
            <p:spPr>
              <a:xfrm>
                <a:off x="8052967" y="1952065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9" name="iṣḻíḑe"/>
              <p:cNvSpPr/>
              <p:nvPr/>
            </p:nvSpPr>
            <p:spPr>
              <a:xfrm>
                <a:off x="8321578" y="2202827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3" name="îsľiḋè"/>
            <p:cNvSpPr txBox="1"/>
            <p:nvPr/>
          </p:nvSpPr>
          <p:spPr bwMode="auto">
            <a:xfrm>
              <a:off x="1345811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7" name="ï$ḷîdê"/>
            <p:cNvSpPr txBox="1"/>
            <p:nvPr/>
          </p:nvSpPr>
          <p:spPr bwMode="auto">
            <a:xfrm>
              <a:off x="8989852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8" name="îśľïḑè"/>
            <p:cNvSpPr txBox="1"/>
            <p:nvPr/>
          </p:nvSpPr>
          <p:spPr bwMode="auto">
            <a:xfrm>
              <a:off x="9755207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9" name="íṧ1iḋé"/>
            <p:cNvSpPr txBox="1"/>
            <p:nvPr/>
          </p:nvSpPr>
          <p:spPr bwMode="auto">
            <a:xfrm>
              <a:off x="9082496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70" name="îṣḷïḋê"/>
            <p:cNvSpPr/>
            <p:nvPr/>
          </p:nvSpPr>
          <p:spPr>
            <a:xfrm>
              <a:off x="4719670" y="3070080"/>
              <a:ext cx="2752659" cy="113693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Unified fonts make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reading more fluent.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94690" y="1869440"/>
            <a:ext cx="10802620" cy="3745230"/>
            <a:chOff x="0" y="1263914"/>
            <a:chExt cx="12192000" cy="4879713"/>
          </a:xfrm>
        </p:grpSpPr>
        <p:sp>
          <p:nvSpPr>
            <p:cNvPr id="4" name="îṣḻiďè"/>
            <p:cNvSpPr/>
            <p:nvPr/>
          </p:nvSpPr>
          <p:spPr>
            <a:xfrm>
              <a:off x="1691640" y="2370087"/>
              <a:ext cx="8796528" cy="1712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408284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î$lïďe"/>
            <p:cNvSpPr/>
            <p:nvPr/>
          </p:nvSpPr>
          <p:spPr>
            <a:xfrm>
              <a:off x="5295070" y="1818791"/>
              <a:ext cx="1323792" cy="132379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id-ID" dirty="0"/>
            </a:p>
          </p:txBody>
        </p:sp>
        <p:sp>
          <p:nvSpPr>
            <p:cNvPr id="26" name="iśľïḍè"/>
            <p:cNvSpPr txBox="1"/>
            <p:nvPr/>
          </p:nvSpPr>
          <p:spPr bwMode="auto">
            <a:xfrm>
              <a:off x="4952192" y="1263914"/>
              <a:ext cx="22876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7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sz="1800" b="1"/>
                <a:t>应用场景</a:t>
              </a:r>
              <a:endParaRPr lang="zh-CN" sz="1800" b="1" dirty="0"/>
            </a:p>
          </p:txBody>
        </p:sp>
        <p:sp>
          <p:nvSpPr>
            <p:cNvPr id="41" name="îṡļïḋê"/>
            <p:cNvSpPr/>
            <p:nvPr/>
          </p:nvSpPr>
          <p:spPr bwMode="auto">
            <a:xfrm>
              <a:off x="5737891" y="2273415"/>
              <a:ext cx="438150" cy="416197"/>
            </a:xfrm>
            <a:custGeom>
              <a:avLst/>
              <a:gdLst>
                <a:gd name="connsiteX0" fmla="*/ 398806 w 605835"/>
                <a:gd name="connsiteY0" fmla="*/ 496297 h 575481"/>
                <a:gd name="connsiteX1" fmla="*/ 391430 w 605835"/>
                <a:gd name="connsiteY1" fmla="*/ 511029 h 575481"/>
                <a:gd name="connsiteX2" fmla="*/ 406643 w 605835"/>
                <a:gd name="connsiteY2" fmla="*/ 500901 h 575481"/>
                <a:gd name="connsiteX3" fmla="*/ 398806 w 605835"/>
                <a:gd name="connsiteY3" fmla="*/ 496297 h 575481"/>
                <a:gd name="connsiteX4" fmla="*/ 207031 w 605835"/>
                <a:gd name="connsiteY4" fmla="*/ 496297 h 575481"/>
                <a:gd name="connsiteX5" fmla="*/ 199194 w 605835"/>
                <a:gd name="connsiteY5" fmla="*/ 500901 h 575481"/>
                <a:gd name="connsiteX6" fmla="*/ 214407 w 605835"/>
                <a:gd name="connsiteY6" fmla="*/ 511029 h 575481"/>
                <a:gd name="connsiteX7" fmla="*/ 207031 w 605835"/>
                <a:gd name="connsiteY7" fmla="*/ 496297 h 575481"/>
                <a:gd name="connsiteX8" fmla="*/ 321819 w 605835"/>
                <a:gd name="connsiteY8" fmla="*/ 473278 h 575481"/>
                <a:gd name="connsiteX9" fmla="*/ 321819 w 605835"/>
                <a:gd name="connsiteY9" fmla="*/ 529904 h 575481"/>
                <a:gd name="connsiteX10" fmla="*/ 363309 w 605835"/>
                <a:gd name="connsiteY10" fmla="*/ 481105 h 575481"/>
                <a:gd name="connsiteX11" fmla="*/ 321819 w 605835"/>
                <a:gd name="connsiteY11" fmla="*/ 473278 h 575481"/>
                <a:gd name="connsiteX12" fmla="*/ 284017 w 605835"/>
                <a:gd name="connsiteY12" fmla="*/ 473278 h 575481"/>
                <a:gd name="connsiteX13" fmla="*/ 242528 w 605835"/>
                <a:gd name="connsiteY13" fmla="*/ 481105 h 575481"/>
                <a:gd name="connsiteX14" fmla="*/ 284017 w 605835"/>
                <a:gd name="connsiteY14" fmla="*/ 529904 h 575481"/>
                <a:gd name="connsiteX15" fmla="*/ 424161 w 605835"/>
                <a:gd name="connsiteY15" fmla="*/ 383966 h 575481"/>
                <a:gd name="connsiteX16" fmla="*/ 412636 w 605835"/>
                <a:gd name="connsiteY16" fmla="*/ 457165 h 575481"/>
                <a:gd name="connsiteX17" fmla="*/ 437069 w 605835"/>
                <a:gd name="connsiteY17" fmla="*/ 472818 h 575481"/>
                <a:gd name="connsiteX18" fmla="*/ 476253 w 605835"/>
                <a:gd name="connsiteY18" fmla="*/ 383966 h 575481"/>
                <a:gd name="connsiteX19" fmla="*/ 321819 w 605835"/>
                <a:gd name="connsiteY19" fmla="*/ 383966 h 575481"/>
                <a:gd name="connsiteX20" fmla="*/ 321819 w 605835"/>
                <a:gd name="connsiteY20" fmla="*/ 432305 h 575481"/>
                <a:gd name="connsiteX21" fmla="*/ 377139 w 605835"/>
                <a:gd name="connsiteY21" fmla="*/ 442894 h 575481"/>
                <a:gd name="connsiteX22" fmla="*/ 386820 w 605835"/>
                <a:gd name="connsiteY22" fmla="*/ 383966 h 575481"/>
                <a:gd name="connsiteX23" fmla="*/ 219017 w 605835"/>
                <a:gd name="connsiteY23" fmla="*/ 383966 h 575481"/>
                <a:gd name="connsiteX24" fmla="*/ 228698 w 605835"/>
                <a:gd name="connsiteY24" fmla="*/ 442433 h 575481"/>
                <a:gd name="connsiteX25" fmla="*/ 284017 w 605835"/>
                <a:gd name="connsiteY25" fmla="*/ 432305 h 575481"/>
                <a:gd name="connsiteX26" fmla="*/ 284017 w 605835"/>
                <a:gd name="connsiteY26" fmla="*/ 383966 h 575481"/>
                <a:gd name="connsiteX27" fmla="*/ 129122 w 605835"/>
                <a:gd name="connsiteY27" fmla="*/ 383966 h 575481"/>
                <a:gd name="connsiteX28" fmla="*/ 168768 w 605835"/>
                <a:gd name="connsiteY28" fmla="*/ 472818 h 575481"/>
                <a:gd name="connsiteX29" fmla="*/ 193201 w 605835"/>
                <a:gd name="connsiteY29" fmla="*/ 457165 h 575481"/>
                <a:gd name="connsiteX30" fmla="*/ 181676 w 605835"/>
                <a:gd name="connsiteY30" fmla="*/ 383966 h 575481"/>
                <a:gd name="connsiteX31" fmla="*/ 377139 w 605835"/>
                <a:gd name="connsiteY31" fmla="*/ 284065 h 575481"/>
                <a:gd name="connsiteX32" fmla="*/ 321819 w 605835"/>
                <a:gd name="connsiteY32" fmla="*/ 294653 h 575481"/>
                <a:gd name="connsiteX33" fmla="*/ 321819 w 605835"/>
                <a:gd name="connsiteY33" fmla="*/ 342993 h 575481"/>
                <a:gd name="connsiteX34" fmla="*/ 386820 w 605835"/>
                <a:gd name="connsiteY34" fmla="*/ 342993 h 575481"/>
                <a:gd name="connsiteX35" fmla="*/ 377139 w 605835"/>
                <a:gd name="connsiteY35" fmla="*/ 284065 h 575481"/>
                <a:gd name="connsiteX36" fmla="*/ 228237 w 605835"/>
                <a:gd name="connsiteY36" fmla="*/ 284065 h 575481"/>
                <a:gd name="connsiteX37" fmla="*/ 219017 w 605835"/>
                <a:gd name="connsiteY37" fmla="*/ 342993 h 575481"/>
                <a:gd name="connsiteX38" fmla="*/ 284017 w 605835"/>
                <a:gd name="connsiteY38" fmla="*/ 342993 h 575481"/>
                <a:gd name="connsiteX39" fmla="*/ 284017 w 605835"/>
                <a:gd name="connsiteY39" fmla="*/ 294653 h 575481"/>
                <a:gd name="connsiteX40" fmla="*/ 228237 w 605835"/>
                <a:gd name="connsiteY40" fmla="*/ 284065 h 575481"/>
                <a:gd name="connsiteX41" fmla="*/ 437069 w 605835"/>
                <a:gd name="connsiteY41" fmla="*/ 254141 h 575481"/>
                <a:gd name="connsiteX42" fmla="*/ 412636 w 605835"/>
                <a:gd name="connsiteY42" fmla="*/ 269333 h 575481"/>
                <a:gd name="connsiteX43" fmla="*/ 424161 w 605835"/>
                <a:gd name="connsiteY43" fmla="*/ 342993 h 575481"/>
                <a:gd name="connsiteX44" fmla="*/ 476253 w 605835"/>
                <a:gd name="connsiteY44" fmla="*/ 342993 h 575481"/>
                <a:gd name="connsiteX45" fmla="*/ 437069 w 605835"/>
                <a:gd name="connsiteY45" fmla="*/ 254141 h 575481"/>
                <a:gd name="connsiteX46" fmla="*/ 168768 w 605835"/>
                <a:gd name="connsiteY46" fmla="*/ 254141 h 575481"/>
                <a:gd name="connsiteX47" fmla="*/ 129122 w 605835"/>
                <a:gd name="connsiteY47" fmla="*/ 342993 h 575481"/>
                <a:gd name="connsiteX48" fmla="*/ 181676 w 605835"/>
                <a:gd name="connsiteY48" fmla="*/ 342993 h 575481"/>
                <a:gd name="connsiteX49" fmla="*/ 193201 w 605835"/>
                <a:gd name="connsiteY49" fmla="*/ 269793 h 575481"/>
                <a:gd name="connsiteX50" fmla="*/ 168768 w 605835"/>
                <a:gd name="connsiteY50" fmla="*/ 254141 h 575481"/>
                <a:gd name="connsiteX51" fmla="*/ 391430 w 605835"/>
                <a:gd name="connsiteY51" fmla="*/ 215930 h 575481"/>
                <a:gd name="connsiteX52" fmla="*/ 398806 w 605835"/>
                <a:gd name="connsiteY52" fmla="*/ 230661 h 575481"/>
                <a:gd name="connsiteX53" fmla="*/ 406643 w 605835"/>
                <a:gd name="connsiteY53" fmla="*/ 226058 h 575481"/>
                <a:gd name="connsiteX54" fmla="*/ 391430 w 605835"/>
                <a:gd name="connsiteY54" fmla="*/ 215930 h 575481"/>
                <a:gd name="connsiteX55" fmla="*/ 214407 w 605835"/>
                <a:gd name="connsiteY55" fmla="*/ 215930 h 575481"/>
                <a:gd name="connsiteX56" fmla="*/ 199194 w 605835"/>
                <a:gd name="connsiteY56" fmla="*/ 226058 h 575481"/>
                <a:gd name="connsiteX57" fmla="*/ 207031 w 605835"/>
                <a:gd name="connsiteY57" fmla="*/ 230661 h 575481"/>
                <a:gd name="connsiteX58" fmla="*/ 214407 w 605835"/>
                <a:gd name="connsiteY58" fmla="*/ 215930 h 575481"/>
                <a:gd name="connsiteX59" fmla="*/ 321819 w 605835"/>
                <a:gd name="connsiteY59" fmla="*/ 197054 h 575481"/>
                <a:gd name="connsiteX60" fmla="*/ 321819 w 605835"/>
                <a:gd name="connsiteY60" fmla="*/ 253680 h 575481"/>
                <a:gd name="connsiteX61" fmla="*/ 363309 w 605835"/>
                <a:gd name="connsiteY61" fmla="*/ 245854 h 575481"/>
                <a:gd name="connsiteX62" fmla="*/ 321819 w 605835"/>
                <a:gd name="connsiteY62" fmla="*/ 197054 h 575481"/>
                <a:gd name="connsiteX63" fmla="*/ 284017 w 605835"/>
                <a:gd name="connsiteY63" fmla="*/ 197054 h 575481"/>
                <a:gd name="connsiteX64" fmla="*/ 242528 w 605835"/>
                <a:gd name="connsiteY64" fmla="*/ 245854 h 575481"/>
                <a:gd name="connsiteX65" fmla="*/ 284017 w 605835"/>
                <a:gd name="connsiteY65" fmla="*/ 253680 h 575481"/>
                <a:gd name="connsiteX66" fmla="*/ 302918 w 605835"/>
                <a:gd name="connsiteY66" fmla="*/ 151477 h 575481"/>
                <a:gd name="connsiteX67" fmla="*/ 515438 w 605835"/>
                <a:gd name="connsiteY67" fmla="*/ 363249 h 575481"/>
                <a:gd name="connsiteX68" fmla="*/ 302918 w 605835"/>
                <a:gd name="connsiteY68" fmla="*/ 575481 h 575481"/>
                <a:gd name="connsiteX69" fmla="*/ 90398 w 605835"/>
                <a:gd name="connsiteY69" fmla="*/ 363249 h 575481"/>
                <a:gd name="connsiteX70" fmla="*/ 302918 w 605835"/>
                <a:gd name="connsiteY70" fmla="*/ 151477 h 575481"/>
                <a:gd name="connsiteX71" fmla="*/ 259578 w 605835"/>
                <a:gd name="connsiteY71" fmla="*/ 0 h 575481"/>
                <a:gd name="connsiteX72" fmla="*/ 349024 w 605835"/>
                <a:gd name="connsiteY72" fmla="*/ 29927 h 575481"/>
                <a:gd name="connsiteX73" fmla="*/ 359167 w 605835"/>
                <a:gd name="connsiteY73" fmla="*/ 32689 h 575481"/>
                <a:gd name="connsiteX74" fmla="*/ 367005 w 605835"/>
                <a:gd name="connsiteY74" fmla="*/ 32689 h 575481"/>
                <a:gd name="connsiteX75" fmla="*/ 473511 w 605835"/>
                <a:gd name="connsiteY75" fmla="*/ 86557 h 575481"/>
                <a:gd name="connsiteX76" fmla="*/ 484576 w 605835"/>
                <a:gd name="connsiteY76" fmla="*/ 92543 h 575481"/>
                <a:gd name="connsiteX77" fmla="*/ 605835 w 605835"/>
                <a:gd name="connsiteY77" fmla="*/ 224220 h 575481"/>
                <a:gd name="connsiteX78" fmla="*/ 538520 w 605835"/>
                <a:gd name="connsiteY78" fmla="*/ 338862 h 575481"/>
                <a:gd name="connsiteX79" fmla="*/ 526072 w 605835"/>
                <a:gd name="connsiteY79" fmla="*/ 284534 h 575481"/>
                <a:gd name="connsiteX80" fmla="*/ 553735 w 605835"/>
                <a:gd name="connsiteY80" fmla="*/ 224220 h 575481"/>
                <a:gd name="connsiteX81" fmla="*/ 473511 w 605835"/>
                <a:gd name="connsiteY81" fmla="*/ 144109 h 575481"/>
                <a:gd name="connsiteX82" fmla="*/ 465211 w 605835"/>
                <a:gd name="connsiteY82" fmla="*/ 144569 h 575481"/>
                <a:gd name="connsiteX83" fmla="*/ 439392 w 605835"/>
                <a:gd name="connsiteY83" fmla="*/ 129836 h 575481"/>
                <a:gd name="connsiteX84" fmla="*/ 367005 w 605835"/>
                <a:gd name="connsiteY84" fmla="*/ 84716 h 575481"/>
                <a:gd name="connsiteX85" fmla="*/ 350868 w 605835"/>
                <a:gd name="connsiteY85" fmla="*/ 86097 h 575481"/>
                <a:gd name="connsiteX86" fmla="*/ 327354 w 605835"/>
                <a:gd name="connsiteY86" fmla="*/ 79191 h 575481"/>
                <a:gd name="connsiteX87" fmla="*/ 260039 w 605835"/>
                <a:gd name="connsiteY87" fmla="*/ 52027 h 575481"/>
                <a:gd name="connsiteX88" fmla="*/ 166443 w 605835"/>
                <a:gd name="connsiteY88" fmla="*/ 124771 h 575481"/>
                <a:gd name="connsiteX89" fmla="*/ 138780 w 605835"/>
                <a:gd name="connsiteY89" fmla="*/ 144569 h 575481"/>
                <a:gd name="connsiteX90" fmla="*/ 132325 w 605835"/>
                <a:gd name="connsiteY90" fmla="*/ 144109 h 575481"/>
                <a:gd name="connsiteX91" fmla="*/ 52100 w 605835"/>
                <a:gd name="connsiteY91" fmla="*/ 224220 h 575481"/>
                <a:gd name="connsiteX92" fmla="*/ 79764 w 605835"/>
                <a:gd name="connsiteY92" fmla="*/ 284534 h 575481"/>
                <a:gd name="connsiteX93" fmla="*/ 67315 w 605835"/>
                <a:gd name="connsiteY93" fmla="*/ 338862 h 575481"/>
                <a:gd name="connsiteX94" fmla="*/ 0 w 605835"/>
                <a:gd name="connsiteY94" fmla="*/ 224220 h 575481"/>
                <a:gd name="connsiteX95" fmla="*/ 113882 w 605835"/>
                <a:gd name="connsiteY95" fmla="*/ 93464 h 575481"/>
                <a:gd name="connsiteX96" fmla="*/ 125409 w 605835"/>
                <a:gd name="connsiteY96" fmla="*/ 84716 h 575481"/>
                <a:gd name="connsiteX97" fmla="*/ 259578 w 605835"/>
                <a:gd name="connsiteY97" fmla="*/ 0 h 5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605835" h="575481">
                  <a:moveTo>
                    <a:pt x="398806" y="496297"/>
                  </a:moveTo>
                  <a:cubicBezTo>
                    <a:pt x="396501" y="501361"/>
                    <a:pt x="393735" y="506425"/>
                    <a:pt x="391430" y="511029"/>
                  </a:cubicBezTo>
                  <a:cubicBezTo>
                    <a:pt x="396501" y="507806"/>
                    <a:pt x="401572" y="504584"/>
                    <a:pt x="406643" y="500901"/>
                  </a:cubicBezTo>
                  <a:cubicBezTo>
                    <a:pt x="404338" y="499520"/>
                    <a:pt x="401572" y="497678"/>
                    <a:pt x="398806" y="496297"/>
                  </a:cubicBezTo>
                  <a:close/>
                  <a:moveTo>
                    <a:pt x="207031" y="496297"/>
                  </a:moveTo>
                  <a:cubicBezTo>
                    <a:pt x="204265" y="497678"/>
                    <a:pt x="201499" y="499059"/>
                    <a:pt x="199194" y="500901"/>
                  </a:cubicBezTo>
                  <a:cubicBezTo>
                    <a:pt x="203804" y="504584"/>
                    <a:pt x="208875" y="507806"/>
                    <a:pt x="214407" y="511029"/>
                  </a:cubicBezTo>
                  <a:cubicBezTo>
                    <a:pt x="211641" y="505965"/>
                    <a:pt x="209336" y="501361"/>
                    <a:pt x="207031" y="496297"/>
                  </a:cubicBezTo>
                  <a:close/>
                  <a:moveTo>
                    <a:pt x="321819" y="473278"/>
                  </a:moveTo>
                  <a:lnTo>
                    <a:pt x="321819" y="529904"/>
                  </a:lnTo>
                  <a:cubicBezTo>
                    <a:pt x="337032" y="522078"/>
                    <a:pt x="351784" y="505044"/>
                    <a:pt x="363309" y="481105"/>
                  </a:cubicBezTo>
                  <a:cubicBezTo>
                    <a:pt x="349940" y="477422"/>
                    <a:pt x="336110" y="474659"/>
                    <a:pt x="321819" y="473278"/>
                  </a:cubicBezTo>
                  <a:close/>
                  <a:moveTo>
                    <a:pt x="284017" y="473278"/>
                  </a:moveTo>
                  <a:cubicBezTo>
                    <a:pt x="269726" y="474659"/>
                    <a:pt x="255896" y="477422"/>
                    <a:pt x="242528" y="481105"/>
                  </a:cubicBezTo>
                  <a:cubicBezTo>
                    <a:pt x="254052" y="505044"/>
                    <a:pt x="268804" y="522078"/>
                    <a:pt x="284017" y="529904"/>
                  </a:cubicBezTo>
                  <a:close/>
                  <a:moveTo>
                    <a:pt x="424161" y="383966"/>
                  </a:moveTo>
                  <a:cubicBezTo>
                    <a:pt x="422778" y="409747"/>
                    <a:pt x="419090" y="434607"/>
                    <a:pt x="412636" y="457165"/>
                  </a:cubicBezTo>
                  <a:cubicBezTo>
                    <a:pt x="421395" y="461769"/>
                    <a:pt x="429693" y="467293"/>
                    <a:pt x="437069" y="472818"/>
                  </a:cubicBezTo>
                  <a:cubicBezTo>
                    <a:pt x="458736" y="447497"/>
                    <a:pt x="472565" y="416652"/>
                    <a:pt x="476253" y="383966"/>
                  </a:cubicBezTo>
                  <a:close/>
                  <a:moveTo>
                    <a:pt x="321819" y="383966"/>
                  </a:moveTo>
                  <a:lnTo>
                    <a:pt x="321819" y="432305"/>
                  </a:lnTo>
                  <a:cubicBezTo>
                    <a:pt x="341181" y="433686"/>
                    <a:pt x="359621" y="436909"/>
                    <a:pt x="377139" y="442894"/>
                  </a:cubicBezTo>
                  <a:cubicBezTo>
                    <a:pt x="382210" y="424018"/>
                    <a:pt x="385437" y="404683"/>
                    <a:pt x="386820" y="383966"/>
                  </a:cubicBezTo>
                  <a:close/>
                  <a:moveTo>
                    <a:pt x="219017" y="383966"/>
                  </a:moveTo>
                  <a:cubicBezTo>
                    <a:pt x="220400" y="404683"/>
                    <a:pt x="223627" y="424018"/>
                    <a:pt x="228698" y="442433"/>
                  </a:cubicBezTo>
                  <a:cubicBezTo>
                    <a:pt x="246216" y="436909"/>
                    <a:pt x="264655" y="433686"/>
                    <a:pt x="284017" y="432305"/>
                  </a:cubicBezTo>
                  <a:lnTo>
                    <a:pt x="284017" y="383966"/>
                  </a:lnTo>
                  <a:close/>
                  <a:moveTo>
                    <a:pt x="129122" y="383966"/>
                  </a:moveTo>
                  <a:cubicBezTo>
                    <a:pt x="133271" y="416652"/>
                    <a:pt x="146640" y="447497"/>
                    <a:pt x="168768" y="472818"/>
                  </a:cubicBezTo>
                  <a:cubicBezTo>
                    <a:pt x="176144" y="467293"/>
                    <a:pt x="184442" y="461769"/>
                    <a:pt x="193201" y="457165"/>
                  </a:cubicBezTo>
                  <a:cubicBezTo>
                    <a:pt x="186747" y="434607"/>
                    <a:pt x="183059" y="409747"/>
                    <a:pt x="181676" y="383966"/>
                  </a:cubicBezTo>
                  <a:close/>
                  <a:moveTo>
                    <a:pt x="377139" y="284065"/>
                  </a:moveTo>
                  <a:cubicBezTo>
                    <a:pt x="359621" y="289589"/>
                    <a:pt x="341181" y="293272"/>
                    <a:pt x="321819" y="294653"/>
                  </a:cubicBezTo>
                  <a:lnTo>
                    <a:pt x="321819" y="342993"/>
                  </a:lnTo>
                  <a:lnTo>
                    <a:pt x="386820" y="342993"/>
                  </a:lnTo>
                  <a:cubicBezTo>
                    <a:pt x="385437" y="322276"/>
                    <a:pt x="382210" y="302480"/>
                    <a:pt x="377139" y="284065"/>
                  </a:cubicBezTo>
                  <a:close/>
                  <a:moveTo>
                    <a:pt x="228237" y="284065"/>
                  </a:moveTo>
                  <a:cubicBezTo>
                    <a:pt x="223627" y="302480"/>
                    <a:pt x="220400" y="322276"/>
                    <a:pt x="219017" y="342993"/>
                  </a:cubicBezTo>
                  <a:lnTo>
                    <a:pt x="284017" y="342993"/>
                  </a:lnTo>
                  <a:lnTo>
                    <a:pt x="284017" y="294653"/>
                  </a:lnTo>
                  <a:cubicBezTo>
                    <a:pt x="264655" y="293272"/>
                    <a:pt x="246216" y="289589"/>
                    <a:pt x="228237" y="284065"/>
                  </a:cubicBezTo>
                  <a:close/>
                  <a:moveTo>
                    <a:pt x="437069" y="254141"/>
                  </a:moveTo>
                  <a:cubicBezTo>
                    <a:pt x="429232" y="259665"/>
                    <a:pt x="421395" y="264729"/>
                    <a:pt x="412636" y="269333"/>
                  </a:cubicBezTo>
                  <a:cubicBezTo>
                    <a:pt x="419090" y="292352"/>
                    <a:pt x="422778" y="317212"/>
                    <a:pt x="424161" y="342993"/>
                  </a:cubicBezTo>
                  <a:lnTo>
                    <a:pt x="476253" y="342993"/>
                  </a:lnTo>
                  <a:cubicBezTo>
                    <a:pt x="472565" y="309846"/>
                    <a:pt x="458736" y="279461"/>
                    <a:pt x="437069" y="254141"/>
                  </a:cubicBezTo>
                  <a:close/>
                  <a:moveTo>
                    <a:pt x="168768" y="254141"/>
                  </a:moveTo>
                  <a:cubicBezTo>
                    <a:pt x="146640" y="279461"/>
                    <a:pt x="133271" y="310306"/>
                    <a:pt x="129122" y="342993"/>
                  </a:cubicBezTo>
                  <a:lnTo>
                    <a:pt x="181676" y="342993"/>
                  </a:lnTo>
                  <a:cubicBezTo>
                    <a:pt x="183059" y="316751"/>
                    <a:pt x="186747" y="292352"/>
                    <a:pt x="193201" y="269793"/>
                  </a:cubicBezTo>
                  <a:cubicBezTo>
                    <a:pt x="184442" y="264729"/>
                    <a:pt x="176144" y="259665"/>
                    <a:pt x="168768" y="254141"/>
                  </a:cubicBezTo>
                  <a:close/>
                  <a:moveTo>
                    <a:pt x="391430" y="215930"/>
                  </a:moveTo>
                  <a:cubicBezTo>
                    <a:pt x="393735" y="220533"/>
                    <a:pt x="396501" y="225597"/>
                    <a:pt x="398806" y="230661"/>
                  </a:cubicBezTo>
                  <a:cubicBezTo>
                    <a:pt x="401572" y="229280"/>
                    <a:pt x="403877" y="227439"/>
                    <a:pt x="406643" y="226058"/>
                  </a:cubicBezTo>
                  <a:cubicBezTo>
                    <a:pt x="401572" y="222375"/>
                    <a:pt x="396501" y="219152"/>
                    <a:pt x="391430" y="215930"/>
                  </a:cubicBezTo>
                  <a:close/>
                  <a:moveTo>
                    <a:pt x="214407" y="215930"/>
                  </a:moveTo>
                  <a:cubicBezTo>
                    <a:pt x="208875" y="219152"/>
                    <a:pt x="203804" y="222375"/>
                    <a:pt x="199194" y="226058"/>
                  </a:cubicBezTo>
                  <a:cubicBezTo>
                    <a:pt x="201499" y="227439"/>
                    <a:pt x="204265" y="229280"/>
                    <a:pt x="207031" y="230661"/>
                  </a:cubicBezTo>
                  <a:cubicBezTo>
                    <a:pt x="209336" y="225597"/>
                    <a:pt x="211641" y="220533"/>
                    <a:pt x="214407" y="215930"/>
                  </a:cubicBezTo>
                  <a:close/>
                  <a:moveTo>
                    <a:pt x="321819" y="197054"/>
                  </a:moveTo>
                  <a:lnTo>
                    <a:pt x="321819" y="253680"/>
                  </a:lnTo>
                  <a:cubicBezTo>
                    <a:pt x="336110" y="252299"/>
                    <a:pt x="349940" y="249537"/>
                    <a:pt x="363309" y="245854"/>
                  </a:cubicBezTo>
                  <a:cubicBezTo>
                    <a:pt x="351784" y="221454"/>
                    <a:pt x="337032" y="204881"/>
                    <a:pt x="321819" y="197054"/>
                  </a:cubicBezTo>
                  <a:close/>
                  <a:moveTo>
                    <a:pt x="284017" y="197054"/>
                  </a:moveTo>
                  <a:cubicBezTo>
                    <a:pt x="268804" y="204881"/>
                    <a:pt x="254052" y="221454"/>
                    <a:pt x="242528" y="245854"/>
                  </a:cubicBezTo>
                  <a:cubicBezTo>
                    <a:pt x="255896" y="249537"/>
                    <a:pt x="269726" y="252299"/>
                    <a:pt x="284017" y="253680"/>
                  </a:cubicBezTo>
                  <a:close/>
                  <a:moveTo>
                    <a:pt x="302918" y="151477"/>
                  </a:moveTo>
                  <a:cubicBezTo>
                    <a:pt x="420012" y="151477"/>
                    <a:pt x="515438" y="246314"/>
                    <a:pt x="515438" y="363249"/>
                  </a:cubicBezTo>
                  <a:cubicBezTo>
                    <a:pt x="515438" y="480184"/>
                    <a:pt x="420012" y="575481"/>
                    <a:pt x="302918" y="575481"/>
                  </a:cubicBezTo>
                  <a:cubicBezTo>
                    <a:pt x="185825" y="575481"/>
                    <a:pt x="90398" y="480184"/>
                    <a:pt x="90398" y="363249"/>
                  </a:cubicBezTo>
                  <a:cubicBezTo>
                    <a:pt x="90398" y="246314"/>
                    <a:pt x="185825" y="151477"/>
                    <a:pt x="302918" y="151477"/>
                  </a:cubicBezTo>
                  <a:close/>
                  <a:moveTo>
                    <a:pt x="259578" y="0"/>
                  </a:moveTo>
                  <a:cubicBezTo>
                    <a:pt x="292313" y="0"/>
                    <a:pt x="323666" y="10590"/>
                    <a:pt x="349024" y="29927"/>
                  </a:cubicBezTo>
                  <a:cubicBezTo>
                    <a:pt x="351790" y="31769"/>
                    <a:pt x="355479" y="33150"/>
                    <a:pt x="359167" y="32689"/>
                  </a:cubicBezTo>
                  <a:cubicBezTo>
                    <a:pt x="361934" y="32689"/>
                    <a:pt x="364700" y="32689"/>
                    <a:pt x="367005" y="32689"/>
                  </a:cubicBezTo>
                  <a:cubicBezTo>
                    <a:pt x="409423" y="32689"/>
                    <a:pt x="449074" y="52947"/>
                    <a:pt x="473511" y="86557"/>
                  </a:cubicBezTo>
                  <a:cubicBezTo>
                    <a:pt x="476277" y="89780"/>
                    <a:pt x="479965" y="92082"/>
                    <a:pt x="484576" y="92543"/>
                  </a:cubicBezTo>
                  <a:cubicBezTo>
                    <a:pt x="552352" y="98068"/>
                    <a:pt x="605835" y="155159"/>
                    <a:pt x="605835" y="224220"/>
                  </a:cubicBezTo>
                  <a:cubicBezTo>
                    <a:pt x="605835" y="273484"/>
                    <a:pt x="578633" y="316302"/>
                    <a:pt x="538520" y="338862"/>
                  </a:cubicBezTo>
                  <a:cubicBezTo>
                    <a:pt x="536676" y="319985"/>
                    <a:pt x="532526" y="301569"/>
                    <a:pt x="526072" y="284534"/>
                  </a:cubicBezTo>
                  <a:cubicBezTo>
                    <a:pt x="543131" y="269801"/>
                    <a:pt x="553735" y="248161"/>
                    <a:pt x="553735" y="224220"/>
                  </a:cubicBezTo>
                  <a:cubicBezTo>
                    <a:pt x="553735" y="180021"/>
                    <a:pt x="517772" y="144109"/>
                    <a:pt x="473511" y="144109"/>
                  </a:cubicBezTo>
                  <a:cubicBezTo>
                    <a:pt x="470744" y="144109"/>
                    <a:pt x="467978" y="144109"/>
                    <a:pt x="465211" y="144569"/>
                  </a:cubicBezTo>
                  <a:cubicBezTo>
                    <a:pt x="454607" y="145490"/>
                    <a:pt x="444003" y="139965"/>
                    <a:pt x="439392" y="129836"/>
                  </a:cubicBezTo>
                  <a:cubicBezTo>
                    <a:pt x="425560" y="101751"/>
                    <a:pt x="397896" y="84716"/>
                    <a:pt x="367005" y="84716"/>
                  </a:cubicBezTo>
                  <a:cubicBezTo>
                    <a:pt x="361473" y="84716"/>
                    <a:pt x="355940" y="85176"/>
                    <a:pt x="350868" y="86097"/>
                  </a:cubicBezTo>
                  <a:cubicBezTo>
                    <a:pt x="342108" y="87939"/>
                    <a:pt x="333348" y="85637"/>
                    <a:pt x="327354" y="79191"/>
                  </a:cubicBezTo>
                  <a:cubicBezTo>
                    <a:pt x="308912" y="61695"/>
                    <a:pt x="284936" y="52027"/>
                    <a:pt x="260039" y="52027"/>
                  </a:cubicBezTo>
                  <a:cubicBezTo>
                    <a:pt x="215777" y="52027"/>
                    <a:pt x="177048" y="81953"/>
                    <a:pt x="166443" y="124771"/>
                  </a:cubicBezTo>
                  <a:cubicBezTo>
                    <a:pt x="163216" y="137203"/>
                    <a:pt x="151690" y="145490"/>
                    <a:pt x="138780" y="144569"/>
                  </a:cubicBezTo>
                  <a:cubicBezTo>
                    <a:pt x="136936" y="144109"/>
                    <a:pt x="134630" y="144109"/>
                    <a:pt x="132325" y="144109"/>
                  </a:cubicBezTo>
                  <a:cubicBezTo>
                    <a:pt x="88063" y="144109"/>
                    <a:pt x="52100" y="180021"/>
                    <a:pt x="52100" y="224220"/>
                  </a:cubicBezTo>
                  <a:cubicBezTo>
                    <a:pt x="52100" y="248161"/>
                    <a:pt x="62705" y="269801"/>
                    <a:pt x="79764" y="284534"/>
                  </a:cubicBezTo>
                  <a:cubicBezTo>
                    <a:pt x="73309" y="301569"/>
                    <a:pt x="69159" y="319985"/>
                    <a:pt x="67315" y="338862"/>
                  </a:cubicBezTo>
                  <a:cubicBezTo>
                    <a:pt x="27203" y="316302"/>
                    <a:pt x="0" y="273484"/>
                    <a:pt x="0" y="224220"/>
                  </a:cubicBezTo>
                  <a:cubicBezTo>
                    <a:pt x="0" y="157461"/>
                    <a:pt x="49795" y="102211"/>
                    <a:pt x="113882" y="93464"/>
                  </a:cubicBezTo>
                  <a:cubicBezTo>
                    <a:pt x="118954" y="92543"/>
                    <a:pt x="123565" y="89320"/>
                    <a:pt x="125409" y="84716"/>
                  </a:cubicBezTo>
                  <a:cubicBezTo>
                    <a:pt x="149845" y="33610"/>
                    <a:pt x="201484" y="0"/>
                    <a:pt x="2595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80000"/>
            </a:bodyPr>
            <a:lstStyle/>
            <a:p>
              <a:endParaRPr lang="zh-CN" altLang="en-US"/>
            </a:p>
          </p:txBody>
        </p:sp>
        <p:grpSp>
          <p:nvGrpSpPr>
            <p:cNvPr id="42" name="iṩľîďé"/>
            <p:cNvGrpSpPr/>
            <p:nvPr/>
          </p:nvGrpSpPr>
          <p:grpSpPr>
            <a:xfrm>
              <a:off x="3602990" y="4980195"/>
              <a:ext cx="2049780" cy="1163432"/>
              <a:chOff x="2082804" y="1289841"/>
              <a:chExt cx="2334087" cy="994340"/>
            </a:xfrm>
          </p:grpSpPr>
          <p:sp>
            <p:nvSpPr>
              <p:cNvPr id="43" name="îṥlïde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4" name="íṥ1iḑê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健康圈信息流</a:t>
                </a:r>
                <a:endParaRPr lang="zh-CN" b="1" dirty="0"/>
              </a:p>
            </p:txBody>
          </p:sp>
        </p:grpSp>
        <p:grpSp>
          <p:nvGrpSpPr>
            <p:cNvPr id="45" name="íSliḓé"/>
            <p:cNvGrpSpPr/>
            <p:nvPr/>
          </p:nvGrpSpPr>
          <p:grpSpPr>
            <a:xfrm>
              <a:off x="6539230" y="4980195"/>
              <a:ext cx="2049780" cy="1163432"/>
              <a:chOff x="2082804" y="1289841"/>
              <a:chExt cx="2334087" cy="994340"/>
            </a:xfrm>
          </p:grpSpPr>
          <p:sp>
            <p:nvSpPr>
              <p:cNvPr id="46" name="íṧḷîḑ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7" name="i$ļîď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购物车</a:t>
                </a:r>
                <a:endParaRPr lang="zh-CN" b="1" dirty="0"/>
              </a:p>
            </p:txBody>
          </p:sp>
        </p:grpSp>
        <p:grpSp>
          <p:nvGrpSpPr>
            <p:cNvPr id="48" name="işľîdè"/>
            <p:cNvGrpSpPr/>
            <p:nvPr/>
          </p:nvGrpSpPr>
          <p:grpSpPr>
            <a:xfrm>
              <a:off x="9475470" y="4980195"/>
              <a:ext cx="2049780" cy="1163432"/>
              <a:chOff x="2082804" y="1289841"/>
              <a:chExt cx="2334087" cy="994340"/>
            </a:xfrm>
          </p:grpSpPr>
          <p:sp>
            <p:nvSpPr>
              <p:cNvPr id="49" name="îṩḷíḋ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0" name="íŝľiḓ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商品详情页</a:t>
                </a:r>
                <a:endParaRPr lang="zh-CN" b="1" dirty="0"/>
              </a:p>
            </p:txBody>
          </p:sp>
        </p:grpSp>
        <p:grpSp>
          <p:nvGrpSpPr>
            <p:cNvPr id="51" name="ïśľïḋè"/>
            <p:cNvGrpSpPr/>
            <p:nvPr/>
          </p:nvGrpSpPr>
          <p:grpSpPr>
            <a:xfrm>
              <a:off x="666750" y="4980195"/>
              <a:ext cx="2049780" cy="1163432"/>
              <a:chOff x="2082804" y="1289841"/>
              <a:chExt cx="2334087" cy="994340"/>
            </a:xfrm>
          </p:grpSpPr>
          <p:sp>
            <p:nvSpPr>
              <p:cNvPr id="52" name="iṧ1iḍ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3" name="iSḷîḑé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首页</a:t>
                </a:r>
                <a:endParaRPr lang="zh-CN" b="1" dirty="0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>
              <a:off x="2358055" y="4082838"/>
              <a:ext cx="7475890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ïsḻíḑè"/>
            <p:cNvGrpSpPr/>
            <p:nvPr/>
          </p:nvGrpSpPr>
          <p:grpSpPr>
            <a:xfrm>
              <a:off x="1025225" y="3286125"/>
              <a:ext cx="1332830" cy="1548236"/>
              <a:chOff x="1708208" y="2746987"/>
              <a:chExt cx="2114492" cy="2456226"/>
            </a:xfrm>
          </p:grpSpPr>
          <p:sp>
            <p:nvSpPr>
              <p:cNvPr id="28" name="íşḻi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işļïḍé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0" name="íşľíďê"/>
            <p:cNvGrpSpPr/>
            <p:nvPr/>
          </p:nvGrpSpPr>
          <p:grpSpPr>
            <a:xfrm>
              <a:off x="3961465" y="3286125"/>
              <a:ext cx="1332830" cy="1548236"/>
              <a:chOff x="1708208" y="2746987"/>
              <a:chExt cx="2114492" cy="2456226"/>
            </a:xfrm>
          </p:grpSpPr>
          <p:sp>
            <p:nvSpPr>
              <p:cNvPr id="31" name="í$lî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îS1íḑê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3" name="íSḻíḑé"/>
            <p:cNvGrpSpPr/>
            <p:nvPr/>
          </p:nvGrpSpPr>
          <p:grpSpPr>
            <a:xfrm>
              <a:off x="6897705" y="3286125"/>
              <a:ext cx="1332830" cy="1548236"/>
              <a:chOff x="1708208" y="2746987"/>
              <a:chExt cx="2114492" cy="2456226"/>
            </a:xfrm>
          </p:grpSpPr>
          <p:sp>
            <p:nvSpPr>
              <p:cNvPr id="34" name="ísḷiḍ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ïşḻi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" name="iṡḷîḋe"/>
            <p:cNvGrpSpPr/>
            <p:nvPr/>
          </p:nvGrpSpPr>
          <p:grpSpPr>
            <a:xfrm>
              <a:off x="9833945" y="3286125"/>
              <a:ext cx="1332830" cy="1548236"/>
              <a:chOff x="1708208" y="2746987"/>
              <a:chExt cx="2114492" cy="2456226"/>
            </a:xfrm>
          </p:grpSpPr>
          <p:sp>
            <p:nvSpPr>
              <p:cNvPr id="37" name="íṡ1íd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ï$ľí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</p:grpSp>
      <p:sp>
        <p:nvSpPr>
          <p:cNvPr id="7" name="íṡ1ídê"/>
          <p:cNvSpPr/>
          <p:nvPr/>
        </p:nvSpPr>
        <p:spPr bwMode="auto">
          <a:xfrm>
            <a:off x="10512875" y="3548508"/>
            <a:ext cx="1180943" cy="1188287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ï$ľíḓè"/>
          <p:cNvSpPr/>
          <p:nvPr/>
        </p:nvSpPr>
        <p:spPr bwMode="auto">
          <a:xfrm>
            <a:off x="10626362" y="3662700"/>
            <a:ext cx="953970" cy="959902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药品电商与普通电商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6505" y="2696210"/>
            <a:ext cx="665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exploration</a:t>
            </a:r>
            <a:r>
              <a:rPr lang="zh-CN" altLang="en-US"/>
              <a:t>的要求不会那么高，更多是</a:t>
            </a:r>
            <a:r>
              <a:rPr lang="en-US" altLang="zh-CN"/>
              <a:t>exploitaion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918335"/>
            <a:ext cx="5331460" cy="3998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90" y="2469515"/>
            <a:ext cx="445643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2216150"/>
            <a:ext cx="4985385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1691005"/>
            <a:ext cx="4021455" cy="2943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45" y="1686560"/>
            <a:ext cx="425831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283970"/>
            <a:ext cx="5342255" cy="4979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0" y="1614170"/>
            <a:ext cx="395986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1828165"/>
            <a:ext cx="7245985" cy="43929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2244090"/>
            <a:ext cx="71247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客户回访成交潜力智能分层</a:t>
            </a:r>
            <a:endParaRPr lang="zh-CN" altLang="en-US" sz="4000"/>
          </a:p>
        </p:txBody>
      </p:sp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0220" y="1064895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25.4%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55.3%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117.7%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51.6%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66.7%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156970"/>
            <a:ext cx="10685780" cy="302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" y="4318000"/>
            <a:ext cx="10708640" cy="242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效果明细对比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460" y="1348740"/>
            <a:ext cx="6900545" cy="4712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085" y="1223645"/>
            <a:ext cx="378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GBDT</a:t>
            </a:r>
            <a:r>
              <a:rPr lang="zh-CN" altLang="en-US"/>
              <a:t>（</a:t>
            </a:r>
            <a:r>
              <a:rPr lang="zh-CN" altLang="en-US"/>
              <a:t>梯度下降决策树模型）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模型与特征</a:t>
            </a:r>
            <a:endParaRPr lang="zh-CN" altLang="en-US" sz="4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914525"/>
            <a:ext cx="29718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588135"/>
            <a:ext cx="11056620" cy="318579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特征重要性排序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改进方向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1265555" y="1452245"/>
            <a:ext cx="6398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/>
              <a:t>引入更多的相关特征</a:t>
            </a:r>
            <a:endParaRPr lang="zh-CN" alt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比如性别、年龄、患病时间等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275080" y="2328545"/>
            <a:ext cx="66287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模型细化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按老客户和新客户进行细分</a:t>
            </a:r>
            <a:endParaRPr lang="zh-CN" altLang="en-US" sz="2000"/>
          </a:p>
          <a:p>
            <a:r>
              <a:rPr lang="zh-CN" altLang="en-US" sz="2000"/>
              <a:t>     老客户可以引入电话回访相关的信息，提升准确度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按不同病种进行细分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捕捉不同病种自身的一些特点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65555" y="4081145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增加目标值不同的模型</a:t>
            </a:r>
            <a:endParaRPr lang="zh-CN" altLang="en-US" sz="2000" b="1"/>
          </a:p>
          <a:p>
            <a:r>
              <a:rPr lang="zh-CN" altLang="en-US" sz="2000"/>
              <a:t>例如预测电话回访接通率模型、预测药品是否服用完模型</a:t>
            </a:r>
            <a:endParaRPr lang="zh-CN" altLang="en-US" sz="2000"/>
          </a:p>
        </p:txBody>
      </p:sp>
      <p:sp>
        <p:nvSpPr>
          <p:cNvPr id="6" name="菱形 5"/>
          <p:cNvSpPr/>
          <p:nvPr/>
        </p:nvSpPr>
        <p:spPr>
          <a:xfrm>
            <a:off x="989330" y="15570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989330" y="24428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989330" y="41859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97305" y="5303520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多种算法模型融合</a:t>
            </a:r>
            <a:endParaRPr lang="zh-CN" altLang="en-US" sz="2000" b="1"/>
          </a:p>
          <a:p>
            <a:r>
              <a:rPr lang="zh-CN" altLang="en-US" sz="2000"/>
              <a:t>利用</a:t>
            </a:r>
            <a:r>
              <a:rPr lang="en-US" altLang="zh-CN" sz="2000"/>
              <a:t>ensemble</a:t>
            </a:r>
            <a:r>
              <a:rPr lang="zh-CN" altLang="en-US" sz="2000"/>
              <a:t>、</a:t>
            </a:r>
            <a:r>
              <a:rPr lang="en-US" altLang="zh-CN" sz="2000"/>
              <a:t>stacking</a:t>
            </a:r>
            <a:r>
              <a:rPr lang="zh-CN" altLang="en-US" sz="2000"/>
              <a:t>等技术将多种机器学习模型进行融合，提高模型效果</a:t>
            </a:r>
            <a:endParaRPr lang="zh-CN" altLang="en-US" sz="2000"/>
          </a:p>
        </p:txBody>
      </p:sp>
      <p:sp>
        <p:nvSpPr>
          <p:cNvPr id="12" name="菱形 11"/>
          <p:cNvSpPr/>
          <p:nvPr/>
        </p:nvSpPr>
        <p:spPr>
          <a:xfrm>
            <a:off x="992505" y="54273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LIDE.DIAGRAM" val="2468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WPS 演示</Application>
  <PresentationFormat>宽屏</PresentationFormat>
  <Paragraphs>368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药品电商与普通电商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345</cp:revision>
  <dcterms:created xsi:type="dcterms:W3CDTF">2019-03-13T10:25:00Z</dcterms:created>
  <dcterms:modified xsi:type="dcterms:W3CDTF">2019-03-22T12:06:17Z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