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2.xml" ContentType="application/vnd.openxmlformats-officedocument.presentationml.tags+xml"/>
  <Override PartName="/ppt/theme/themeOverride11.xml" ContentType="application/vnd.openxmlformats-officedocument.themeOverride+xml"/>
  <Override PartName="/ppt/tags/tag3.xml" ContentType="application/vnd.openxmlformats-officedocument.presentationml.tags+xml"/>
  <Override PartName="/ppt/theme/themeOverride12.xml" ContentType="application/vnd.openxmlformats-officedocument.themeOverride+xml"/>
  <Override PartName="/ppt/tags/tag4.xml" ContentType="application/vnd.openxmlformats-officedocument.presentationml.tags+xml"/>
  <Override PartName="/ppt/theme/themeOverride1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58" r:id="rId2"/>
    <p:sldId id="475" r:id="rId3"/>
    <p:sldId id="448" r:id="rId4"/>
    <p:sldId id="446" r:id="rId5"/>
    <p:sldId id="456" r:id="rId6"/>
    <p:sldId id="474" r:id="rId7"/>
    <p:sldId id="457" r:id="rId8"/>
    <p:sldId id="459" r:id="rId9"/>
    <p:sldId id="461" r:id="rId10"/>
    <p:sldId id="462" r:id="rId11"/>
    <p:sldId id="463" r:id="rId12"/>
    <p:sldId id="460" r:id="rId13"/>
    <p:sldId id="440" r:id="rId14"/>
    <p:sldId id="441" r:id="rId15"/>
    <p:sldId id="442" r:id="rId16"/>
    <p:sldId id="443" r:id="rId17"/>
    <p:sldId id="438" r:id="rId18"/>
    <p:sldId id="43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7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568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外呼客户智能分层项目介绍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2129790"/>
            <a:ext cx="7549212" cy="2529523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智能组算法工程师 涂松高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2018.12.25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0817" y="2000927"/>
            <a:ext cx="7762367" cy="3275245"/>
            <a:chOff x="921089" y="1455053"/>
            <a:chExt cx="10349822" cy="436699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07364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363487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008406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471856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íś1îďe"/>
            <p:cNvGrpSpPr/>
            <p:nvPr/>
          </p:nvGrpSpPr>
          <p:grpSpPr>
            <a:xfrm>
              <a:off x="921089" y="2066846"/>
              <a:ext cx="2305119" cy="1639461"/>
              <a:chOff x="921089" y="2108594"/>
              <a:chExt cx="2305119" cy="1639461"/>
            </a:xfrm>
          </p:grpSpPr>
          <p:sp>
            <p:nvSpPr>
              <p:cNvPr id="24" name="îSļíďê"/>
              <p:cNvSpPr/>
              <p:nvPr/>
            </p:nvSpPr>
            <p:spPr bwMode="auto">
              <a:xfrm>
                <a:off x="921089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6 w 771"/>
                  <a:gd name="T3" fmla="*/ 0 h 548"/>
                  <a:gd name="T4" fmla="*/ 373 w 771"/>
                  <a:gd name="T5" fmla="*/ 41 h 548"/>
                  <a:gd name="T6" fmla="*/ 35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3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3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ṡľíḋè"/>
              <p:cNvSpPr/>
              <p:nvPr/>
            </p:nvSpPr>
            <p:spPr bwMode="auto">
              <a:xfrm>
                <a:off x="921089" y="2108594"/>
                <a:ext cx="2305119" cy="254296"/>
              </a:xfrm>
              <a:custGeom>
                <a:avLst/>
                <a:gdLst>
                  <a:gd name="T0" fmla="*/ 736 w 771"/>
                  <a:gd name="T1" fmla="*/ 0 h 85"/>
                  <a:gd name="T2" fmla="*/ 373 w 771"/>
                  <a:gd name="T3" fmla="*/ 41 h 85"/>
                  <a:gd name="T4" fmla="*/ 35 w 771"/>
                  <a:gd name="T5" fmla="*/ 1 h 85"/>
                  <a:gd name="T6" fmla="*/ 0 w 771"/>
                  <a:gd name="T7" fmla="*/ 35 h 85"/>
                  <a:gd name="T8" fmla="*/ 373 w 771"/>
                  <a:gd name="T9" fmla="*/ 85 h 85"/>
                  <a:gd name="T10" fmla="*/ 771 w 771"/>
                  <a:gd name="T11" fmla="*/ 35 h 85"/>
                  <a:gd name="T12" fmla="*/ 736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6" y="0"/>
                    </a:move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3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ïṣḻîdé"/>
            <p:cNvSpPr/>
            <p:nvPr/>
          </p:nvSpPr>
          <p:spPr>
            <a:xfrm>
              <a:off x="1616448" y="1709054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işḷïḑé"/>
            <p:cNvGrpSpPr/>
            <p:nvPr/>
          </p:nvGrpSpPr>
          <p:grpSpPr>
            <a:xfrm>
              <a:off x="6210928" y="2066846"/>
              <a:ext cx="2305119" cy="1639461"/>
              <a:chOff x="6210928" y="2108594"/>
              <a:chExt cx="2305119" cy="1639461"/>
            </a:xfrm>
          </p:grpSpPr>
          <p:sp>
            <p:nvSpPr>
              <p:cNvPr id="18" name="ïšľîdê"/>
              <p:cNvSpPr/>
              <p:nvPr/>
            </p:nvSpPr>
            <p:spPr bwMode="auto">
              <a:xfrm>
                <a:off x="6210928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5 w 771"/>
                  <a:gd name="T3" fmla="*/ 0 h 548"/>
                  <a:gd name="T4" fmla="*/ 372 w 771"/>
                  <a:gd name="T5" fmla="*/ 41 h 548"/>
                  <a:gd name="T6" fmla="*/ 34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2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2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$ľíḍé"/>
              <p:cNvSpPr/>
              <p:nvPr/>
            </p:nvSpPr>
            <p:spPr bwMode="auto">
              <a:xfrm>
                <a:off x="6210928" y="2108594"/>
                <a:ext cx="2305119" cy="254296"/>
              </a:xfrm>
              <a:custGeom>
                <a:avLst/>
                <a:gdLst>
                  <a:gd name="T0" fmla="*/ 735 w 771"/>
                  <a:gd name="T1" fmla="*/ 0 h 85"/>
                  <a:gd name="T2" fmla="*/ 372 w 771"/>
                  <a:gd name="T3" fmla="*/ 41 h 85"/>
                  <a:gd name="T4" fmla="*/ 34 w 771"/>
                  <a:gd name="T5" fmla="*/ 1 h 85"/>
                  <a:gd name="T6" fmla="*/ 0 w 771"/>
                  <a:gd name="T7" fmla="*/ 35 h 85"/>
                  <a:gd name="T8" fmla="*/ 372 w 771"/>
                  <a:gd name="T9" fmla="*/ 85 h 85"/>
                  <a:gd name="T10" fmla="*/ 771 w 771"/>
                  <a:gd name="T11" fmla="*/ 35 h 85"/>
                  <a:gd name="T12" fmla="*/ 735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5" y="0"/>
                    </a:move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2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íṣliḑé"/>
            <p:cNvGrpSpPr/>
            <p:nvPr/>
          </p:nvGrpSpPr>
          <p:grpSpPr>
            <a:xfrm>
              <a:off x="8745901" y="1869391"/>
              <a:ext cx="2525010" cy="1663395"/>
              <a:chOff x="8745901" y="1911139"/>
              <a:chExt cx="2525010" cy="1663395"/>
            </a:xfrm>
          </p:grpSpPr>
          <p:sp>
            <p:nvSpPr>
              <p:cNvPr id="14" name="ïṩľídé"/>
              <p:cNvSpPr/>
              <p:nvPr/>
            </p:nvSpPr>
            <p:spPr bwMode="auto">
              <a:xfrm>
                <a:off x="8745901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îslídê"/>
              <p:cNvSpPr/>
              <p:nvPr/>
            </p:nvSpPr>
            <p:spPr bwMode="auto">
              <a:xfrm>
                <a:off x="8745901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iṥļíḋe"/>
            <p:cNvSpPr/>
            <p:nvPr/>
          </p:nvSpPr>
          <p:spPr bwMode="auto">
            <a:xfrm>
              <a:off x="8745901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7" name="î$ḻiḑè"/>
            <p:cNvSpPr/>
            <p:nvPr/>
          </p:nvSpPr>
          <p:spPr bwMode="auto">
            <a:xfrm>
              <a:off x="11163209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íşḻîḋê"/>
            <p:cNvSpPr/>
            <p:nvPr/>
          </p:nvSpPr>
          <p:spPr>
            <a:xfrm>
              <a:off x="9551206" y="1455053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ïśļïḓê"/>
            <p:cNvGrpSpPr/>
            <p:nvPr/>
          </p:nvGrpSpPr>
          <p:grpSpPr>
            <a:xfrm>
              <a:off x="3456063" y="1869391"/>
              <a:ext cx="2525010" cy="1663395"/>
              <a:chOff x="3456063" y="1911139"/>
              <a:chExt cx="2525010" cy="1663395"/>
            </a:xfrm>
          </p:grpSpPr>
          <p:sp>
            <p:nvSpPr>
              <p:cNvPr id="20" name="íšḻîḍé"/>
              <p:cNvSpPr/>
              <p:nvPr/>
            </p:nvSpPr>
            <p:spPr bwMode="auto">
              <a:xfrm>
                <a:off x="3456063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ṣļídê"/>
              <p:cNvSpPr/>
              <p:nvPr/>
            </p:nvSpPr>
            <p:spPr bwMode="auto">
              <a:xfrm>
                <a:off x="3456063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íṩḻîḓé"/>
            <p:cNvSpPr/>
            <p:nvPr/>
          </p:nvSpPr>
          <p:spPr bwMode="auto">
            <a:xfrm>
              <a:off x="3456063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3" name="íŝḻíḓe"/>
            <p:cNvSpPr/>
            <p:nvPr/>
          </p:nvSpPr>
          <p:spPr bwMode="auto">
            <a:xfrm>
              <a:off x="5873370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59" name="ïSļïdè"/>
            <p:cNvGrpSpPr/>
            <p:nvPr/>
          </p:nvGrpSpPr>
          <p:grpSpPr>
            <a:xfrm>
              <a:off x="6906287" y="1709054"/>
              <a:ext cx="914400" cy="914400"/>
              <a:chOff x="6906287" y="1750802"/>
              <a:chExt cx="914400" cy="914400"/>
            </a:xfrm>
          </p:grpSpPr>
          <p:sp>
            <p:nvSpPr>
              <p:cNvPr id="9" name="ïṣḻïďe"/>
              <p:cNvSpPr/>
              <p:nvPr/>
            </p:nvSpPr>
            <p:spPr>
              <a:xfrm>
                <a:off x="6906287" y="1750802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fontAlgn="base">
                  <a:lnSpc>
                    <a:spcPct val="150000"/>
                  </a:lnSpc>
                </a:pPr>
                <a:endParaRPr lang="en-US" sz="2400" spc="1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şḻíde"/>
              <p:cNvSpPr/>
              <p:nvPr/>
            </p:nvSpPr>
            <p:spPr bwMode="auto">
              <a:xfrm>
                <a:off x="7119015" y="1994448"/>
                <a:ext cx="488944" cy="427108"/>
              </a:xfrm>
              <a:custGeom>
                <a:avLst/>
                <a:gdLst>
                  <a:gd name="connsiteX0" fmla="*/ 360731 w 607639"/>
                  <a:gd name="connsiteY0" fmla="*/ 398130 h 530793"/>
                  <a:gd name="connsiteX1" fmla="*/ 398731 w 607639"/>
                  <a:gd name="connsiteY1" fmla="*/ 398130 h 530793"/>
                  <a:gd name="connsiteX2" fmla="*/ 398731 w 607639"/>
                  <a:gd name="connsiteY2" fmla="*/ 455027 h 530793"/>
                  <a:gd name="connsiteX3" fmla="*/ 417686 w 607639"/>
                  <a:gd name="connsiteY3" fmla="*/ 455027 h 530793"/>
                  <a:gd name="connsiteX4" fmla="*/ 436730 w 607639"/>
                  <a:gd name="connsiteY4" fmla="*/ 473963 h 530793"/>
                  <a:gd name="connsiteX5" fmla="*/ 417686 w 607639"/>
                  <a:gd name="connsiteY5" fmla="*/ 492899 h 530793"/>
                  <a:gd name="connsiteX6" fmla="*/ 379775 w 607639"/>
                  <a:gd name="connsiteY6" fmla="*/ 492899 h 530793"/>
                  <a:gd name="connsiteX7" fmla="*/ 360731 w 607639"/>
                  <a:gd name="connsiteY7" fmla="*/ 473963 h 530793"/>
                  <a:gd name="connsiteX8" fmla="*/ 284802 w 607639"/>
                  <a:gd name="connsiteY8" fmla="*/ 398130 h 530793"/>
                  <a:gd name="connsiteX9" fmla="*/ 322837 w 607639"/>
                  <a:gd name="connsiteY9" fmla="*/ 398130 h 530793"/>
                  <a:gd name="connsiteX10" fmla="*/ 322837 w 607639"/>
                  <a:gd name="connsiteY10" fmla="*/ 511867 h 530793"/>
                  <a:gd name="connsiteX11" fmla="*/ 303775 w 607639"/>
                  <a:gd name="connsiteY11" fmla="*/ 530793 h 530793"/>
                  <a:gd name="connsiteX12" fmla="*/ 284802 w 607639"/>
                  <a:gd name="connsiteY12" fmla="*/ 511867 h 530793"/>
                  <a:gd name="connsiteX13" fmla="*/ 208917 w 607639"/>
                  <a:gd name="connsiteY13" fmla="*/ 398130 h 530793"/>
                  <a:gd name="connsiteX14" fmla="*/ 246837 w 607639"/>
                  <a:gd name="connsiteY14" fmla="*/ 398130 h 530793"/>
                  <a:gd name="connsiteX15" fmla="*/ 246837 w 607639"/>
                  <a:gd name="connsiteY15" fmla="*/ 473963 h 530793"/>
                  <a:gd name="connsiteX16" fmla="*/ 227877 w 607639"/>
                  <a:gd name="connsiteY16" fmla="*/ 492899 h 530793"/>
                  <a:gd name="connsiteX17" fmla="*/ 189868 w 607639"/>
                  <a:gd name="connsiteY17" fmla="*/ 492899 h 530793"/>
                  <a:gd name="connsiteX18" fmla="*/ 170909 w 607639"/>
                  <a:gd name="connsiteY18" fmla="*/ 473963 h 530793"/>
                  <a:gd name="connsiteX19" fmla="*/ 189868 w 607639"/>
                  <a:gd name="connsiteY19" fmla="*/ 455027 h 530793"/>
                  <a:gd name="connsiteX20" fmla="*/ 208917 w 607639"/>
                  <a:gd name="connsiteY20" fmla="*/ 455027 h 530793"/>
                  <a:gd name="connsiteX21" fmla="*/ 379786 w 607639"/>
                  <a:gd name="connsiteY21" fmla="*/ 56873 h 530793"/>
                  <a:gd name="connsiteX22" fmla="*/ 360739 w 607639"/>
                  <a:gd name="connsiteY22" fmla="*/ 75801 h 530793"/>
                  <a:gd name="connsiteX23" fmla="*/ 379786 w 607639"/>
                  <a:gd name="connsiteY23" fmla="*/ 94729 h 530793"/>
                  <a:gd name="connsiteX24" fmla="*/ 436749 w 607639"/>
                  <a:gd name="connsiteY24" fmla="*/ 151602 h 530793"/>
                  <a:gd name="connsiteX25" fmla="*/ 455707 w 607639"/>
                  <a:gd name="connsiteY25" fmla="*/ 170619 h 530793"/>
                  <a:gd name="connsiteX26" fmla="*/ 474665 w 607639"/>
                  <a:gd name="connsiteY26" fmla="*/ 151602 h 530793"/>
                  <a:gd name="connsiteX27" fmla="*/ 379786 w 607639"/>
                  <a:gd name="connsiteY27" fmla="*/ 56873 h 530793"/>
                  <a:gd name="connsiteX28" fmla="*/ 379786 w 607639"/>
                  <a:gd name="connsiteY28" fmla="*/ 0 h 530793"/>
                  <a:gd name="connsiteX29" fmla="*/ 531006 w 607639"/>
                  <a:gd name="connsiteY29" fmla="*/ 139072 h 530793"/>
                  <a:gd name="connsiteX30" fmla="*/ 607639 w 607639"/>
                  <a:gd name="connsiteY30" fmla="*/ 246420 h 530793"/>
                  <a:gd name="connsiteX31" fmla="*/ 493712 w 607639"/>
                  <a:gd name="connsiteY31" fmla="*/ 360166 h 530793"/>
                  <a:gd name="connsiteX32" fmla="*/ 113927 w 607639"/>
                  <a:gd name="connsiteY32" fmla="*/ 360166 h 530793"/>
                  <a:gd name="connsiteX33" fmla="*/ 0 w 607639"/>
                  <a:gd name="connsiteY33" fmla="*/ 246420 h 530793"/>
                  <a:gd name="connsiteX34" fmla="*/ 113927 w 607639"/>
                  <a:gd name="connsiteY34" fmla="*/ 132674 h 530793"/>
                  <a:gd name="connsiteX35" fmla="*/ 139738 w 607639"/>
                  <a:gd name="connsiteY35" fmla="*/ 135695 h 530793"/>
                  <a:gd name="connsiteX36" fmla="*/ 227853 w 607639"/>
                  <a:gd name="connsiteY36" fmla="*/ 75801 h 530793"/>
                  <a:gd name="connsiteX37" fmla="*/ 247167 w 607639"/>
                  <a:gd name="connsiteY37" fmla="*/ 77756 h 530793"/>
                  <a:gd name="connsiteX38" fmla="*/ 379786 w 607639"/>
                  <a:gd name="connsiteY38" fmla="*/ 0 h 53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530793">
                    <a:moveTo>
                      <a:pt x="360731" y="398130"/>
                    </a:moveTo>
                    <a:lnTo>
                      <a:pt x="398731" y="398130"/>
                    </a:lnTo>
                    <a:lnTo>
                      <a:pt x="398731" y="455027"/>
                    </a:lnTo>
                    <a:lnTo>
                      <a:pt x="417686" y="455027"/>
                    </a:lnTo>
                    <a:cubicBezTo>
                      <a:pt x="428187" y="455027"/>
                      <a:pt x="436730" y="463473"/>
                      <a:pt x="436730" y="473963"/>
                    </a:cubicBezTo>
                    <a:cubicBezTo>
                      <a:pt x="436730" y="484453"/>
                      <a:pt x="428187" y="492899"/>
                      <a:pt x="417686" y="492899"/>
                    </a:cubicBezTo>
                    <a:lnTo>
                      <a:pt x="379775" y="492899"/>
                    </a:lnTo>
                    <a:cubicBezTo>
                      <a:pt x="369274" y="492899"/>
                      <a:pt x="360731" y="484453"/>
                      <a:pt x="360731" y="473963"/>
                    </a:cubicBezTo>
                    <a:close/>
                    <a:moveTo>
                      <a:pt x="284802" y="398130"/>
                    </a:moveTo>
                    <a:lnTo>
                      <a:pt x="322837" y="398130"/>
                    </a:lnTo>
                    <a:lnTo>
                      <a:pt x="322837" y="511867"/>
                    </a:lnTo>
                    <a:cubicBezTo>
                      <a:pt x="322837" y="522352"/>
                      <a:pt x="314286" y="530793"/>
                      <a:pt x="303775" y="530793"/>
                    </a:cubicBezTo>
                    <a:cubicBezTo>
                      <a:pt x="293353" y="530793"/>
                      <a:pt x="284802" y="522352"/>
                      <a:pt x="284802" y="511867"/>
                    </a:cubicBezTo>
                    <a:close/>
                    <a:moveTo>
                      <a:pt x="208917" y="398130"/>
                    </a:moveTo>
                    <a:lnTo>
                      <a:pt x="246837" y="398130"/>
                    </a:lnTo>
                    <a:lnTo>
                      <a:pt x="246837" y="473963"/>
                    </a:lnTo>
                    <a:cubicBezTo>
                      <a:pt x="246837" y="484453"/>
                      <a:pt x="238381" y="492899"/>
                      <a:pt x="227877" y="492899"/>
                    </a:cubicBezTo>
                    <a:lnTo>
                      <a:pt x="189868" y="492899"/>
                    </a:lnTo>
                    <a:cubicBezTo>
                      <a:pt x="179454" y="492899"/>
                      <a:pt x="170909" y="484453"/>
                      <a:pt x="170909" y="473963"/>
                    </a:cubicBezTo>
                    <a:cubicBezTo>
                      <a:pt x="170909" y="463473"/>
                      <a:pt x="179454" y="455027"/>
                      <a:pt x="189868" y="455027"/>
                    </a:cubicBezTo>
                    <a:lnTo>
                      <a:pt x="208917" y="455027"/>
                    </a:lnTo>
                    <a:close/>
                    <a:moveTo>
                      <a:pt x="379786" y="56873"/>
                    </a:moveTo>
                    <a:cubicBezTo>
                      <a:pt x="369283" y="56873"/>
                      <a:pt x="360739" y="65315"/>
                      <a:pt x="360739" y="75801"/>
                    </a:cubicBezTo>
                    <a:cubicBezTo>
                      <a:pt x="360739" y="86287"/>
                      <a:pt x="369283" y="94729"/>
                      <a:pt x="379786" y="94729"/>
                    </a:cubicBezTo>
                    <a:cubicBezTo>
                      <a:pt x="411205" y="94729"/>
                      <a:pt x="436749" y="120233"/>
                      <a:pt x="436749" y="151602"/>
                    </a:cubicBezTo>
                    <a:cubicBezTo>
                      <a:pt x="436749" y="162088"/>
                      <a:pt x="445205" y="170619"/>
                      <a:pt x="455707" y="170619"/>
                    </a:cubicBezTo>
                    <a:cubicBezTo>
                      <a:pt x="466210" y="170619"/>
                      <a:pt x="474665" y="162088"/>
                      <a:pt x="474665" y="151602"/>
                    </a:cubicBezTo>
                    <a:cubicBezTo>
                      <a:pt x="474665" y="99350"/>
                      <a:pt x="432121" y="56873"/>
                      <a:pt x="379786" y="56873"/>
                    </a:cubicBezTo>
                    <a:close/>
                    <a:moveTo>
                      <a:pt x="379786" y="0"/>
                    </a:moveTo>
                    <a:cubicBezTo>
                      <a:pt x="459356" y="0"/>
                      <a:pt x="524597" y="61227"/>
                      <a:pt x="531006" y="139072"/>
                    </a:cubicBezTo>
                    <a:cubicBezTo>
                      <a:pt x="575597" y="154534"/>
                      <a:pt x="607639" y="196656"/>
                      <a:pt x="607639" y="246420"/>
                    </a:cubicBezTo>
                    <a:cubicBezTo>
                      <a:pt x="607639" y="309247"/>
                      <a:pt x="556639" y="360166"/>
                      <a:pt x="493712" y="360166"/>
                    </a:cubicBezTo>
                    <a:lnTo>
                      <a:pt x="113927" y="360166"/>
                    </a:lnTo>
                    <a:cubicBezTo>
                      <a:pt x="51000" y="360166"/>
                      <a:pt x="0" y="309247"/>
                      <a:pt x="0" y="246420"/>
                    </a:cubicBezTo>
                    <a:cubicBezTo>
                      <a:pt x="0" y="183593"/>
                      <a:pt x="51000" y="132674"/>
                      <a:pt x="113927" y="132674"/>
                    </a:cubicBezTo>
                    <a:cubicBezTo>
                      <a:pt x="122827" y="132674"/>
                      <a:pt x="131461" y="133829"/>
                      <a:pt x="139738" y="135695"/>
                    </a:cubicBezTo>
                    <a:cubicBezTo>
                      <a:pt x="153712" y="100683"/>
                      <a:pt x="187801" y="75801"/>
                      <a:pt x="227853" y="75801"/>
                    </a:cubicBezTo>
                    <a:cubicBezTo>
                      <a:pt x="234440" y="75801"/>
                      <a:pt x="240937" y="76512"/>
                      <a:pt x="247167" y="77756"/>
                    </a:cubicBezTo>
                    <a:cubicBezTo>
                      <a:pt x="273157" y="31369"/>
                      <a:pt x="322733" y="0"/>
                      <a:pt x="379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ïṡ1ïḍé"/>
            <p:cNvSpPr/>
            <p:nvPr/>
          </p:nvSpPr>
          <p:spPr bwMode="auto">
            <a:xfrm>
              <a:off x="1836980" y="1929915"/>
              <a:ext cx="473336" cy="472678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0" name="îṧľídè"/>
            <p:cNvGrpSpPr/>
            <p:nvPr/>
          </p:nvGrpSpPr>
          <p:grpSpPr>
            <a:xfrm>
              <a:off x="4261368" y="1455053"/>
              <a:ext cx="914400" cy="914400"/>
              <a:chOff x="4261368" y="1496801"/>
              <a:chExt cx="914400" cy="914400"/>
            </a:xfrm>
          </p:grpSpPr>
          <p:sp>
            <p:nvSpPr>
              <p:cNvPr id="13" name="îś1iḓe"/>
              <p:cNvSpPr/>
              <p:nvPr/>
            </p:nvSpPr>
            <p:spPr>
              <a:xfrm>
                <a:off x="4261368" y="1496801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îşlídé"/>
              <p:cNvSpPr/>
              <p:nvPr/>
            </p:nvSpPr>
            <p:spPr bwMode="auto">
              <a:xfrm>
                <a:off x="4463920" y="1711626"/>
                <a:ext cx="509296" cy="484750"/>
              </a:xfrm>
              <a:custGeom>
                <a:avLst/>
                <a:gdLst>
                  <a:gd name="connsiteX0" fmla="*/ 210706 w 548059"/>
                  <a:gd name="connsiteY0" fmla="*/ 208686 h 521647"/>
                  <a:gd name="connsiteX1" fmla="*/ 178859 w 548059"/>
                  <a:gd name="connsiteY1" fmla="*/ 217443 h 521647"/>
                  <a:gd name="connsiteX2" fmla="*/ 136397 w 548059"/>
                  <a:gd name="connsiteY2" fmla="*/ 269066 h 521647"/>
                  <a:gd name="connsiteX3" fmla="*/ 300708 w 548059"/>
                  <a:gd name="connsiteY3" fmla="*/ 322532 h 521647"/>
                  <a:gd name="connsiteX4" fmla="*/ 295169 w 548059"/>
                  <a:gd name="connsiteY4" fmla="*/ 252473 h 521647"/>
                  <a:gd name="connsiteX5" fmla="*/ 245322 w 548059"/>
                  <a:gd name="connsiteY5" fmla="*/ 213756 h 521647"/>
                  <a:gd name="connsiteX6" fmla="*/ 210706 w 548059"/>
                  <a:gd name="connsiteY6" fmla="*/ 208686 h 521647"/>
                  <a:gd name="connsiteX7" fmla="*/ 181629 w 548059"/>
                  <a:gd name="connsiteY7" fmla="*/ 129408 h 521647"/>
                  <a:gd name="connsiteX8" fmla="*/ 260091 w 548059"/>
                  <a:gd name="connsiteY8" fmla="*/ 141853 h 521647"/>
                  <a:gd name="connsiteX9" fmla="*/ 391171 w 548059"/>
                  <a:gd name="connsiteY9" fmla="*/ 239567 h 521647"/>
                  <a:gd name="connsiteX10" fmla="*/ 391171 w 548059"/>
                  <a:gd name="connsiteY10" fmla="*/ 412871 h 521647"/>
                  <a:gd name="connsiteX11" fmla="*/ 116089 w 548059"/>
                  <a:gd name="connsiteY11" fmla="*/ 324376 h 521647"/>
                  <a:gd name="connsiteX12" fmla="*/ 121628 w 548059"/>
                  <a:gd name="connsiteY12" fmla="*/ 396278 h 521647"/>
                  <a:gd name="connsiteX13" fmla="*/ 178859 w 548059"/>
                  <a:gd name="connsiteY13" fmla="*/ 438683 h 521647"/>
                  <a:gd name="connsiteX14" fmla="*/ 322862 w 548059"/>
                  <a:gd name="connsiteY14" fmla="*/ 444214 h 521647"/>
                  <a:gd name="connsiteX15" fmla="*/ 369016 w 548059"/>
                  <a:gd name="connsiteY15" fmla="*/ 462650 h 521647"/>
                  <a:gd name="connsiteX16" fmla="*/ 276707 w 548059"/>
                  <a:gd name="connsiteY16" fmla="*/ 517960 h 521647"/>
                  <a:gd name="connsiteX17" fmla="*/ 154859 w 548059"/>
                  <a:gd name="connsiteY17" fmla="*/ 506898 h 521647"/>
                  <a:gd name="connsiteX18" fmla="*/ 12703 w 548059"/>
                  <a:gd name="connsiteY18" fmla="*/ 396278 h 521647"/>
                  <a:gd name="connsiteX19" fmla="*/ 10856 w 548059"/>
                  <a:gd name="connsiteY19" fmla="*/ 263535 h 521647"/>
                  <a:gd name="connsiteX20" fmla="*/ 108704 w 548059"/>
                  <a:gd name="connsiteY20" fmla="*/ 147384 h 521647"/>
                  <a:gd name="connsiteX21" fmla="*/ 181629 w 548059"/>
                  <a:gd name="connsiteY21" fmla="*/ 129408 h 521647"/>
                  <a:gd name="connsiteX22" fmla="*/ 437088 w 548059"/>
                  <a:gd name="connsiteY22" fmla="*/ 31543 h 521647"/>
                  <a:gd name="connsiteX23" fmla="*/ 548059 w 548059"/>
                  <a:gd name="connsiteY23" fmla="*/ 51446 h 521647"/>
                  <a:gd name="connsiteX24" fmla="*/ 296786 w 548059"/>
                  <a:gd name="connsiteY24" fmla="*/ 138088 h 521647"/>
                  <a:gd name="connsiteX25" fmla="*/ 437088 w 548059"/>
                  <a:gd name="connsiteY25" fmla="*/ 31543 h 521647"/>
                  <a:gd name="connsiteX26" fmla="*/ 191719 w 548059"/>
                  <a:gd name="connsiteY26" fmla="*/ 0 h 521647"/>
                  <a:gd name="connsiteX27" fmla="*/ 283908 w 548059"/>
                  <a:gd name="connsiteY27" fmla="*/ 121511 h 521647"/>
                  <a:gd name="connsiteX28" fmla="*/ 191719 w 548059"/>
                  <a:gd name="connsiteY28" fmla="*/ 0 h 52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059" h="521647">
                    <a:moveTo>
                      <a:pt x="210706" y="208686"/>
                    </a:moveTo>
                    <a:cubicBezTo>
                      <a:pt x="199629" y="209146"/>
                      <a:pt x="189013" y="211912"/>
                      <a:pt x="178859" y="217443"/>
                    </a:cubicBezTo>
                    <a:cubicBezTo>
                      <a:pt x="158551" y="226661"/>
                      <a:pt x="143782" y="243254"/>
                      <a:pt x="136397" y="269066"/>
                    </a:cubicBezTo>
                    <a:lnTo>
                      <a:pt x="300708" y="322532"/>
                    </a:lnTo>
                    <a:cubicBezTo>
                      <a:pt x="308092" y="294877"/>
                      <a:pt x="306246" y="272753"/>
                      <a:pt x="295169" y="252473"/>
                    </a:cubicBezTo>
                    <a:cubicBezTo>
                      <a:pt x="284092" y="234036"/>
                      <a:pt x="267476" y="221130"/>
                      <a:pt x="245322" y="213756"/>
                    </a:cubicBezTo>
                    <a:cubicBezTo>
                      <a:pt x="233322" y="210068"/>
                      <a:pt x="221783" y="208225"/>
                      <a:pt x="210706" y="208686"/>
                    </a:cubicBezTo>
                    <a:close/>
                    <a:moveTo>
                      <a:pt x="181629" y="129408"/>
                    </a:moveTo>
                    <a:cubicBezTo>
                      <a:pt x="207014" y="128486"/>
                      <a:pt x="233322" y="132634"/>
                      <a:pt x="260091" y="141853"/>
                    </a:cubicBezTo>
                    <a:cubicBezTo>
                      <a:pt x="322862" y="162133"/>
                      <a:pt x="365324" y="195319"/>
                      <a:pt x="391171" y="239567"/>
                    </a:cubicBezTo>
                    <a:cubicBezTo>
                      <a:pt x="415171" y="285659"/>
                      <a:pt x="415171" y="342812"/>
                      <a:pt x="391171" y="412871"/>
                    </a:cubicBezTo>
                    <a:lnTo>
                      <a:pt x="116089" y="324376"/>
                    </a:lnTo>
                    <a:cubicBezTo>
                      <a:pt x="108704" y="352031"/>
                      <a:pt x="110550" y="375998"/>
                      <a:pt x="121628" y="396278"/>
                    </a:cubicBezTo>
                    <a:cubicBezTo>
                      <a:pt x="134551" y="416559"/>
                      <a:pt x="136397" y="422090"/>
                      <a:pt x="178859" y="438683"/>
                    </a:cubicBezTo>
                    <a:cubicBezTo>
                      <a:pt x="195475" y="446057"/>
                      <a:pt x="258245" y="475556"/>
                      <a:pt x="322862" y="444214"/>
                    </a:cubicBezTo>
                    <a:lnTo>
                      <a:pt x="369016" y="462650"/>
                    </a:lnTo>
                    <a:cubicBezTo>
                      <a:pt x="343170" y="492149"/>
                      <a:pt x="313631" y="510586"/>
                      <a:pt x="276707" y="517960"/>
                    </a:cubicBezTo>
                    <a:cubicBezTo>
                      <a:pt x="241630" y="525335"/>
                      <a:pt x="201014" y="521648"/>
                      <a:pt x="154859" y="506898"/>
                    </a:cubicBezTo>
                    <a:cubicBezTo>
                      <a:pt x="82858" y="484774"/>
                      <a:pt x="34857" y="446057"/>
                      <a:pt x="12703" y="396278"/>
                    </a:cubicBezTo>
                    <a:cubicBezTo>
                      <a:pt x="-3913" y="355718"/>
                      <a:pt x="-3913" y="311470"/>
                      <a:pt x="10856" y="263535"/>
                    </a:cubicBezTo>
                    <a:cubicBezTo>
                      <a:pt x="29318" y="206381"/>
                      <a:pt x="62550" y="167664"/>
                      <a:pt x="108704" y="147384"/>
                    </a:cubicBezTo>
                    <a:cubicBezTo>
                      <a:pt x="131782" y="136322"/>
                      <a:pt x="156244" y="130330"/>
                      <a:pt x="181629" y="129408"/>
                    </a:cubicBezTo>
                    <a:close/>
                    <a:moveTo>
                      <a:pt x="437088" y="31543"/>
                    </a:moveTo>
                    <a:cubicBezTo>
                      <a:pt x="468612" y="27136"/>
                      <a:pt x="505564" y="31630"/>
                      <a:pt x="548059" y="51446"/>
                    </a:cubicBezTo>
                    <a:cubicBezTo>
                      <a:pt x="548059" y="51446"/>
                      <a:pt x="450136" y="165739"/>
                      <a:pt x="296786" y="138088"/>
                    </a:cubicBezTo>
                    <a:cubicBezTo>
                      <a:pt x="296786" y="138088"/>
                      <a:pt x="342514" y="44764"/>
                      <a:pt x="437088" y="31543"/>
                    </a:cubicBezTo>
                    <a:close/>
                    <a:moveTo>
                      <a:pt x="191719" y="0"/>
                    </a:moveTo>
                    <a:cubicBezTo>
                      <a:pt x="328158" y="20252"/>
                      <a:pt x="283908" y="121511"/>
                      <a:pt x="283908" y="121511"/>
                    </a:cubicBezTo>
                    <a:cubicBezTo>
                      <a:pt x="197250" y="125193"/>
                      <a:pt x="191719" y="0"/>
                      <a:pt x="191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ïş1ïďê"/>
            <p:cNvSpPr/>
            <p:nvPr/>
          </p:nvSpPr>
          <p:spPr bwMode="auto">
            <a:xfrm>
              <a:off x="9753758" y="1673801"/>
              <a:ext cx="509296" cy="476904"/>
            </a:xfrm>
            <a:custGeom>
              <a:avLst/>
              <a:gdLst>
                <a:gd name="connsiteX0" fmla="*/ 480817 w 606022"/>
                <a:gd name="connsiteY0" fmla="*/ 370979 h 567478"/>
                <a:gd name="connsiteX1" fmla="*/ 409271 w 606022"/>
                <a:gd name="connsiteY1" fmla="*/ 442433 h 567478"/>
                <a:gd name="connsiteX2" fmla="*/ 480817 w 606022"/>
                <a:gd name="connsiteY2" fmla="*/ 513887 h 567478"/>
                <a:gd name="connsiteX3" fmla="*/ 553357 w 606022"/>
                <a:gd name="connsiteY3" fmla="*/ 442433 h 567478"/>
                <a:gd name="connsiteX4" fmla="*/ 480817 w 606022"/>
                <a:gd name="connsiteY4" fmla="*/ 370979 h 567478"/>
                <a:gd name="connsiteX5" fmla="*/ 124211 w 606022"/>
                <a:gd name="connsiteY5" fmla="*/ 370979 h 567478"/>
                <a:gd name="connsiteX6" fmla="*/ 52665 w 606022"/>
                <a:gd name="connsiteY6" fmla="*/ 442433 h 567478"/>
                <a:gd name="connsiteX7" fmla="*/ 124211 w 606022"/>
                <a:gd name="connsiteY7" fmla="*/ 513887 h 567478"/>
                <a:gd name="connsiteX8" fmla="*/ 196751 w 606022"/>
                <a:gd name="connsiteY8" fmla="*/ 442433 h 567478"/>
                <a:gd name="connsiteX9" fmla="*/ 124211 w 606022"/>
                <a:gd name="connsiteY9" fmla="*/ 370979 h 567478"/>
                <a:gd name="connsiteX10" fmla="*/ 480817 w 606022"/>
                <a:gd name="connsiteY10" fmla="*/ 318380 h 567478"/>
                <a:gd name="connsiteX11" fmla="*/ 606022 w 606022"/>
                <a:gd name="connsiteY11" fmla="*/ 442433 h 567478"/>
                <a:gd name="connsiteX12" fmla="*/ 480817 w 606022"/>
                <a:gd name="connsiteY12" fmla="*/ 567478 h 567478"/>
                <a:gd name="connsiteX13" fmla="*/ 356605 w 606022"/>
                <a:gd name="connsiteY13" fmla="*/ 442433 h 567478"/>
                <a:gd name="connsiteX14" fmla="*/ 480817 w 606022"/>
                <a:gd name="connsiteY14" fmla="*/ 318380 h 567478"/>
                <a:gd name="connsiteX15" fmla="*/ 124211 w 606022"/>
                <a:gd name="connsiteY15" fmla="*/ 318380 h 567478"/>
                <a:gd name="connsiteX16" fmla="*/ 249417 w 606022"/>
                <a:gd name="connsiteY16" fmla="*/ 442433 h 567478"/>
                <a:gd name="connsiteX17" fmla="*/ 124211 w 606022"/>
                <a:gd name="connsiteY17" fmla="*/ 567478 h 567478"/>
                <a:gd name="connsiteX18" fmla="*/ 0 w 606022"/>
                <a:gd name="connsiteY18" fmla="*/ 442433 h 567478"/>
                <a:gd name="connsiteX19" fmla="*/ 124211 w 606022"/>
                <a:gd name="connsiteY19" fmla="*/ 318380 h 567478"/>
                <a:gd name="connsiteX20" fmla="*/ 344763 w 606022"/>
                <a:gd name="connsiteY20" fmla="*/ 85405 h 567478"/>
                <a:gd name="connsiteX21" fmla="*/ 373577 w 606022"/>
                <a:gd name="connsiteY21" fmla="*/ 102268 h 567478"/>
                <a:gd name="connsiteX22" fmla="*/ 423258 w 606022"/>
                <a:gd name="connsiteY22" fmla="*/ 176664 h 567478"/>
                <a:gd name="connsiteX23" fmla="*/ 469958 w 606022"/>
                <a:gd name="connsiteY23" fmla="*/ 178648 h 567478"/>
                <a:gd name="connsiteX24" fmla="*/ 507715 w 606022"/>
                <a:gd name="connsiteY24" fmla="*/ 219317 h 567478"/>
                <a:gd name="connsiteX25" fmla="*/ 466977 w 606022"/>
                <a:gd name="connsiteY25" fmla="*/ 257011 h 567478"/>
                <a:gd name="connsiteX26" fmla="*/ 399412 w 606022"/>
                <a:gd name="connsiteY26" fmla="*/ 255027 h 567478"/>
                <a:gd name="connsiteX27" fmla="*/ 367616 w 606022"/>
                <a:gd name="connsiteY27" fmla="*/ 237172 h 567478"/>
                <a:gd name="connsiteX28" fmla="*/ 333833 w 606022"/>
                <a:gd name="connsiteY28" fmla="*/ 185591 h 567478"/>
                <a:gd name="connsiteX29" fmla="*/ 261300 w 606022"/>
                <a:gd name="connsiteY29" fmla="*/ 255027 h 567478"/>
                <a:gd name="connsiteX30" fmla="*/ 327871 w 606022"/>
                <a:gd name="connsiteY30" fmla="*/ 314544 h 567478"/>
                <a:gd name="connsiteX31" fmla="*/ 341782 w 606022"/>
                <a:gd name="connsiteY31" fmla="*/ 344302 h 567478"/>
                <a:gd name="connsiteX32" fmla="*/ 341782 w 606022"/>
                <a:gd name="connsiteY32" fmla="*/ 497062 h 567478"/>
                <a:gd name="connsiteX33" fmla="*/ 302038 w 606022"/>
                <a:gd name="connsiteY33" fmla="*/ 536739 h 567478"/>
                <a:gd name="connsiteX34" fmla="*/ 262293 w 606022"/>
                <a:gd name="connsiteY34" fmla="*/ 497062 h 567478"/>
                <a:gd name="connsiteX35" fmla="*/ 262293 w 606022"/>
                <a:gd name="connsiteY35" fmla="*/ 362157 h 567478"/>
                <a:gd name="connsiteX36" fmla="*/ 176843 w 606022"/>
                <a:gd name="connsiteY36" fmla="*/ 285778 h 567478"/>
                <a:gd name="connsiteX37" fmla="*/ 162933 w 606022"/>
                <a:gd name="connsiteY37" fmla="*/ 257011 h 567478"/>
                <a:gd name="connsiteX38" fmla="*/ 174856 w 606022"/>
                <a:gd name="connsiteY38" fmla="*/ 228245 h 567478"/>
                <a:gd name="connsiteX39" fmla="*/ 312967 w 606022"/>
                <a:gd name="connsiteY39" fmla="*/ 96317 h 567478"/>
                <a:gd name="connsiteX40" fmla="*/ 344763 w 606022"/>
                <a:gd name="connsiteY40" fmla="*/ 85405 h 567478"/>
                <a:gd name="connsiteX41" fmla="*/ 428675 w 606022"/>
                <a:gd name="connsiteY41" fmla="*/ 0 h 567478"/>
                <a:gd name="connsiteX42" fmla="*/ 480836 w 606022"/>
                <a:gd name="connsiteY42" fmla="*/ 52559 h 567478"/>
                <a:gd name="connsiteX43" fmla="*/ 428675 w 606022"/>
                <a:gd name="connsiteY43" fmla="*/ 105118 h 567478"/>
                <a:gd name="connsiteX44" fmla="*/ 376514 w 606022"/>
                <a:gd name="connsiteY44" fmla="*/ 52559 h 567478"/>
                <a:gd name="connsiteX45" fmla="*/ 428675 w 606022"/>
                <a:gd name="connsiteY45" fmla="*/ 0 h 56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022" h="567478">
                  <a:moveTo>
                    <a:pt x="480817" y="370979"/>
                  </a:moveTo>
                  <a:cubicBezTo>
                    <a:pt x="441069" y="370979"/>
                    <a:pt x="409271" y="402736"/>
                    <a:pt x="409271" y="442433"/>
                  </a:cubicBezTo>
                  <a:cubicBezTo>
                    <a:pt x="409271" y="482130"/>
                    <a:pt x="441069" y="513887"/>
                    <a:pt x="480817" y="513887"/>
                  </a:cubicBezTo>
                  <a:cubicBezTo>
                    <a:pt x="520565" y="513887"/>
                    <a:pt x="553357" y="482130"/>
                    <a:pt x="553357" y="442433"/>
                  </a:cubicBezTo>
                  <a:cubicBezTo>
                    <a:pt x="553357" y="402736"/>
                    <a:pt x="520565" y="370979"/>
                    <a:pt x="480817" y="370979"/>
                  </a:cubicBezTo>
                  <a:close/>
                  <a:moveTo>
                    <a:pt x="124211" y="370979"/>
                  </a:moveTo>
                  <a:cubicBezTo>
                    <a:pt x="85457" y="370979"/>
                    <a:pt x="52665" y="402736"/>
                    <a:pt x="52665" y="442433"/>
                  </a:cubicBezTo>
                  <a:cubicBezTo>
                    <a:pt x="52665" y="482130"/>
                    <a:pt x="85457" y="513887"/>
                    <a:pt x="124211" y="513887"/>
                  </a:cubicBezTo>
                  <a:cubicBezTo>
                    <a:pt x="163959" y="513887"/>
                    <a:pt x="196751" y="482130"/>
                    <a:pt x="196751" y="442433"/>
                  </a:cubicBezTo>
                  <a:cubicBezTo>
                    <a:pt x="196751" y="402736"/>
                    <a:pt x="163959" y="370979"/>
                    <a:pt x="124211" y="370979"/>
                  </a:cubicBezTo>
                  <a:close/>
                  <a:moveTo>
                    <a:pt x="480817" y="318380"/>
                  </a:moveTo>
                  <a:cubicBezTo>
                    <a:pt x="549382" y="318380"/>
                    <a:pt x="606022" y="373956"/>
                    <a:pt x="606022" y="442433"/>
                  </a:cubicBezTo>
                  <a:cubicBezTo>
                    <a:pt x="606022" y="510910"/>
                    <a:pt x="549382" y="567478"/>
                    <a:pt x="480817" y="567478"/>
                  </a:cubicBezTo>
                  <a:cubicBezTo>
                    <a:pt x="412252" y="567478"/>
                    <a:pt x="356605" y="510910"/>
                    <a:pt x="356605" y="442433"/>
                  </a:cubicBezTo>
                  <a:cubicBezTo>
                    <a:pt x="356605" y="373956"/>
                    <a:pt x="412252" y="318380"/>
                    <a:pt x="480817" y="318380"/>
                  </a:cubicBezTo>
                  <a:close/>
                  <a:moveTo>
                    <a:pt x="124211" y="318380"/>
                  </a:moveTo>
                  <a:cubicBezTo>
                    <a:pt x="193770" y="318380"/>
                    <a:pt x="249417" y="373956"/>
                    <a:pt x="249417" y="442433"/>
                  </a:cubicBezTo>
                  <a:cubicBezTo>
                    <a:pt x="249417" y="510910"/>
                    <a:pt x="193770" y="567478"/>
                    <a:pt x="124211" y="567478"/>
                  </a:cubicBezTo>
                  <a:cubicBezTo>
                    <a:pt x="55647" y="567478"/>
                    <a:pt x="0" y="510910"/>
                    <a:pt x="0" y="442433"/>
                  </a:cubicBezTo>
                  <a:cubicBezTo>
                    <a:pt x="0" y="373956"/>
                    <a:pt x="55647" y="318380"/>
                    <a:pt x="124211" y="318380"/>
                  </a:cubicBezTo>
                  <a:close/>
                  <a:moveTo>
                    <a:pt x="344763" y="85405"/>
                  </a:moveTo>
                  <a:cubicBezTo>
                    <a:pt x="356686" y="86397"/>
                    <a:pt x="367616" y="93341"/>
                    <a:pt x="373577" y="102268"/>
                  </a:cubicBezTo>
                  <a:lnTo>
                    <a:pt x="423258" y="176664"/>
                  </a:lnTo>
                  <a:lnTo>
                    <a:pt x="469958" y="178648"/>
                  </a:lnTo>
                  <a:cubicBezTo>
                    <a:pt x="491817" y="179640"/>
                    <a:pt x="508708" y="197495"/>
                    <a:pt x="507715" y="219317"/>
                  </a:cubicBezTo>
                  <a:cubicBezTo>
                    <a:pt x="506721" y="241140"/>
                    <a:pt x="487843" y="258003"/>
                    <a:pt x="466977" y="257011"/>
                  </a:cubicBezTo>
                  <a:lnTo>
                    <a:pt x="399412" y="255027"/>
                  </a:lnTo>
                  <a:cubicBezTo>
                    <a:pt x="386495" y="255027"/>
                    <a:pt x="375565" y="248084"/>
                    <a:pt x="367616" y="237172"/>
                  </a:cubicBezTo>
                  <a:lnTo>
                    <a:pt x="333833" y="185591"/>
                  </a:lnTo>
                  <a:lnTo>
                    <a:pt x="261300" y="255027"/>
                  </a:lnTo>
                  <a:lnTo>
                    <a:pt x="327871" y="314544"/>
                  </a:lnTo>
                  <a:cubicBezTo>
                    <a:pt x="336814" y="322480"/>
                    <a:pt x="341782" y="332399"/>
                    <a:pt x="341782" y="344302"/>
                  </a:cubicBezTo>
                  <a:lnTo>
                    <a:pt x="341782" y="497062"/>
                  </a:lnTo>
                  <a:cubicBezTo>
                    <a:pt x="341782" y="518884"/>
                    <a:pt x="323897" y="536739"/>
                    <a:pt x="302038" y="536739"/>
                  </a:cubicBezTo>
                  <a:cubicBezTo>
                    <a:pt x="280178" y="536739"/>
                    <a:pt x="262293" y="518884"/>
                    <a:pt x="262293" y="497062"/>
                  </a:cubicBezTo>
                  <a:lnTo>
                    <a:pt x="262293" y="362157"/>
                  </a:lnTo>
                  <a:lnTo>
                    <a:pt x="176843" y="285778"/>
                  </a:lnTo>
                  <a:cubicBezTo>
                    <a:pt x="167901" y="278834"/>
                    <a:pt x="162933" y="267923"/>
                    <a:pt x="162933" y="257011"/>
                  </a:cubicBezTo>
                  <a:cubicBezTo>
                    <a:pt x="162933" y="246100"/>
                    <a:pt x="166907" y="235189"/>
                    <a:pt x="174856" y="228245"/>
                  </a:cubicBezTo>
                  <a:lnTo>
                    <a:pt x="312967" y="96317"/>
                  </a:lnTo>
                  <a:cubicBezTo>
                    <a:pt x="321910" y="87389"/>
                    <a:pt x="333833" y="84413"/>
                    <a:pt x="344763" y="85405"/>
                  </a:cubicBezTo>
                  <a:close/>
                  <a:moveTo>
                    <a:pt x="428675" y="0"/>
                  </a:moveTo>
                  <a:cubicBezTo>
                    <a:pt x="457483" y="0"/>
                    <a:pt x="480836" y="23531"/>
                    <a:pt x="480836" y="52559"/>
                  </a:cubicBezTo>
                  <a:cubicBezTo>
                    <a:pt x="480836" y="81587"/>
                    <a:pt x="457483" y="105118"/>
                    <a:pt x="428675" y="105118"/>
                  </a:cubicBezTo>
                  <a:cubicBezTo>
                    <a:pt x="399867" y="105118"/>
                    <a:pt x="376514" y="81587"/>
                    <a:pt x="376514" y="52559"/>
                  </a:cubicBezTo>
                  <a:cubicBezTo>
                    <a:pt x="376514" y="23531"/>
                    <a:pt x="399867" y="0"/>
                    <a:pt x="42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1" name="iṩ1íḋe"/>
            <p:cNvGrpSpPr/>
            <p:nvPr/>
          </p:nvGrpSpPr>
          <p:grpSpPr>
            <a:xfrm>
              <a:off x="8971169" y="4682986"/>
              <a:ext cx="2074475" cy="1139061"/>
              <a:chOff x="8777728" y="4868201"/>
              <a:chExt cx="2741172" cy="1139061"/>
            </a:xfrm>
          </p:grpSpPr>
          <p:sp>
            <p:nvSpPr>
              <p:cNvPr id="62" name="ïSḷíḓ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ïşľîḓ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ľiḑè"/>
            <p:cNvGrpSpPr/>
            <p:nvPr/>
          </p:nvGrpSpPr>
          <p:grpSpPr>
            <a:xfrm>
              <a:off x="3681331" y="4682986"/>
              <a:ext cx="2074475" cy="1139061"/>
              <a:chOff x="8777728" y="4868201"/>
              <a:chExt cx="2741172" cy="1139061"/>
            </a:xfrm>
          </p:grpSpPr>
          <p:sp>
            <p:nvSpPr>
              <p:cNvPr id="65" name="îŝlíďè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ŝḷïḍê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îṥlîḋé"/>
            <p:cNvGrpSpPr/>
            <p:nvPr/>
          </p:nvGrpSpPr>
          <p:grpSpPr>
            <a:xfrm>
              <a:off x="1036411" y="4682986"/>
              <a:ext cx="2074475" cy="1139061"/>
              <a:chOff x="8777728" y="4868201"/>
              <a:chExt cx="2741172" cy="1139061"/>
            </a:xfrm>
          </p:grpSpPr>
          <p:sp>
            <p:nvSpPr>
              <p:cNvPr id="68" name="ï$ḷíḑ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işļid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70" name="ïṥļiḑê"/>
            <p:cNvGrpSpPr/>
            <p:nvPr/>
          </p:nvGrpSpPr>
          <p:grpSpPr>
            <a:xfrm>
              <a:off x="6326250" y="4682986"/>
              <a:ext cx="2074475" cy="1139061"/>
              <a:chOff x="8777728" y="4868201"/>
              <a:chExt cx="2741172" cy="1139061"/>
            </a:xfrm>
          </p:grpSpPr>
          <p:sp>
            <p:nvSpPr>
              <p:cNvPr id="71" name="îSļïdê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2" name="ïšliď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2412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4825" y="1732612"/>
            <a:ext cx="8138431" cy="3374361"/>
            <a:chOff x="673100" y="1170218"/>
            <a:chExt cx="10851242" cy="4499149"/>
          </a:xfrm>
        </p:grpSpPr>
        <p:sp>
          <p:nvSpPr>
            <p:cNvPr id="3" name="îSḻiḋê"/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4" name="iSļide"/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5" name="îṩ1îdê"/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6" name="íşľiḍè"/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grpSp>
          <p:nvGrpSpPr>
            <p:cNvPr id="7" name="ïṧľíḓê"/>
            <p:cNvGrpSpPr/>
            <p:nvPr/>
          </p:nvGrpSpPr>
          <p:grpSpPr>
            <a:xfrm>
              <a:off x="3307713" y="3173555"/>
              <a:ext cx="621609" cy="183523"/>
              <a:chOff x="2710657" y="1989591"/>
              <a:chExt cx="500063" cy="147638"/>
            </a:xfrm>
          </p:grpSpPr>
          <p:sp>
            <p:nvSpPr>
              <p:cNvPr id="8" name="ísľïḑ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9" name="îşḷiď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0" name="iṥļîďé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sp>
          <p:nvSpPr>
            <p:cNvPr id="11" name="ïṩľiďê"/>
            <p:cNvSpPr/>
            <p:nvPr/>
          </p:nvSpPr>
          <p:spPr bwMode="auto">
            <a:xfrm>
              <a:off x="4006251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9</a:t>
              </a:r>
              <a:endParaRPr lang="x-none" altLang="x-none" sz="1600" b="1" dirty="0"/>
            </a:p>
          </p:txBody>
        </p:sp>
        <p:sp>
          <p:nvSpPr>
            <p:cNvPr id="12" name="íśľîḓé"/>
            <p:cNvSpPr/>
            <p:nvPr/>
          </p:nvSpPr>
          <p:spPr bwMode="auto">
            <a:xfrm>
              <a:off x="9073326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21</a:t>
              </a:r>
              <a:endParaRPr lang="x-none" altLang="x-none" sz="1600" b="1" dirty="0"/>
            </a:p>
          </p:txBody>
        </p:sp>
        <p:grpSp>
          <p:nvGrpSpPr>
            <p:cNvPr id="13" name="ï$ľidè"/>
            <p:cNvGrpSpPr/>
            <p:nvPr/>
          </p:nvGrpSpPr>
          <p:grpSpPr>
            <a:xfrm>
              <a:off x="8373330" y="3168831"/>
              <a:ext cx="621609" cy="183523"/>
              <a:chOff x="2710657" y="1989591"/>
              <a:chExt cx="500063" cy="147638"/>
            </a:xfrm>
          </p:grpSpPr>
          <p:sp>
            <p:nvSpPr>
              <p:cNvPr id="14" name="íṡļíďe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5" name="íśļiḋ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7" name="íṩļïḍ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20" name="ïṩļïdè"/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21" name="íš1ïḋê"/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22" name="i$1îḍè"/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23" name="iS1iḓè"/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4" name="îṧļídé"/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5" name="işlíḓè"/>
            <p:cNvSpPr/>
            <p:nvPr/>
          </p:nvSpPr>
          <p:spPr bwMode="auto">
            <a:xfrm>
              <a:off x="1477810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8</a:t>
              </a:r>
              <a:endParaRPr lang="x-none" altLang="x-none" sz="1600" b="1" dirty="0"/>
            </a:p>
          </p:txBody>
        </p:sp>
        <p:grpSp>
          <p:nvGrpSpPr>
            <p:cNvPr id="26" name="íṧlíḍé"/>
            <p:cNvGrpSpPr/>
            <p:nvPr/>
          </p:nvGrpSpPr>
          <p:grpSpPr>
            <a:xfrm>
              <a:off x="775889" y="3173555"/>
              <a:ext cx="621609" cy="183523"/>
              <a:chOff x="2710657" y="1989591"/>
              <a:chExt cx="500063" cy="147638"/>
            </a:xfrm>
          </p:grpSpPr>
          <p:sp>
            <p:nvSpPr>
              <p:cNvPr id="27" name="íṣḻiḍê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8" name="îṣ1îḍé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9" name="iṧḻiď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0" name="íŝḻïḓè"/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31" name="ï$ḷiḋé"/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2" name="ïşḷíḓè"/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3" name="íṧľiḓè"/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34" name="ïṣľîḍé"/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5" name="íşḷiḍe"/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36" name="íSľïḍè"/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37" name="îšḻïḍé"/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38" name="îsľiḋè"/>
            <p:cNvSpPr/>
            <p:nvPr/>
          </p:nvSpPr>
          <p:spPr bwMode="auto">
            <a:xfrm>
              <a:off x="6541478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20</a:t>
              </a:r>
              <a:endParaRPr lang="x-none" altLang="x-none" sz="1600" b="1" dirty="0"/>
            </a:p>
          </p:txBody>
        </p:sp>
        <p:grpSp>
          <p:nvGrpSpPr>
            <p:cNvPr id="39" name="iṥľîḓê"/>
            <p:cNvGrpSpPr/>
            <p:nvPr/>
          </p:nvGrpSpPr>
          <p:grpSpPr>
            <a:xfrm>
              <a:off x="5839534" y="3168831"/>
              <a:ext cx="621609" cy="183523"/>
              <a:chOff x="2710657" y="1989591"/>
              <a:chExt cx="500063" cy="147638"/>
            </a:xfrm>
          </p:grpSpPr>
          <p:sp>
            <p:nvSpPr>
              <p:cNvPr id="40" name="í$ḻïḓ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1" name="íśľíḓê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2" name="îŝḷîḓ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3" name="îŝlïḑê"/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4" name="íşļíďê"/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45" name="íšlïďe"/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íşlîdè"/>
            <p:cNvGrpSpPr/>
            <p:nvPr/>
          </p:nvGrpSpPr>
          <p:grpSpPr bwMode="auto">
            <a:xfrm>
              <a:off x="10903185" y="3173626"/>
              <a:ext cx="621157" cy="183414"/>
              <a:chOff x="-1" y="-1"/>
              <a:chExt cx="999401" cy="295121"/>
            </a:xfrm>
          </p:grpSpPr>
          <p:sp>
            <p:nvSpPr>
              <p:cNvPr id="50" name="í$ḷíďe"/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1" name="iṩlîḑe"/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2" name="ïṡ1iḋé"/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8" name="ïṩľïďe"/>
            <p:cNvGrpSpPr/>
            <p:nvPr/>
          </p:nvGrpSpPr>
          <p:grpSpPr>
            <a:xfrm>
              <a:off x="673100" y="4435615"/>
              <a:ext cx="2401709" cy="1233752"/>
              <a:chOff x="719137" y="1429926"/>
              <a:chExt cx="5376847" cy="1233752"/>
            </a:xfrm>
          </p:grpSpPr>
          <p:sp>
            <p:nvSpPr>
              <p:cNvPr id="59" name="ïşľiď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0" name="ïşľïḑê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1" name="iSļiḑè"/>
            <p:cNvGrpSpPr/>
            <p:nvPr/>
          </p:nvGrpSpPr>
          <p:grpSpPr>
            <a:xfrm>
              <a:off x="6142860" y="4435615"/>
              <a:ext cx="2401709" cy="1233752"/>
              <a:chOff x="719137" y="1429926"/>
              <a:chExt cx="5376847" cy="1233752"/>
            </a:xfrm>
          </p:grpSpPr>
          <p:sp>
            <p:nvSpPr>
              <p:cNvPr id="62" name="íṡliďé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iśḷîḑè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ḷiďè"/>
            <p:cNvGrpSpPr/>
            <p:nvPr/>
          </p:nvGrpSpPr>
          <p:grpSpPr>
            <a:xfrm>
              <a:off x="3665878" y="1170218"/>
              <a:ext cx="2401709" cy="1233752"/>
              <a:chOff x="719137" y="1429926"/>
              <a:chExt cx="5376847" cy="1233752"/>
            </a:xfrm>
          </p:grpSpPr>
          <p:sp>
            <p:nvSpPr>
              <p:cNvPr id="65" name="iṣlíḋ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śļî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ïṣ1íḑé"/>
            <p:cNvGrpSpPr/>
            <p:nvPr/>
          </p:nvGrpSpPr>
          <p:grpSpPr>
            <a:xfrm>
              <a:off x="8757019" y="1170218"/>
              <a:ext cx="2401709" cy="1233752"/>
              <a:chOff x="719137" y="1429926"/>
              <a:chExt cx="5376847" cy="1233752"/>
            </a:xfrm>
          </p:grpSpPr>
          <p:sp>
            <p:nvSpPr>
              <p:cNvPr id="68" name="ïślíḍe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ï$ḻí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0529" y="1757363"/>
            <a:ext cx="9007092" cy="3762375"/>
            <a:chOff x="40705" y="1130300"/>
            <a:chExt cx="12009456" cy="5016500"/>
          </a:xfrm>
        </p:grpSpPr>
        <p:sp>
          <p:nvSpPr>
            <p:cNvPr id="4" name="ïṧļiḋè"/>
            <p:cNvSpPr/>
            <p:nvPr/>
          </p:nvSpPr>
          <p:spPr bwMode="auto">
            <a:xfrm flipH="1">
              <a:off x="144855" y="2561640"/>
              <a:ext cx="8924255" cy="0"/>
            </a:xfrm>
            <a:prstGeom prst="line">
              <a:avLst/>
            </a:prstGeom>
            <a:noFill/>
            <a:ln w="292100" cap="sq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" name="ïSḷiḍê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ṣlidè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ï$ḻiḍe"/>
            <p:cNvSpPr/>
            <p:nvPr/>
          </p:nvSpPr>
          <p:spPr bwMode="auto">
            <a:xfrm flipH="1">
              <a:off x="3928548" y="4829020"/>
              <a:ext cx="8121613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ï$ḷíḑ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íṣlíďê"/>
            <p:cNvSpPr/>
            <p:nvPr/>
          </p:nvSpPr>
          <p:spPr bwMode="auto">
            <a:xfrm>
              <a:off x="2351590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iŝḷiďe"/>
            <p:cNvSpPr/>
            <p:nvPr/>
          </p:nvSpPr>
          <p:spPr bwMode="auto">
            <a:xfrm>
              <a:off x="678482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iṥlîḋé"/>
            <p:cNvSpPr/>
            <p:nvPr/>
          </p:nvSpPr>
          <p:spPr bwMode="auto">
            <a:xfrm>
              <a:off x="376441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iSļïḋ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îŝľíḋe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ṡľiḓé"/>
            <p:cNvSpPr/>
            <p:nvPr/>
          </p:nvSpPr>
          <p:spPr bwMode="auto">
            <a:xfrm>
              <a:off x="5368177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îśḷídè"/>
            <p:cNvSpPr/>
            <p:nvPr/>
          </p:nvSpPr>
          <p:spPr bwMode="auto">
            <a:xfrm>
              <a:off x="6470102" y="4779261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îšlîď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śḻïḋé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iṩľîďe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íṧľîḋé"/>
            <p:cNvSpPr/>
            <p:nvPr/>
          </p:nvSpPr>
          <p:spPr bwMode="auto">
            <a:xfrm>
              <a:off x="8429924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33" name="îs1iďè"/>
            <p:cNvGrpSpPr/>
            <p:nvPr/>
          </p:nvGrpSpPr>
          <p:grpSpPr>
            <a:xfrm rot="7377629">
              <a:off x="29295" y="1873405"/>
              <a:ext cx="1518898" cy="1496078"/>
              <a:chOff x="811876" y="3094925"/>
              <a:chExt cx="1690688" cy="1665287"/>
            </a:xfrm>
          </p:grpSpPr>
          <p:sp>
            <p:nvSpPr>
              <p:cNvPr id="34" name="ïşḷíďe"/>
              <p:cNvSpPr/>
              <p:nvPr/>
            </p:nvSpPr>
            <p:spPr bwMode="auto">
              <a:xfrm>
                <a:off x="811876" y="3099687"/>
                <a:ext cx="1690688" cy="166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ṧ1iḍè"/>
              <p:cNvSpPr/>
              <p:nvPr/>
            </p:nvSpPr>
            <p:spPr bwMode="auto">
              <a:xfrm>
                <a:off x="1772314" y="4282375"/>
                <a:ext cx="492125" cy="209550"/>
              </a:xfrm>
              <a:custGeom>
                <a:avLst/>
                <a:gdLst>
                  <a:gd name="T0" fmla="*/ 0 w 234"/>
                  <a:gd name="T1" fmla="*/ 0 h 104"/>
                  <a:gd name="T2" fmla="*/ 62 w 234"/>
                  <a:gd name="T3" fmla="*/ 104 h 104"/>
                  <a:gd name="T4" fmla="*/ 234 w 234"/>
                  <a:gd name="T5" fmla="*/ 62 h 104"/>
                  <a:gd name="T6" fmla="*/ 218 w 234"/>
                  <a:gd name="T7" fmla="*/ 35 h 104"/>
                  <a:gd name="T8" fmla="*/ 194 w 234"/>
                  <a:gd name="T9" fmla="*/ 11 h 104"/>
                  <a:gd name="T10" fmla="*/ 161 w 234"/>
                  <a:gd name="T11" fmla="*/ 2 h 104"/>
                  <a:gd name="T12" fmla="*/ 0 w 23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4">
                    <a:moveTo>
                      <a:pt x="0" y="0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18" y="35"/>
                      <a:pt x="218" y="35"/>
                      <a:pt x="218" y="35"/>
                    </a:cubicBezTo>
                    <a:cubicBezTo>
                      <a:pt x="213" y="25"/>
                      <a:pt x="205" y="17"/>
                      <a:pt x="194" y="11"/>
                    </a:cubicBezTo>
                    <a:cubicBezTo>
                      <a:pt x="184" y="5"/>
                      <a:pt x="172" y="2"/>
                      <a:pt x="16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šḷîḍe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ṧ1ïdè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sľîďè"/>
              <p:cNvSpPr/>
              <p:nvPr/>
            </p:nvSpPr>
            <p:spPr bwMode="auto">
              <a:xfrm>
                <a:off x="1596101" y="4282375"/>
                <a:ext cx="306388" cy="476250"/>
              </a:xfrm>
              <a:custGeom>
                <a:avLst/>
                <a:gdLst>
                  <a:gd name="T0" fmla="*/ 84 w 146"/>
                  <a:gd name="T1" fmla="*/ 0 h 235"/>
                  <a:gd name="T2" fmla="*/ 146 w 146"/>
                  <a:gd name="T3" fmla="*/ 104 h 235"/>
                  <a:gd name="T4" fmla="*/ 26 w 146"/>
                  <a:gd name="T5" fmla="*/ 235 h 235"/>
                  <a:gd name="T6" fmla="*/ 10 w 146"/>
                  <a:gd name="T7" fmla="*/ 208 h 235"/>
                  <a:gd name="T8" fmla="*/ 0 w 146"/>
                  <a:gd name="T9" fmla="*/ 175 h 235"/>
                  <a:gd name="T10" fmla="*/ 8 w 146"/>
                  <a:gd name="T11" fmla="*/ 141 h 235"/>
                  <a:gd name="T12" fmla="*/ 84 w 146"/>
                  <a:gd name="T1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35">
                    <a:moveTo>
                      <a:pt x="84" y="0"/>
                    </a:moveTo>
                    <a:cubicBezTo>
                      <a:pt x="146" y="104"/>
                      <a:pt x="146" y="104"/>
                      <a:pt x="146" y="104"/>
                    </a:cubicBezTo>
                    <a:cubicBezTo>
                      <a:pt x="26" y="235"/>
                      <a:pt x="26" y="235"/>
                      <a:pt x="26" y="235"/>
                    </a:cubicBezTo>
                    <a:cubicBezTo>
                      <a:pt x="10" y="208"/>
                      <a:pt x="10" y="208"/>
                      <a:pt x="10" y="208"/>
                    </a:cubicBezTo>
                    <a:cubicBezTo>
                      <a:pt x="4" y="198"/>
                      <a:pt x="1" y="187"/>
                      <a:pt x="0" y="175"/>
                    </a:cubicBezTo>
                    <a:cubicBezTo>
                      <a:pt x="0" y="163"/>
                      <a:pt x="3" y="151"/>
                      <a:pt x="8" y="14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šļïďê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ṩľïďè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ṧḻïḋê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ṧlíḍè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şḻídé"/>
              <p:cNvSpPr/>
              <p:nvPr/>
            </p:nvSpPr>
            <p:spPr bwMode="auto">
              <a:xfrm>
                <a:off x="1013489" y="3094925"/>
                <a:ext cx="265113" cy="323850"/>
              </a:xfrm>
              <a:custGeom>
                <a:avLst/>
                <a:gdLst>
                  <a:gd name="T0" fmla="*/ 17 w 126"/>
                  <a:gd name="T1" fmla="*/ 1 h 159"/>
                  <a:gd name="T2" fmla="*/ 21 w 126"/>
                  <a:gd name="T3" fmla="*/ 104 h 159"/>
                  <a:gd name="T4" fmla="*/ 109 w 126"/>
                  <a:gd name="T5" fmla="*/ 158 h 159"/>
                  <a:gd name="T6" fmla="*/ 105 w 126"/>
                  <a:gd name="T7" fmla="*/ 55 h 159"/>
                  <a:gd name="T8" fmla="*/ 17 w 126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59">
                    <a:moveTo>
                      <a:pt x="17" y="1"/>
                    </a:moveTo>
                    <a:cubicBezTo>
                      <a:pt x="0" y="30"/>
                      <a:pt x="0" y="70"/>
                      <a:pt x="21" y="104"/>
                    </a:cubicBezTo>
                    <a:cubicBezTo>
                      <a:pt x="41" y="139"/>
                      <a:pt x="76" y="159"/>
                      <a:pt x="109" y="158"/>
                    </a:cubicBezTo>
                    <a:cubicBezTo>
                      <a:pt x="126" y="129"/>
                      <a:pt x="126" y="89"/>
                      <a:pt x="105" y="55"/>
                    </a:cubicBezTo>
                    <a:cubicBezTo>
                      <a:pt x="85" y="20"/>
                      <a:pt x="50" y="0"/>
                      <a:pt x="17" y="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ṡḻîḍé"/>
              <p:cNvSpPr/>
              <p:nvPr/>
            </p:nvSpPr>
            <p:spPr bwMode="auto">
              <a:xfrm>
                <a:off x="1491326" y="3823587"/>
                <a:ext cx="384175" cy="620713"/>
              </a:xfrm>
              <a:custGeom>
                <a:avLst/>
                <a:gdLst>
                  <a:gd name="T0" fmla="*/ 49 w 183"/>
                  <a:gd name="T1" fmla="*/ 178 h 306"/>
                  <a:gd name="T2" fmla="*/ 182 w 183"/>
                  <a:gd name="T3" fmla="*/ 306 h 306"/>
                  <a:gd name="T4" fmla="*/ 134 w 183"/>
                  <a:gd name="T5" fmla="*/ 128 h 306"/>
                  <a:gd name="T6" fmla="*/ 1 w 183"/>
                  <a:gd name="T7" fmla="*/ 0 h 306"/>
                  <a:gd name="T8" fmla="*/ 49 w 183"/>
                  <a:gd name="T9" fmla="*/ 17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06">
                    <a:moveTo>
                      <a:pt x="49" y="178"/>
                    </a:moveTo>
                    <a:cubicBezTo>
                      <a:pt x="83" y="235"/>
                      <a:pt x="129" y="278"/>
                      <a:pt x="182" y="306"/>
                    </a:cubicBezTo>
                    <a:cubicBezTo>
                      <a:pt x="183" y="247"/>
                      <a:pt x="167" y="185"/>
                      <a:pt x="134" y="128"/>
                    </a:cubicBezTo>
                    <a:cubicBezTo>
                      <a:pt x="100" y="71"/>
                      <a:pt x="53" y="28"/>
                      <a:pt x="1" y="0"/>
                    </a:cubicBezTo>
                    <a:cubicBezTo>
                      <a:pt x="0" y="59"/>
                      <a:pt x="16" y="121"/>
                      <a:pt x="49" y="178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ïṣ1ïḑê"/>
              <p:cNvSpPr/>
              <p:nvPr/>
            </p:nvSpPr>
            <p:spPr bwMode="auto">
              <a:xfrm>
                <a:off x="1759614" y="4239512"/>
                <a:ext cx="114300" cy="204788"/>
              </a:xfrm>
              <a:custGeom>
                <a:avLst/>
                <a:gdLst>
                  <a:gd name="T0" fmla="*/ 3 w 54"/>
                  <a:gd name="T1" fmla="*/ 0 h 101"/>
                  <a:gd name="T2" fmla="*/ 0 w 54"/>
                  <a:gd name="T3" fmla="*/ 10 h 101"/>
                  <a:gd name="T4" fmla="*/ 54 w 54"/>
                  <a:gd name="T5" fmla="*/ 101 h 101"/>
                  <a:gd name="T6" fmla="*/ 42 w 54"/>
                  <a:gd name="T7" fmla="*/ 10 h 101"/>
                  <a:gd name="T8" fmla="*/ 3 w 54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1">
                    <a:moveTo>
                      <a:pt x="3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71"/>
                      <a:pt x="50" y="40"/>
                      <a:pt x="42" y="1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śḻîḋè"/>
              <p:cNvSpPr/>
              <p:nvPr/>
            </p:nvSpPr>
            <p:spPr bwMode="auto">
              <a:xfrm>
                <a:off x="1937414" y="3421950"/>
                <a:ext cx="117475" cy="74613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2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ṡḻíḋe"/>
              <p:cNvSpPr/>
              <p:nvPr/>
            </p:nvSpPr>
            <p:spPr bwMode="auto">
              <a:xfrm>
                <a:off x="1943764" y="3434650"/>
                <a:ext cx="274638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9" y="180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1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1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ṩľiḍê"/>
              <p:cNvSpPr/>
              <p:nvPr/>
            </p:nvSpPr>
            <p:spPr bwMode="auto">
              <a:xfrm>
                <a:off x="1654839" y="3460050"/>
                <a:ext cx="117475" cy="76200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1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4"/>
                      <a:pt x="55" y="4"/>
                      <a:pt x="55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ŝľîḋé"/>
              <p:cNvSpPr/>
              <p:nvPr/>
            </p:nvSpPr>
            <p:spPr bwMode="auto">
              <a:xfrm>
                <a:off x="1661189" y="3472750"/>
                <a:ext cx="276225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8" y="179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0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0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ṧľíḋé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ṥlíďe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ṣḷîďé"/>
              <p:cNvSpPr/>
              <p:nvPr/>
            </p:nvSpPr>
            <p:spPr bwMode="auto">
              <a:xfrm>
                <a:off x="1656426" y="3507675"/>
                <a:ext cx="149225" cy="19050"/>
              </a:xfrm>
              <a:custGeom>
                <a:avLst/>
                <a:gdLst>
                  <a:gd name="T0" fmla="*/ 65 w 71"/>
                  <a:gd name="T1" fmla="*/ 1 h 10"/>
                  <a:gd name="T2" fmla="*/ 71 w 71"/>
                  <a:gd name="T3" fmla="*/ 10 h 10"/>
                  <a:gd name="T4" fmla="*/ 71 w 71"/>
                  <a:gd name="T5" fmla="*/ 10 h 10"/>
                  <a:gd name="T6" fmla="*/ 65 w 71"/>
                  <a:gd name="T7" fmla="*/ 1 h 10"/>
                  <a:gd name="T8" fmla="*/ 4 w 71"/>
                  <a:gd name="T9" fmla="*/ 0 h 10"/>
                  <a:gd name="T10" fmla="*/ 0 w 71"/>
                  <a:gd name="T11" fmla="*/ 6 h 10"/>
                  <a:gd name="T12" fmla="*/ 0 w 71"/>
                  <a:gd name="T13" fmla="*/ 8 h 10"/>
                  <a:gd name="T14" fmla="*/ 0 w 71"/>
                  <a:gd name="T15" fmla="*/ 6 h 10"/>
                  <a:gd name="T16" fmla="*/ 4 w 71"/>
                  <a:gd name="T17" fmla="*/ 0 h 10"/>
                  <a:gd name="T18" fmla="*/ 4 w 7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0">
                    <a:moveTo>
                      <a:pt x="65" y="1"/>
                    </a:move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5" y="1"/>
                      <a:pt x="65" y="1"/>
                      <a:pt x="65" y="1"/>
                    </a:cubicBezTo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3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slîḓê"/>
              <p:cNvSpPr/>
              <p:nvPr/>
            </p:nvSpPr>
            <p:spPr bwMode="auto">
              <a:xfrm>
                <a:off x="1656426" y="3507675"/>
                <a:ext cx="53975" cy="19050"/>
              </a:xfrm>
              <a:custGeom>
                <a:avLst/>
                <a:gdLst>
                  <a:gd name="T0" fmla="*/ 4 w 25"/>
                  <a:gd name="T1" fmla="*/ 0 h 10"/>
                  <a:gd name="T2" fmla="*/ 0 w 25"/>
                  <a:gd name="T3" fmla="*/ 6 h 10"/>
                  <a:gd name="T4" fmla="*/ 0 w 25"/>
                  <a:gd name="T5" fmla="*/ 8 h 10"/>
                  <a:gd name="T6" fmla="*/ 0 w 25"/>
                  <a:gd name="T7" fmla="*/ 9 h 10"/>
                  <a:gd name="T8" fmla="*/ 10 w 25"/>
                  <a:gd name="T9" fmla="*/ 10 h 10"/>
                  <a:gd name="T10" fmla="*/ 25 w 25"/>
                  <a:gd name="T11" fmla="*/ 1 h 10"/>
                  <a:gd name="T12" fmla="*/ 4 w 25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"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ṥliḓê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šḻíḋè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şlíḍé"/>
              <p:cNvSpPr/>
              <p:nvPr/>
            </p:nvSpPr>
            <p:spPr bwMode="auto">
              <a:xfrm>
                <a:off x="1429414" y="3523550"/>
                <a:ext cx="1073150" cy="371475"/>
              </a:xfrm>
              <a:custGeom>
                <a:avLst/>
                <a:gdLst>
                  <a:gd name="T0" fmla="*/ 510 w 510"/>
                  <a:gd name="T1" fmla="*/ 55 h 183"/>
                  <a:gd name="T2" fmla="*/ 478 w 510"/>
                  <a:gd name="T3" fmla="*/ 27 h 183"/>
                  <a:gd name="T4" fmla="*/ 451 w 510"/>
                  <a:gd name="T5" fmla="*/ 11 h 183"/>
                  <a:gd name="T6" fmla="*/ 419 w 510"/>
                  <a:gd name="T7" fmla="*/ 5 h 183"/>
                  <a:gd name="T8" fmla="*/ 0 w 510"/>
                  <a:gd name="T9" fmla="*/ 0 h 183"/>
                  <a:gd name="T10" fmla="*/ 108 w 510"/>
                  <a:gd name="T11" fmla="*/ 183 h 183"/>
                  <a:gd name="T12" fmla="*/ 193 w 510"/>
                  <a:gd name="T13" fmla="*/ 133 h 183"/>
                  <a:gd name="T14" fmla="*/ 510 w 510"/>
                  <a:gd name="T15" fmla="*/ 5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0" h="183">
                    <a:moveTo>
                      <a:pt x="510" y="55"/>
                    </a:moveTo>
                    <a:cubicBezTo>
                      <a:pt x="478" y="27"/>
                      <a:pt x="478" y="27"/>
                      <a:pt x="478" y="27"/>
                    </a:cubicBezTo>
                    <a:cubicBezTo>
                      <a:pt x="470" y="21"/>
                      <a:pt x="461" y="15"/>
                      <a:pt x="451" y="11"/>
                    </a:cubicBezTo>
                    <a:cubicBezTo>
                      <a:pt x="440" y="7"/>
                      <a:pt x="430" y="5"/>
                      <a:pt x="419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510" y="55"/>
                      <a:pt x="510" y="55"/>
                      <a:pt x="510" y="55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ļíḑê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ṩḷîde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ṧ1îḋé"/>
              <p:cNvSpPr/>
              <p:nvPr/>
            </p:nvSpPr>
            <p:spPr bwMode="auto">
              <a:xfrm>
                <a:off x="864264" y="4033137"/>
                <a:ext cx="115888" cy="76200"/>
              </a:xfrm>
              <a:custGeom>
                <a:avLst/>
                <a:gdLst>
                  <a:gd name="T0" fmla="*/ 1 w 55"/>
                  <a:gd name="T1" fmla="*/ 36 h 38"/>
                  <a:gd name="T2" fmla="*/ 0 w 55"/>
                  <a:gd name="T3" fmla="*/ 29 h 38"/>
                  <a:gd name="T4" fmla="*/ 5 w 55"/>
                  <a:gd name="T5" fmla="*/ 24 h 38"/>
                  <a:gd name="T6" fmla="*/ 42 w 55"/>
                  <a:gd name="T7" fmla="*/ 2 h 38"/>
                  <a:gd name="T8" fmla="*/ 49 w 55"/>
                  <a:gd name="T9" fmla="*/ 1 h 38"/>
                  <a:gd name="T10" fmla="*/ 54 w 55"/>
                  <a:gd name="T11" fmla="*/ 5 h 38"/>
                  <a:gd name="T12" fmla="*/ 55 w 55"/>
                  <a:gd name="T13" fmla="*/ 7 h 38"/>
                  <a:gd name="T14" fmla="*/ 2 w 55"/>
                  <a:gd name="T15" fmla="*/ 38 h 38"/>
                  <a:gd name="T16" fmla="*/ 1 w 55"/>
                  <a:gd name="T1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38">
                    <a:moveTo>
                      <a:pt x="1" y="36"/>
                    </a:move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3" y="25"/>
                      <a:pt x="5" y="2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6" y="0"/>
                      <a:pt x="49" y="1"/>
                    </a:cubicBezTo>
                    <a:cubicBezTo>
                      <a:pt x="51" y="1"/>
                      <a:pt x="53" y="3"/>
                      <a:pt x="54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2" y="38"/>
                      <a:pt x="2" y="38"/>
                      <a:pt x="2" y="38"/>
                    </a:cubicBezTo>
                    <a:lnTo>
                      <a:pt x="1" y="3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šḷíḓe"/>
              <p:cNvSpPr/>
              <p:nvPr/>
            </p:nvSpPr>
            <p:spPr bwMode="auto">
              <a:xfrm>
                <a:off x="869026" y="4045837"/>
                <a:ext cx="277813" cy="363538"/>
              </a:xfrm>
              <a:custGeom>
                <a:avLst/>
                <a:gdLst>
                  <a:gd name="T0" fmla="*/ 34 w 132"/>
                  <a:gd name="T1" fmla="*/ 88 h 179"/>
                  <a:gd name="T2" fmla="*/ 0 w 132"/>
                  <a:gd name="T3" fmla="*/ 31 h 179"/>
                  <a:gd name="T4" fmla="*/ 53 w 132"/>
                  <a:gd name="T5" fmla="*/ 0 h 179"/>
                  <a:gd name="T6" fmla="*/ 87 w 132"/>
                  <a:gd name="T7" fmla="*/ 56 h 179"/>
                  <a:gd name="T8" fmla="*/ 131 w 132"/>
                  <a:gd name="T9" fmla="*/ 159 h 179"/>
                  <a:gd name="T10" fmla="*/ 132 w 132"/>
                  <a:gd name="T11" fmla="*/ 162 h 179"/>
                  <a:gd name="T12" fmla="*/ 131 w 132"/>
                  <a:gd name="T13" fmla="*/ 165 h 179"/>
                  <a:gd name="T14" fmla="*/ 130 w 132"/>
                  <a:gd name="T15" fmla="*/ 167 h 179"/>
                  <a:gd name="T16" fmla="*/ 110 w 132"/>
                  <a:gd name="T17" fmla="*/ 178 h 179"/>
                  <a:gd name="T18" fmla="*/ 107 w 132"/>
                  <a:gd name="T19" fmla="*/ 179 h 179"/>
                  <a:gd name="T20" fmla="*/ 105 w 132"/>
                  <a:gd name="T21" fmla="*/ 178 h 179"/>
                  <a:gd name="T22" fmla="*/ 102 w 132"/>
                  <a:gd name="T23" fmla="*/ 176 h 179"/>
                  <a:gd name="T24" fmla="*/ 34 w 132"/>
                  <a:gd name="T25" fmla="*/ 8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179">
                    <a:moveTo>
                      <a:pt x="34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109" y="93"/>
                      <a:pt x="124" y="130"/>
                      <a:pt x="131" y="159"/>
                    </a:cubicBezTo>
                    <a:cubicBezTo>
                      <a:pt x="131" y="159"/>
                      <a:pt x="132" y="162"/>
                      <a:pt x="132" y="162"/>
                    </a:cubicBezTo>
                    <a:cubicBezTo>
                      <a:pt x="132" y="163"/>
                      <a:pt x="132" y="164"/>
                      <a:pt x="131" y="165"/>
                    </a:cubicBezTo>
                    <a:cubicBezTo>
                      <a:pt x="131" y="166"/>
                      <a:pt x="130" y="166"/>
                      <a:pt x="130" y="167"/>
                    </a:cubicBezTo>
                    <a:cubicBezTo>
                      <a:pt x="110" y="178"/>
                      <a:pt x="110" y="178"/>
                      <a:pt x="110" y="178"/>
                    </a:cubicBezTo>
                    <a:cubicBezTo>
                      <a:pt x="109" y="179"/>
                      <a:pt x="108" y="179"/>
                      <a:pt x="107" y="179"/>
                    </a:cubicBezTo>
                    <a:cubicBezTo>
                      <a:pt x="106" y="179"/>
                      <a:pt x="106" y="179"/>
                      <a:pt x="105" y="178"/>
                    </a:cubicBezTo>
                    <a:cubicBezTo>
                      <a:pt x="105" y="178"/>
                      <a:pt x="103" y="176"/>
                      <a:pt x="102" y="176"/>
                    </a:cubicBezTo>
                    <a:cubicBezTo>
                      <a:pt x="80" y="155"/>
                      <a:pt x="56" y="124"/>
                      <a:pt x="34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śľíḓe"/>
              <p:cNvSpPr/>
              <p:nvPr/>
            </p:nvSpPr>
            <p:spPr bwMode="auto">
              <a:xfrm>
                <a:off x="1034126" y="3814062"/>
                <a:ext cx="119063" cy="74613"/>
              </a:xfrm>
              <a:custGeom>
                <a:avLst/>
                <a:gdLst>
                  <a:gd name="T0" fmla="*/ 2 w 56"/>
                  <a:gd name="T1" fmla="*/ 36 h 37"/>
                  <a:gd name="T2" fmla="*/ 1 w 56"/>
                  <a:gd name="T3" fmla="*/ 29 h 37"/>
                  <a:gd name="T4" fmla="*/ 5 w 56"/>
                  <a:gd name="T5" fmla="*/ 23 h 37"/>
                  <a:gd name="T6" fmla="*/ 42 w 56"/>
                  <a:gd name="T7" fmla="*/ 1 h 37"/>
                  <a:gd name="T8" fmla="*/ 49 w 56"/>
                  <a:gd name="T9" fmla="*/ 0 h 37"/>
                  <a:gd name="T10" fmla="*/ 55 w 56"/>
                  <a:gd name="T11" fmla="*/ 5 h 37"/>
                  <a:gd name="T12" fmla="*/ 56 w 56"/>
                  <a:gd name="T13" fmla="*/ 6 h 37"/>
                  <a:gd name="T14" fmla="*/ 3 w 56"/>
                  <a:gd name="T15" fmla="*/ 37 h 37"/>
                  <a:gd name="T16" fmla="*/ 2 w 5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2" y="36"/>
                    </a:moveTo>
                    <a:cubicBezTo>
                      <a:pt x="1" y="34"/>
                      <a:pt x="0" y="31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1"/>
                      <a:pt x="53" y="3"/>
                      <a:pt x="55" y="5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6"/>
                      <a:pt x="2" y="36"/>
                      <a:pt x="2" y="3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$ļîḓe"/>
              <p:cNvSpPr/>
              <p:nvPr/>
            </p:nvSpPr>
            <p:spPr bwMode="auto">
              <a:xfrm>
                <a:off x="1040476" y="3825175"/>
                <a:ext cx="276225" cy="365125"/>
              </a:xfrm>
              <a:custGeom>
                <a:avLst/>
                <a:gdLst>
                  <a:gd name="T0" fmla="*/ 33 w 131"/>
                  <a:gd name="T1" fmla="*/ 88 h 180"/>
                  <a:gd name="T2" fmla="*/ 0 w 131"/>
                  <a:gd name="T3" fmla="*/ 31 h 180"/>
                  <a:gd name="T4" fmla="*/ 53 w 131"/>
                  <a:gd name="T5" fmla="*/ 0 h 180"/>
                  <a:gd name="T6" fmla="*/ 86 w 131"/>
                  <a:gd name="T7" fmla="*/ 57 h 180"/>
                  <a:gd name="T8" fmla="*/ 130 w 131"/>
                  <a:gd name="T9" fmla="*/ 160 h 180"/>
                  <a:gd name="T10" fmla="*/ 131 w 131"/>
                  <a:gd name="T11" fmla="*/ 163 h 180"/>
                  <a:gd name="T12" fmla="*/ 131 w 131"/>
                  <a:gd name="T13" fmla="*/ 166 h 180"/>
                  <a:gd name="T14" fmla="*/ 129 w 131"/>
                  <a:gd name="T15" fmla="*/ 167 h 180"/>
                  <a:gd name="T16" fmla="*/ 109 w 131"/>
                  <a:gd name="T17" fmla="*/ 179 h 180"/>
                  <a:gd name="T18" fmla="*/ 107 w 131"/>
                  <a:gd name="T19" fmla="*/ 180 h 180"/>
                  <a:gd name="T20" fmla="*/ 104 w 131"/>
                  <a:gd name="T21" fmla="*/ 179 h 180"/>
                  <a:gd name="T22" fmla="*/ 102 w 131"/>
                  <a:gd name="T23" fmla="*/ 176 h 180"/>
                  <a:gd name="T24" fmla="*/ 33 w 131"/>
                  <a:gd name="T25" fmla="*/ 8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33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108" y="94"/>
                      <a:pt x="123" y="130"/>
                      <a:pt x="130" y="160"/>
                    </a:cubicBezTo>
                    <a:cubicBezTo>
                      <a:pt x="130" y="160"/>
                      <a:pt x="131" y="163"/>
                      <a:pt x="131" y="163"/>
                    </a:cubicBezTo>
                    <a:cubicBezTo>
                      <a:pt x="131" y="164"/>
                      <a:pt x="131" y="165"/>
                      <a:pt x="131" y="166"/>
                    </a:cubicBezTo>
                    <a:cubicBezTo>
                      <a:pt x="130" y="166"/>
                      <a:pt x="130" y="167"/>
                      <a:pt x="129" y="167"/>
                    </a:cubicBezTo>
                    <a:cubicBezTo>
                      <a:pt x="109" y="179"/>
                      <a:pt x="109" y="179"/>
                      <a:pt x="109" y="179"/>
                    </a:cubicBezTo>
                    <a:cubicBezTo>
                      <a:pt x="108" y="180"/>
                      <a:pt x="108" y="180"/>
                      <a:pt x="107" y="180"/>
                    </a:cubicBezTo>
                    <a:cubicBezTo>
                      <a:pt x="106" y="180"/>
                      <a:pt x="105" y="179"/>
                      <a:pt x="104" y="179"/>
                    </a:cubicBezTo>
                    <a:cubicBezTo>
                      <a:pt x="104" y="179"/>
                      <a:pt x="102" y="177"/>
                      <a:pt x="102" y="176"/>
                    </a:cubicBezTo>
                    <a:cubicBezTo>
                      <a:pt x="79" y="156"/>
                      <a:pt x="55" y="125"/>
                      <a:pt x="33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šḻíďè"/>
              <p:cNvSpPr/>
              <p:nvPr/>
            </p:nvSpPr>
            <p:spPr bwMode="auto">
              <a:xfrm>
                <a:off x="1062701" y="3814062"/>
                <a:ext cx="80963" cy="131763"/>
              </a:xfrm>
              <a:custGeom>
                <a:avLst/>
                <a:gdLst>
                  <a:gd name="T0" fmla="*/ 0 w 39"/>
                  <a:gd name="T1" fmla="*/ 55 h 65"/>
                  <a:gd name="T2" fmla="*/ 0 w 39"/>
                  <a:gd name="T3" fmla="*/ 55 h 65"/>
                  <a:gd name="T4" fmla="*/ 6 w 39"/>
                  <a:gd name="T5" fmla="*/ 65 h 65"/>
                  <a:gd name="T6" fmla="*/ 6 w 39"/>
                  <a:gd name="T7" fmla="*/ 65 h 65"/>
                  <a:gd name="T8" fmla="*/ 0 w 39"/>
                  <a:gd name="T9" fmla="*/ 55 h 65"/>
                  <a:gd name="T10" fmla="*/ 30 w 39"/>
                  <a:gd name="T11" fmla="*/ 1 h 65"/>
                  <a:gd name="T12" fmla="*/ 29 w 39"/>
                  <a:gd name="T13" fmla="*/ 1 h 65"/>
                  <a:gd name="T14" fmla="*/ 29 w 39"/>
                  <a:gd name="T15" fmla="*/ 1 h 65"/>
                  <a:gd name="T16" fmla="*/ 30 w 39"/>
                  <a:gd name="T17" fmla="*/ 1 h 65"/>
                  <a:gd name="T18" fmla="*/ 34 w 39"/>
                  <a:gd name="T19" fmla="*/ 0 h 65"/>
                  <a:gd name="T20" fmla="*/ 32 w 39"/>
                  <a:gd name="T21" fmla="*/ 0 h 65"/>
                  <a:gd name="T22" fmla="*/ 34 w 39"/>
                  <a:gd name="T23" fmla="*/ 0 h 65"/>
                  <a:gd name="T24" fmla="*/ 36 w 39"/>
                  <a:gd name="T25" fmla="*/ 0 h 65"/>
                  <a:gd name="T26" fmla="*/ 39 w 39"/>
                  <a:gd name="T27" fmla="*/ 2 h 65"/>
                  <a:gd name="T28" fmla="*/ 39 w 39"/>
                  <a:gd name="T29" fmla="*/ 2 h 65"/>
                  <a:gd name="T30" fmla="*/ 36 w 39"/>
                  <a:gd name="T31" fmla="*/ 0 h 65"/>
                  <a:gd name="T32" fmla="*/ 34 w 39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65"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30" y="1"/>
                    </a:move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34" y="0"/>
                    </a:moveTo>
                    <a:cubicBezTo>
                      <a:pt x="33" y="0"/>
                      <a:pt x="33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37" y="1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1"/>
                      <a:pt x="37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išḷïďè"/>
              <p:cNvSpPr/>
              <p:nvPr/>
            </p:nvSpPr>
            <p:spPr bwMode="auto">
              <a:xfrm>
                <a:off x="1102389" y="3814062"/>
                <a:ext cx="41275" cy="39688"/>
              </a:xfrm>
              <a:custGeom>
                <a:avLst/>
                <a:gdLst>
                  <a:gd name="T0" fmla="*/ 15 w 20"/>
                  <a:gd name="T1" fmla="*/ 0 h 20"/>
                  <a:gd name="T2" fmla="*/ 13 w 20"/>
                  <a:gd name="T3" fmla="*/ 0 h 20"/>
                  <a:gd name="T4" fmla="*/ 11 w 20"/>
                  <a:gd name="T5" fmla="*/ 1 h 20"/>
                  <a:gd name="T6" fmla="*/ 10 w 20"/>
                  <a:gd name="T7" fmla="*/ 1 h 20"/>
                  <a:gd name="T8" fmla="*/ 0 w 20"/>
                  <a:gd name="T9" fmla="*/ 20 h 20"/>
                  <a:gd name="T10" fmla="*/ 16 w 20"/>
                  <a:gd name="T11" fmla="*/ 11 h 20"/>
                  <a:gd name="T12" fmla="*/ 20 w 20"/>
                  <a:gd name="T13" fmla="*/ 2 h 20"/>
                  <a:gd name="T14" fmla="*/ 17 w 20"/>
                  <a:gd name="T15" fmla="*/ 0 h 20"/>
                  <a:gd name="T16" fmla="*/ 15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5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$ļîdé"/>
              <p:cNvSpPr/>
              <p:nvPr/>
            </p:nvSpPr>
            <p:spPr bwMode="auto">
              <a:xfrm>
                <a:off x="1062701" y="3836287"/>
                <a:ext cx="73025" cy="109538"/>
              </a:xfrm>
              <a:custGeom>
                <a:avLst/>
                <a:gdLst>
                  <a:gd name="T0" fmla="*/ 46 w 46"/>
                  <a:gd name="T1" fmla="*/ 0 h 69"/>
                  <a:gd name="T2" fmla="*/ 25 w 46"/>
                  <a:gd name="T3" fmla="*/ 11 h 69"/>
                  <a:gd name="T4" fmla="*/ 0 w 46"/>
                  <a:gd name="T5" fmla="*/ 56 h 69"/>
                  <a:gd name="T6" fmla="*/ 8 w 46"/>
                  <a:gd name="T7" fmla="*/ 69 h 69"/>
                  <a:gd name="T8" fmla="*/ 46 w 4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9">
                    <a:moveTo>
                      <a:pt x="46" y="0"/>
                    </a:moveTo>
                    <a:lnTo>
                      <a:pt x="25" y="11"/>
                    </a:lnTo>
                    <a:lnTo>
                      <a:pt x="0" y="56"/>
                    </a:lnTo>
                    <a:lnTo>
                      <a:pt x="8" y="69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ṥḷîd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close/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šļîdê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ṧ1ïḋ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45 w 53"/>
                  <a:gd name="T1" fmla="*/ 0 h 93"/>
                  <a:gd name="T2" fmla="*/ 0 w 53"/>
                  <a:gd name="T3" fmla="*/ 81 h 93"/>
                  <a:gd name="T4" fmla="*/ 8 w 53"/>
                  <a:gd name="T5" fmla="*/ 93 h 93"/>
                  <a:gd name="T6" fmla="*/ 53 w 53"/>
                  <a:gd name="T7" fmla="*/ 12 h 93"/>
                  <a:gd name="T8" fmla="*/ 45 w 53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45" y="0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ṧḻídê"/>
              <p:cNvSpPr/>
              <p:nvPr/>
            </p:nvSpPr>
            <p:spPr bwMode="auto">
              <a:xfrm>
                <a:off x="811876" y="3625150"/>
                <a:ext cx="666750" cy="958850"/>
              </a:xfrm>
              <a:custGeom>
                <a:avLst/>
                <a:gdLst>
                  <a:gd name="T0" fmla="*/ 11 w 317"/>
                  <a:gd name="T1" fmla="*/ 473 h 473"/>
                  <a:gd name="T2" fmla="*/ 2 w 317"/>
                  <a:gd name="T3" fmla="*/ 432 h 473"/>
                  <a:gd name="T4" fmla="*/ 1 w 317"/>
                  <a:gd name="T5" fmla="*/ 400 h 473"/>
                  <a:gd name="T6" fmla="*/ 11 w 317"/>
                  <a:gd name="T7" fmla="*/ 370 h 473"/>
                  <a:gd name="T8" fmla="*/ 209 w 317"/>
                  <a:gd name="T9" fmla="*/ 0 h 473"/>
                  <a:gd name="T10" fmla="*/ 317 w 317"/>
                  <a:gd name="T11" fmla="*/ 183 h 473"/>
                  <a:gd name="T12" fmla="*/ 232 w 317"/>
                  <a:gd name="T13" fmla="*/ 233 h 473"/>
                  <a:gd name="T14" fmla="*/ 11 w 317"/>
                  <a:gd name="T15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7" h="473">
                    <a:moveTo>
                      <a:pt x="11" y="473"/>
                    </a:moveTo>
                    <a:cubicBezTo>
                      <a:pt x="2" y="432"/>
                      <a:pt x="2" y="432"/>
                      <a:pt x="2" y="432"/>
                    </a:cubicBezTo>
                    <a:cubicBezTo>
                      <a:pt x="0" y="422"/>
                      <a:pt x="0" y="411"/>
                      <a:pt x="1" y="400"/>
                    </a:cubicBezTo>
                    <a:cubicBezTo>
                      <a:pt x="3" y="389"/>
                      <a:pt x="6" y="379"/>
                      <a:pt x="11" y="37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317" y="183"/>
                      <a:pt x="317" y="183"/>
                      <a:pt x="317" y="18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11" y="473"/>
                      <a:pt x="11" y="473"/>
                      <a:pt x="11" y="47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ṡľiďé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S1iḑè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ṣḷîd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ṥḷïḍ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ṩḻiďè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ṥľïḍé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ïśḻiḋe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AE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ïṩlïḑé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şḷîḑé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śḻiḓè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î$1ïḋe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ṡliḓê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lîḋê"/>
              <p:cNvSpPr/>
              <p:nvPr/>
            </p:nvSpPr>
            <p:spPr bwMode="auto">
              <a:xfrm>
                <a:off x="1040476" y="3142550"/>
                <a:ext cx="158750" cy="125413"/>
              </a:xfrm>
              <a:custGeom>
                <a:avLst/>
                <a:gdLst>
                  <a:gd name="T0" fmla="*/ 31 w 75"/>
                  <a:gd name="T1" fmla="*/ 24 h 62"/>
                  <a:gd name="T2" fmla="*/ 75 w 75"/>
                  <a:gd name="T3" fmla="*/ 22 h 62"/>
                  <a:gd name="T4" fmla="*/ 23 w 75"/>
                  <a:gd name="T5" fmla="*/ 10 h 62"/>
                  <a:gd name="T6" fmla="*/ 8 w 75"/>
                  <a:gd name="T7" fmla="*/ 62 h 62"/>
                  <a:gd name="T8" fmla="*/ 31 w 75"/>
                  <a:gd name="T9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2">
                    <a:moveTo>
                      <a:pt x="31" y="24"/>
                    </a:moveTo>
                    <a:cubicBezTo>
                      <a:pt x="45" y="16"/>
                      <a:pt x="61" y="16"/>
                      <a:pt x="75" y="22"/>
                    </a:cubicBezTo>
                    <a:cubicBezTo>
                      <a:pt x="61" y="6"/>
                      <a:pt x="39" y="0"/>
                      <a:pt x="23" y="10"/>
                    </a:cubicBezTo>
                    <a:cubicBezTo>
                      <a:pt x="6" y="20"/>
                      <a:pt x="0" y="42"/>
                      <a:pt x="8" y="62"/>
                    </a:cubicBezTo>
                    <a:cubicBezTo>
                      <a:pt x="10" y="46"/>
                      <a:pt x="18" y="32"/>
                      <a:pt x="31" y="24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ṣḻiḍê"/>
              <p:cNvSpPr/>
              <p:nvPr/>
            </p:nvSpPr>
            <p:spPr bwMode="auto">
              <a:xfrm>
                <a:off x="1078576" y="3148900"/>
                <a:ext cx="46038" cy="68263"/>
              </a:xfrm>
              <a:custGeom>
                <a:avLst/>
                <a:gdLst>
                  <a:gd name="T0" fmla="*/ 29 w 29"/>
                  <a:gd name="T1" fmla="*/ 41 h 43"/>
                  <a:gd name="T2" fmla="*/ 25 w 29"/>
                  <a:gd name="T3" fmla="*/ 43 h 43"/>
                  <a:gd name="T4" fmla="*/ 0 w 29"/>
                  <a:gd name="T5" fmla="*/ 2 h 43"/>
                  <a:gd name="T6" fmla="*/ 4 w 29"/>
                  <a:gd name="T7" fmla="*/ 0 h 43"/>
                  <a:gd name="T8" fmla="*/ 29 w 29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29" y="41"/>
                    </a:moveTo>
                    <a:lnTo>
                      <a:pt x="25" y="4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9" y="4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Sḻïḓe"/>
              <p:cNvSpPr/>
              <p:nvPr/>
            </p:nvSpPr>
            <p:spPr bwMode="auto">
              <a:xfrm>
                <a:off x="1040476" y="3171125"/>
                <a:ext cx="46038" cy="68263"/>
              </a:xfrm>
              <a:custGeom>
                <a:avLst/>
                <a:gdLst>
                  <a:gd name="T0" fmla="*/ 4 w 29"/>
                  <a:gd name="T1" fmla="*/ 0 h 43"/>
                  <a:gd name="T2" fmla="*/ 0 w 29"/>
                  <a:gd name="T3" fmla="*/ 1 h 43"/>
                  <a:gd name="T4" fmla="*/ 25 w 29"/>
                  <a:gd name="T5" fmla="*/ 43 h 43"/>
                  <a:gd name="T6" fmla="*/ 29 w 29"/>
                  <a:gd name="T7" fmla="*/ 41 h 43"/>
                  <a:gd name="T8" fmla="*/ 4 w 2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4" y="0"/>
                    </a:moveTo>
                    <a:lnTo>
                      <a:pt x="0" y="1"/>
                    </a:lnTo>
                    <a:lnTo>
                      <a:pt x="25" y="43"/>
                    </a:lnTo>
                    <a:lnTo>
                      <a:pt x="29" y="4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ŝļíḋ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şliď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ṣlïḑê"/>
              <p:cNvSpPr/>
              <p:nvPr/>
            </p:nvSpPr>
            <p:spPr bwMode="auto">
              <a:xfrm>
                <a:off x="1050001" y="3098100"/>
                <a:ext cx="96838" cy="23813"/>
              </a:xfrm>
              <a:custGeom>
                <a:avLst/>
                <a:gdLst>
                  <a:gd name="T0" fmla="*/ 2 w 46"/>
                  <a:gd name="T1" fmla="*/ 0 h 12"/>
                  <a:gd name="T2" fmla="*/ 0 w 46"/>
                  <a:gd name="T3" fmla="*/ 0 h 12"/>
                  <a:gd name="T4" fmla="*/ 0 w 46"/>
                  <a:gd name="T5" fmla="*/ 0 h 12"/>
                  <a:gd name="T6" fmla="*/ 2 w 46"/>
                  <a:gd name="T7" fmla="*/ 0 h 12"/>
                  <a:gd name="T8" fmla="*/ 46 w 46"/>
                  <a:gd name="T9" fmla="*/ 12 h 12"/>
                  <a:gd name="T10" fmla="*/ 2 w 4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17" y="0"/>
                      <a:pt x="32" y="4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E6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ṥ1iḋe"/>
              <p:cNvSpPr/>
              <p:nvPr/>
            </p:nvSpPr>
            <p:spPr bwMode="auto">
              <a:xfrm>
                <a:off x="1234151" y="3207637"/>
                <a:ext cx="538163" cy="874713"/>
              </a:xfrm>
              <a:custGeom>
                <a:avLst/>
                <a:gdLst>
                  <a:gd name="T0" fmla="*/ 0 w 256"/>
                  <a:gd name="T1" fmla="*/ 0 h 432"/>
                  <a:gd name="T2" fmla="*/ 13 w 256"/>
                  <a:gd name="T3" fmla="*/ 83 h 432"/>
                  <a:gd name="T4" fmla="*/ 155 w 256"/>
                  <a:gd name="T5" fmla="*/ 323 h 432"/>
                  <a:gd name="T6" fmla="*/ 256 w 256"/>
                  <a:gd name="T7" fmla="*/ 432 h 432"/>
                  <a:gd name="T8" fmla="*/ 201 w 256"/>
                  <a:gd name="T9" fmla="*/ 339 h 432"/>
                  <a:gd name="T10" fmla="*/ 194 w 256"/>
                  <a:gd name="T11" fmla="*/ 327 h 432"/>
                  <a:gd name="T12" fmla="*/ 183 w 256"/>
                  <a:gd name="T13" fmla="*/ 308 h 432"/>
                  <a:gd name="T14" fmla="*/ 0 w 256"/>
                  <a:gd name="T1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6" h="432">
                    <a:moveTo>
                      <a:pt x="0" y="0"/>
                    </a:moveTo>
                    <a:cubicBezTo>
                      <a:pt x="16" y="27"/>
                      <a:pt x="20" y="57"/>
                      <a:pt x="13" y="83"/>
                    </a:cubicBezTo>
                    <a:cubicBezTo>
                      <a:pt x="155" y="323"/>
                      <a:pt x="155" y="323"/>
                      <a:pt x="155" y="323"/>
                    </a:cubicBezTo>
                    <a:cubicBezTo>
                      <a:pt x="194" y="350"/>
                      <a:pt x="229" y="387"/>
                      <a:pt x="256" y="432"/>
                    </a:cubicBezTo>
                    <a:cubicBezTo>
                      <a:pt x="201" y="339"/>
                      <a:pt x="201" y="339"/>
                      <a:pt x="201" y="339"/>
                    </a:cubicBezTo>
                    <a:cubicBezTo>
                      <a:pt x="194" y="327"/>
                      <a:pt x="194" y="327"/>
                      <a:pt x="194" y="327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ṩḷide"/>
              <p:cNvSpPr/>
              <p:nvPr/>
            </p:nvSpPr>
            <p:spPr bwMode="auto">
              <a:xfrm>
                <a:off x="1050001" y="3098100"/>
                <a:ext cx="227013" cy="277813"/>
              </a:xfrm>
              <a:custGeom>
                <a:avLst/>
                <a:gdLst>
                  <a:gd name="T0" fmla="*/ 2 w 108"/>
                  <a:gd name="T1" fmla="*/ 0 h 137"/>
                  <a:gd name="T2" fmla="*/ 0 w 108"/>
                  <a:gd name="T3" fmla="*/ 0 h 137"/>
                  <a:gd name="T4" fmla="*/ 32 w 108"/>
                  <a:gd name="T5" fmla="*/ 28 h 137"/>
                  <a:gd name="T6" fmla="*/ 37 w 108"/>
                  <a:gd name="T7" fmla="*/ 27 h 137"/>
                  <a:gd name="T8" fmla="*/ 38 w 108"/>
                  <a:gd name="T9" fmla="*/ 27 h 137"/>
                  <a:gd name="T10" fmla="*/ 32 w 108"/>
                  <a:gd name="T11" fmla="*/ 16 h 137"/>
                  <a:gd name="T12" fmla="*/ 34 w 108"/>
                  <a:gd name="T13" fmla="*/ 14 h 137"/>
                  <a:gd name="T14" fmla="*/ 42 w 108"/>
                  <a:gd name="T15" fmla="*/ 28 h 137"/>
                  <a:gd name="T16" fmla="*/ 71 w 108"/>
                  <a:gd name="T17" fmla="*/ 44 h 137"/>
                  <a:gd name="T18" fmla="*/ 50 w 108"/>
                  <a:gd name="T19" fmla="*/ 40 h 137"/>
                  <a:gd name="T20" fmla="*/ 50 w 108"/>
                  <a:gd name="T21" fmla="*/ 40 h 137"/>
                  <a:gd name="T22" fmla="*/ 53 w 108"/>
                  <a:gd name="T23" fmla="*/ 47 h 137"/>
                  <a:gd name="T24" fmla="*/ 51 w 108"/>
                  <a:gd name="T25" fmla="*/ 48 h 137"/>
                  <a:gd name="T26" fmla="*/ 46 w 108"/>
                  <a:gd name="T27" fmla="*/ 40 h 137"/>
                  <a:gd name="T28" fmla="*/ 42 w 108"/>
                  <a:gd name="T29" fmla="*/ 41 h 137"/>
                  <a:gd name="T30" fmla="*/ 61 w 108"/>
                  <a:gd name="T31" fmla="*/ 70 h 137"/>
                  <a:gd name="T32" fmla="*/ 101 w 108"/>
                  <a:gd name="T33" fmla="*/ 137 h 137"/>
                  <a:gd name="T34" fmla="*/ 88 w 108"/>
                  <a:gd name="T35" fmla="*/ 54 h 137"/>
                  <a:gd name="T36" fmla="*/ 88 w 108"/>
                  <a:gd name="T37" fmla="*/ 54 h 137"/>
                  <a:gd name="T38" fmla="*/ 88 w 108"/>
                  <a:gd name="T39" fmla="*/ 54 h 137"/>
                  <a:gd name="T40" fmla="*/ 46 w 108"/>
                  <a:gd name="T41" fmla="*/ 12 h 137"/>
                  <a:gd name="T42" fmla="*/ 2 w 108"/>
                  <a:gd name="T4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37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9" y="5"/>
                      <a:pt x="20" y="14"/>
                      <a:pt x="32" y="28"/>
                    </a:cubicBezTo>
                    <a:cubicBezTo>
                      <a:pt x="33" y="27"/>
                      <a:pt x="35" y="27"/>
                      <a:pt x="37" y="27"/>
                    </a:cubicBezTo>
                    <a:cubicBezTo>
                      <a:pt x="37" y="27"/>
                      <a:pt x="38" y="27"/>
                      <a:pt x="38" y="2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53" y="29"/>
                      <a:pt x="63" y="35"/>
                      <a:pt x="71" y="44"/>
                    </a:cubicBezTo>
                    <a:cubicBezTo>
                      <a:pt x="64" y="41"/>
                      <a:pt x="57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5" y="40"/>
                      <a:pt x="43" y="40"/>
                      <a:pt x="42" y="41"/>
                    </a:cubicBezTo>
                    <a:cubicBezTo>
                      <a:pt x="49" y="49"/>
                      <a:pt x="55" y="59"/>
                      <a:pt x="61" y="70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8" y="111"/>
                      <a:pt x="104" y="81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8" y="35"/>
                      <a:pt x="63" y="21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şļiḍe"/>
              <p:cNvSpPr/>
              <p:nvPr/>
            </p:nvSpPr>
            <p:spPr bwMode="auto">
              <a:xfrm>
                <a:off x="1559589" y="3861687"/>
                <a:ext cx="303213" cy="461963"/>
              </a:xfrm>
              <a:custGeom>
                <a:avLst/>
                <a:gdLst>
                  <a:gd name="T0" fmla="*/ 144 w 144"/>
                  <a:gd name="T1" fmla="*/ 228 h 228"/>
                  <a:gd name="T2" fmla="*/ 144 w 144"/>
                  <a:gd name="T3" fmla="*/ 228 h 228"/>
                  <a:gd name="T4" fmla="*/ 144 w 144"/>
                  <a:gd name="T5" fmla="*/ 228 h 228"/>
                  <a:gd name="T6" fmla="*/ 0 w 144"/>
                  <a:gd name="T7" fmla="*/ 0 h 228"/>
                  <a:gd name="T8" fmla="*/ 73 w 144"/>
                  <a:gd name="T9" fmla="*/ 125 h 228"/>
                  <a:gd name="T10" fmla="*/ 108 w 144"/>
                  <a:gd name="T11" fmla="*/ 189 h 228"/>
                  <a:gd name="T12" fmla="*/ 137 w 144"/>
                  <a:gd name="T13" fmla="*/ 196 h 228"/>
                  <a:gd name="T14" fmla="*/ 144 w 144"/>
                  <a:gd name="T15" fmla="*/ 228 h 228"/>
                  <a:gd name="T16" fmla="*/ 101 w 144"/>
                  <a:gd name="T17" fmla="*/ 109 h 228"/>
                  <a:gd name="T18" fmla="*/ 101 w 144"/>
                  <a:gd name="T19" fmla="*/ 109 h 228"/>
                  <a:gd name="T20" fmla="*/ 101 w 144"/>
                  <a:gd name="T21" fmla="*/ 109 h 228"/>
                  <a:gd name="T22" fmla="*/ 0 w 144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228">
                    <a:moveTo>
                      <a:pt x="144" y="228"/>
                    </a:moveTo>
                    <a:cubicBezTo>
                      <a:pt x="144" y="228"/>
                      <a:pt x="144" y="228"/>
                      <a:pt x="144" y="228"/>
                    </a:cubicBezTo>
                    <a:cubicBezTo>
                      <a:pt x="144" y="228"/>
                      <a:pt x="144" y="228"/>
                      <a:pt x="144" y="228"/>
                    </a:cubicBezTo>
                    <a:moveTo>
                      <a:pt x="0" y="0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86" y="146"/>
                      <a:pt x="98" y="168"/>
                      <a:pt x="108" y="189"/>
                    </a:cubicBezTo>
                    <a:cubicBezTo>
                      <a:pt x="137" y="196"/>
                      <a:pt x="137" y="196"/>
                      <a:pt x="137" y="196"/>
                    </a:cubicBezTo>
                    <a:cubicBezTo>
                      <a:pt x="140" y="207"/>
                      <a:pt x="142" y="218"/>
                      <a:pt x="144" y="228"/>
                    </a:cubicBezTo>
                    <a:cubicBezTo>
                      <a:pt x="138" y="188"/>
                      <a:pt x="123" y="147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74" y="64"/>
                      <a:pt x="39" y="27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ŝľíḑe"/>
              <p:cNvSpPr/>
              <p:nvPr/>
            </p:nvSpPr>
            <p:spPr bwMode="auto">
              <a:xfrm>
                <a:off x="1788189" y="4245862"/>
                <a:ext cx="85725" cy="195263"/>
              </a:xfrm>
              <a:custGeom>
                <a:avLst/>
                <a:gdLst>
                  <a:gd name="T0" fmla="*/ 0 w 41"/>
                  <a:gd name="T1" fmla="*/ 0 h 97"/>
                  <a:gd name="T2" fmla="*/ 41 w 41"/>
                  <a:gd name="T3" fmla="*/ 97 h 97"/>
                  <a:gd name="T4" fmla="*/ 36 w 41"/>
                  <a:gd name="T5" fmla="*/ 39 h 97"/>
                  <a:gd name="T6" fmla="*/ 36 w 41"/>
                  <a:gd name="T7" fmla="*/ 39 h 97"/>
                  <a:gd name="T8" fmla="*/ 36 w 41"/>
                  <a:gd name="T9" fmla="*/ 39 h 97"/>
                  <a:gd name="T10" fmla="*/ 29 w 41"/>
                  <a:gd name="T11" fmla="*/ 7 h 97"/>
                  <a:gd name="T12" fmla="*/ 0 w 41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97">
                    <a:moveTo>
                      <a:pt x="0" y="0"/>
                    </a:moveTo>
                    <a:cubicBezTo>
                      <a:pt x="17" y="34"/>
                      <a:pt x="31" y="67"/>
                      <a:pt x="41" y="97"/>
                    </a:cubicBezTo>
                    <a:cubicBezTo>
                      <a:pt x="41" y="78"/>
                      <a:pt x="39" y="5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4" y="29"/>
                      <a:pt x="32" y="18"/>
                      <a:pt x="29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šļîḓ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îṧľïḑ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iṣľî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ŝḻï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śliḑ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C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Sḻïḍ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Sḷïḑè"/>
              <p:cNvSpPr/>
              <p:nvPr/>
            </p:nvSpPr>
            <p:spPr bwMode="auto">
              <a:xfrm>
                <a:off x="1116676" y="3152075"/>
                <a:ext cx="82550" cy="34925"/>
              </a:xfrm>
              <a:custGeom>
                <a:avLst/>
                <a:gdLst>
                  <a:gd name="T0" fmla="*/ 10 w 39"/>
                  <a:gd name="T1" fmla="*/ 1 h 17"/>
                  <a:gd name="T2" fmla="*/ 18 w 39"/>
                  <a:gd name="T3" fmla="*/ 13 h 17"/>
                  <a:gd name="T4" fmla="*/ 18 w 39"/>
                  <a:gd name="T5" fmla="*/ 13 h 17"/>
                  <a:gd name="T6" fmla="*/ 39 w 39"/>
                  <a:gd name="T7" fmla="*/ 17 h 17"/>
                  <a:gd name="T8" fmla="*/ 10 w 39"/>
                  <a:gd name="T9" fmla="*/ 1 h 17"/>
                  <a:gd name="T10" fmla="*/ 5 w 39"/>
                  <a:gd name="T11" fmla="*/ 0 h 17"/>
                  <a:gd name="T12" fmla="*/ 0 w 39"/>
                  <a:gd name="T13" fmla="*/ 1 h 17"/>
                  <a:gd name="T14" fmla="*/ 10 w 39"/>
                  <a:gd name="T15" fmla="*/ 14 h 17"/>
                  <a:gd name="T16" fmla="*/ 14 w 39"/>
                  <a:gd name="T17" fmla="*/ 13 h 17"/>
                  <a:gd name="T18" fmla="*/ 6 w 39"/>
                  <a:gd name="T19" fmla="*/ 0 h 17"/>
                  <a:gd name="T20" fmla="*/ 5 w 39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17">
                    <a:moveTo>
                      <a:pt x="10" y="1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5" y="13"/>
                      <a:pt x="32" y="14"/>
                      <a:pt x="39" y="17"/>
                    </a:cubicBezTo>
                    <a:cubicBezTo>
                      <a:pt x="31" y="8"/>
                      <a:pt x="21" y="2"/>
                      <a:pt x="10" y="1"/>
                    </a:cubicBezTo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3" y="5"/>
                      <a:pt x="7" y="9"/>
                      <a:pt x="10" y="14"/>
                    </a:cubicBezTo>
                    <a:cubicBezTo>
                      <a:pt x="11" y="13"/>
                      <a:pt x="13" y="13"/>
                      <a:pt x="14" y="1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ïśľídé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ŝḻîďê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01" name="íŝḻîdè"/>
            <p:cNvSpPr/>
            <p:nvPr/>
          </p:nvSpPr>
          <p:spPr>
            <a:xfrm>
              <a:off x="2173956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200" b="1" i="1" dirty="0"/>
                <a:t>2014</a:t>
              </a:r>
              <a:endParaRPr lang="ar-SA" sz="1200" b="1" i="1" dirty="0"/>
            </a:p>
          </p:txBody>
        </p:sp>
        <p:sp>
          <p:nvSpPr>
            <p:cNvPr id="103" name="îṥlîḋé"/>
            <p:cNvSpPr/>
            <p:nvPr/>
          </p:nvSpPr>
          <p:spPr bwMode="auto">
            <a:xfrm>
              <a:off x="2511610" y="2448299"/>
              <a:ext cx="269690" cy="226684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íslidê"/>
            <p:cNvSpPr/>
            <p:nvPr/>
          </p:nvSpPr>
          <p:spPr bwMode="auto">
            <a:xfrm>
              <a:off x="1532223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5" name="iṩlîḋé"/>
            <p:cNvSpPr txBox="1"/>
            <p:nvPr/>
          </p:nvSpPr>
          <p:spPr bwMode="auto">
            <a:xfrm>
              <a:off x="1532223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î$lîḑê"/>
            <p:cNvSpPr/>
            <p:nvPr/>
          </p:nvSpPr>
          <p:spPr bwMode="auto">
            <a:xfrm>
              <a:off x="7386987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0" name="iS1ïḑé"/>
            <p:cNvSpPr/>
            <p:nvPr/>
          </p:nvSpPr>
          <p:spPr>
            <a:xfrm>
              <a:off x="7209353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2015</a:t>
              </a:r>
              <a:endParaRPr lang="ar-SA" sz="1200" b="1" i="1" dirty="0"/>
            </a:p>
          </p:txBody>
        </p:sp>
        <p:sp>
          <p:nvSpPr>
            <p:cNvPr id="115" name="íŝḻiḋe"/>
            <p:cNvSpPr/>
            <p:nvPr/>
          </p:nvSpPr>
          <p:spPr bwMode="auto">
            <a:xfrm>
              <a:off x="7547007" y="2469070"/>
              <a:ext cx="269690" cy="185142"/>
            </a:xfrm>
            <a:custGeom>
              <a:avLst/>
              <a:gdLst>
                <a:gd name="connsiteX0" fmla="*/ 8886 w 608265"/>
                <a:gd name="connsiteY0" fmla="*/ 323966 h 417574"/>
                <a:gd name="connsiteX1" fmla="*/ 177618 w 608265"/>
                <a:gd name="connsiteY1" fmla="*/ 323966 h 417574"/>
                <a:gd name="connsiteX2" fmla="*/ 186504 w 608265"/>
                <a:gd name="connsiteY2" fmla="*/ 332846 h 417574"/>
                <a:gd name="connsiteX3" fmla="*/ 177618 w 608265"/>
                <a:gd name="connsiteY3" fmla="*/ 341819 h 417574"/>
                <a:gd name="connsiteX4" fmla="*/ 8886 w 608265"/>
                <a:gd name="connsiteY4" fmla="*/ 341819 h 417574"/>
                <a:gd name="connsiteX5" fmla="*/ 0 w 608265"/>
                <a:gd name="connsiteY5" fmla="*/ 332846 h 417574"/>
                <a:gd name="connsiteX6" fmla="*/ 8886 w 608265"/>
                <a:gd name="connsiteY6" fmla="*/ 323966 h 417574"/>
                <a:gd name="connsiteX7" fmla="*/ 79120 w 608265"/>
                <a:gd name="connsiteY7" fmla="*/ 211485 h 417574"/>
                <a:gd name="connsiteX8" fmla="*/ 266721 w 608265"/>
                <a:gd name="connsiteY8" fmla="*/ 211485 h 417574"/>
                <a:gd name="connsiteX9" fmla="*/ 275699 w 608265"/>
                <a:gd name="connsiteY9" fmla="*/ 220365 h 417574"/>
                <a:gd name="connsiteX10" fmla="*/ 266721 w 608265"/>
                <a:gd name="connsiteY10" fmla="*/ 229338 h 417574"/>
                <a:gd name="connsiteX11" fmla="*/ 79120 w 608265"/>
                <a:gd name="connsiteY11" fmla="*/ 229338 h 417574"/>
                <a:gd name="connsiteX12" fmla="*/ 70142 w 608265"/>
                <a:gd name="connsiteY12" fmla="*/ 220365 h 417574"/>
                <a:gd name="connsiteX13" fmla="*/ 79120 w 608265"/>
                <a:gd name="connsiteY13" fmla="*/ 211485 h 417574"/>
                <a:gd name="connsiteX14" fmla="*/ 19751 w 608265"/>
                <a:gd name="connsiteY14" fmla="*/ 110788 h 417574"/>
                <a:gd name="connsiteX15" fmla="*/ 207446 w 608265"/>
                <a:gd name="connsiteY15" fmla="*/ 110788 h 417574"/>
                <a:gd name="connsiteX16" fmla="*/ 216424 w 608265"/>
                <a:gd name="connsiteY16" fmla="*/ 119668 h 417574"/>
                <a:gd name="connsiteX17" fmla="*/ 207446 w 608265"/>
                <a:gd name="connsiteY17" fmla="*/ 128641 h 417574"/>
                <a:gd name="connsiteX18" fmla="*/ 19751 w 608265"/>
                <a:gd name="connsiteY18" fmla="*/ 128641 h 417574"/>
                <a:gd name="connsiteX19" fmla="*/ 10867 w 608265"/>
                <a:gd name="connsiteY19" fmla="*/ 119668 h 417574"/>
                <a:gd name="connsiteX20" fmla="*/ 19751 w 608265"/>
                <a:gd name="connsiteY20" fmla="*/ 110788 h 417574"/>
                <a:gd name="connsiteX21" fmla="*/ 578133 w 608265"/>
                <a:gd name="connsiteY21" fmla="*/ 72790 h 417574"/>
                <a:gd name="connsiteX22" fmla="*/ 603752 w 608265"/>
                <a:gd name="connsiteY22" fmla="*/ 108101 h 417574"/>
                <a:gd name="connsiteX23" fmla="*/ 465063 w 608265"/>
                <a:gd name="connsiteY23" fmla="*/ 160953 h 417574"/>
                <a:gd name="connsiteX24" fmla="*/ 417649 w 608265"/>
                <a:gd name="connsiteY24" fmla="*/ 247514 h 417574"/>
                <a:gd name="connsiteX25" fmla="*/ 479839 w 608265"/>
                <a:gd name="connsiteY25" fmla="*/ 289814 h 417574"/>
                <a:gd name="connsiteX26" fmla="*/ 531368 w 608265"/>
                <a:gd name="connsiteY26" fmla="*/ 383099 h 417574"/>
                <a:gd name="connsiteX27" fmla="*/ 486759 w 608265"/>
                <a:gd name="connsiteY27" fmla="*/ 403923 h 417574"/>
                <a:gd name="connsiteX28" fmla="*/ 445050 w 608265"/>
                <a:gd name="connsiteY28" fmla="*/ 324551 h 417574"/>
                <a:gd name="connsiteX29" fmla="*/ 369299 w 608265"/>
                <a:gd name="connsiteY29" fmla="*/ 279730 h 417574"/>
                <a:gd name="connsiteX30" fmla="*/ 365465 w 608265"/>
                <a:gd name="connsiteY30" fmla="*/ 278049 h 417574"/>
                <a:gd name="connsiteX31" fmla="*/ 207044 w 608265"/>
                <a:gd name="connsiteY31" fmla="*/ 308583 h 417574"/>
                <a:gd name="connsiteX32" fmla="*/ 234351 w 608265"/>
                <a:gd name="connsiteY32" fmla="*/ 265256 h 417574"/>
                <a:gd name="connsiteX33" fmla="*/ 339560 w 608265"/>
                <a:gd name="connsiteY33" fmla="*/ 219314 h 417574"/>
                <a:gd name="connsiteX34" fmla="*/ 389312 w 608265"/>
                <a:gd name="connsiteY34" fmla="*/ 124815 h 417574"/>
                <a:gd name="connsiteX35" fmla="*/ 307016 w 608265"/>
                <a:gd name="connsiteY35" fmla="*/ 155443 h 417574"/>
                <a:gd name="connsiteX36" fmla="*/ 264464 w 608265"/>
                <a:gd name="connsiteY36" fmla="*/ 130605 h 417574"/>
                <a:gd name="connsiteX37" fmla="*/ 437662 w 608265"/>
                <a:gd name="connsiteY37" fmla="*/ 93160 h 417574"/>
                <a:gd name="connsiteX38" fmla="*/ 455337 w 608265"/>
                <a:gd name="connsiteY38" fmla="*/ 103152 h 417574"/>
                <a:gd name="connsiteX39" fmla="*/ 561201 w 608265"/>
                <a:gd name="connsiteY39" fmla="*/ 83355 h 417574"/>
                <a:gd name="connsiteX40" fmla="*/ 578133 w 608265"/>
                <a:gd name="connsiteY40" fmla="*/ 72790 h 417574"/>
                <a:gd name="connsiteX41" fmla="*/ 187624 w 608265"/>
                <a:gd name="connsiteY41" fmla="*/ 23569 h 417574"/>
                <a:gd name="connsiteX42" fmla="*/ 375276 w 608265"/>
                <a:gd name="connsiteY42" fmla="*/ 23569 h 417574"/>
                <a:gd name="connsiteX43" fmla="*/ 384158 w 608265"/>
                <a:gd name="connsiteY43" fmla="*/ 32542 h 417574"/>
                <a:gd name="connsiteX44" fmla="*/ 375276 w 608265"/>
                <a:gd name="connsiteY44" fmla="*/ 41422 h 417574"/>
                <a:gd name="connsiteX45" fmla="*/ 187624 w 608265"/>
                <a:gd name="connsiteY45" fmla="*/ 41422 h 417574"/>
                <a:gd name="connsiteX46" fmla="*/ 178742 w 608265"/>
                <a:gd name="connsiteY46" fmla="*/ 32542 h 417574"/>
                <a:gd name="connsiteX47" fmla="*/ 187624 w 608265"/>
                <a:gd name="connsiteY47" fmla="*/ 23569 h 417574"/>
                <a:gd name="connsiteX48" fmla="*/ 480973 w 608265"/>
                <a:gd name="connsiteY48" fmla="*/ 0 h 417574"/>
                <a:gd name="connsiteX49" fmla="*/ 529804 w 608265"/>
                <a:gd name="connsiteY49" fmla="*/ 48690 h 417574"/>
                <a:gd name="connsiteX50" fmla="*/ 480973 w 608265"/>
                <a:gd name="connsiteY50" fmla="*/ 97380 h 417574"/>
                <a:gd name="connsiteX51" fmla="*/ 432142 w 608265"/>
                <a:gd name="connsiteY51" fmla="*/ 48690 h 417574"/>
                <a:gd name="connsiteX52" fmla="*/ 480973 w 608265"/>
                <a:gd name="connsiteY52" fmla="*/ 0 h 41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8265" h="417574">
                  <a:moveTo>
                    <a:pt x="8886" y="323966"/>
                  </a:moveTo>
                  <a:lnTo>
                    <a:pt x="177618" y="323966"/>
                  </a:lnTo>
                  <a:cubicBezTo>
                    <a:pt x="182482" y="323966"/>
                    <a:pt x="186504" y="327986"/>
                    <a:pt x="186504" y="332846"/>
                  </a:cubicBezTo>
                  <a:cubicBezTo>
                    <a:pt x="186504" y="337800"/>
                    <a:pt x="182482" y="341819"/>
                    <a:pt x="177618" y="341819"/>
                  </a:cubicBezTo>
                  <a:lnTo>
                    <a:pt x="8886" y="341819"/>
                  </a:lnTo>
                  <a:cubicBezTo>
                    <a:pt x="4022" y="341819"/>
                    <a:pt x="0" y="337800"/>
                    <a:pt x="0" y="332846"/>
                  </a:cubicBezTo>
                  <a:cubicBezTo>
                    <a:pt x="0" y="327986"/>
                    <a:pt x="4022" y="323966"/>
                    <a:pt x="8886" y="323966"/>
                  </a:cubicBezTo>
                  <a:close/>
                  <a:moveTo>
                    <a:pt x="79120" y="211485"/>
                  </a:moveTo>
                  <a:lnTo>
                    <a:pt x="266721" y="211485"/>
                  </a:lnTo>
                  <a:cubicBezTo>
                    <a:pt x="271678" y="211485"/>
                    <a:pt x="275699" y="215411"/>
                    <a:pt x="275699" y="220365"/>
                  </a:cubicBezTo>
                  <a:cubicBezTo>
                    <a:pt x="275699" y="225319"/>
                    <a:pt x="271678" y="229338"/>
                    <a:pt x="266721" y="229338"/>
                  </a:cubicBezTo>
                  <a:lnTo>
                    <a:pt x="79120" y="229338"/>
                  </a:lnTo>
                  <a:cubicBezTo>
                    <a:pt x="74163" y="229338"/>
                    <a:pt x="70142" y="225319"/>
                    <a:pt x="70142" y="220365"/>
                  </a:cubicBezTo>
                  <a:cubicBezTo>
                    <a:pt x="70142" y="215411"/>
                    <a:pt x="74163" y="211485"/>
                    <a:pt x="79120" y="211485"/>
                  </a:cubicBezTo>
                  <a:close/>
                  <a:moveTo>
                    <a:pt x="19751" y="110788"/>
                  </a:moveTo>
                  <a:lnTo>
                    <a:pt x="207446" y="110788"/>
                  </a:lnTo>
                  <a:cubicBezTo>
                    <a:pt x="212403" y="110788"/>
                    <a:pt x="216424" y="114808"/>
                    <a:pt x="216424" y="119668"/>
                  </a:cubicBezTo>
                  <a:cubicBezTo>
                    <a:pt x="216424" y="124622"/>
                    <a:pt x="212403" y="128641"/>
                    <a:pt x="207446" y="128641"/>
                  </a:cubicBezTo>
                  <a:lnTo>
                    <a:pt x="19751" y="128641"/>
                  </a:lnTo>
                  <a:cubicBezTo>
                    <a:pt x="14888" y="128641"/>
                    <a:pt x="10867" y="124622"/>
                    <a:pt x="10867" y="119668"/>
                  </a:cubicBezTo>
                  <a:cubicBezTo>
                    <a:pt x="10867" y="114808"/>
                    <a:pt x="14888" y="110788"/>
                    <a:pt x="19751" y="110788"/>
                  </a:cubicBezTo>
                  <a:close/>
                  <a:moveTo>
                    <a:pt x="578133" y="72790"/>
                  </a:moveTo>
                  <a:cubicBezTo>
                    <a:pt x="596983" y="70090"/>
                    <a:pt x="617569" y="88701"/>
                    <a:pt x="603752" y="108101"/>
                  </a:cubicBezTo>
                  <a:cubicBezTo>
                    <a:pt x="567934" y="158151"/>
                    <a:pt x="517808" y="177107"/>
                    <a:pt x="465063" y="160953"/>
                  </a:cubicBezTo>
                  <a:cubicBezTo>
                    <a:pt x="448510" y="189433"/>
                    <a:pt x="432705" y="218287"/>
                    <a:pt x="417649" y="247514"/>
                  </a:cubicBezTo>
                  <a:cubicBezTo>
                    <a:pt x="440000" y="258906"/>
                    <a:pt x="466279" y="278983"/>
                    <a:pt x="479839" y="289814"/>
                  </a:cubicBezTo>
                  <a:cubicBezTo>
                    <a:pt x="496766" y="303261"/>
                    <a:pt x="518462" y="356393"/>
                    <a:pt x="531368" y="383099"/>
                  </a:cubicBezTo>
                  <a:cubicBezTo>
                    <a:pt x="545209" y="411673"/>
                    <a:pt x="500600" y="432496"/>
                    <a:pt x="486759" y="403923"/>
                  </a:cubicBezTo>
                  <a:cubicBezTo>
                    <a:pt x="475350" y="380485"/>
                    <a:pt x="456179" y="333702"/>
                    <a:pt x="445050" y="324551"/>
                  </a:cubicBezTo>
                  <a:cubicBezTo>
                    <a:pt x="433828" y="315400"/>
                    <a:pt x="397262" y="289441"/>
                    <a:pt x="369299" y="279730"/>
                  </a:cubicBezTo>
                  <a:cubicBezTo>
                    <a:pt x="367897" y="279263"/>
                    <a:pt x="366587" y="278702"/>
                    <a:pt x="365465" y="278049"/>
                  </a:cubicBezTo>
                  <a:cubicBezTo>
                    <a:pt x="331237" y="321470"/>
                    <a:pt x="264184" y="341919"/>
                    <a:pt x="207044" y="308583"/>
                  </a:cubicBezTo>
                  <a:cubicBezTo>
                    <a:pt x="176837" y="290935"/>
                    <a:pt x="204145" y="247608"/>
                    <a:pt x="234351" y="265256"/>
                  </a:cubicBezTo>
                  <a:cubicBezTo>
                    <a:pt x="276248" y="289721"/>
                    <a:pt x="319828" y="258439"/>
                    <a:pt x="339560" y="219314"/>
                  </a:cubicBezTo>
                  <a:cubicBezTo>
                    <a:pt x="359293" y="180095"/>
                    <a:pt x="373227" y="152549"/>
                    <a:pt x="389312" y="124815"/>
                  </a:cubicBezTo>
                  <a:cubicBezTo>
                    <a:pt x="357984" y="114917"/>
                    <a:pt x="329460" y="123975"/>
                    <a:pt x="307016" y="155443"/>
                  </a:cubicBezTo>
                  <a:cubicBezTo>
                    <a:pt x="288686" y="180936"/>
                    <a:pt x="245948" y="156470"/>
                    <a:pt x="264464" y="130605"/>
                  </a:cubicBezTo>
                  <a:cubicBezTo>
                    <a:pt x="307951" y="69816"/>
                    <a:pt x="372760" y="54688"/>
                    <a:pt x="437662" y="93160"/>
                  </a:cubicBezTo>
                  <a:cubicBezTo>
                    <a:pt x="440374" y="94747"/>
                    <a:pt x="452625" y="101471"/>
                    <a:pt x="455337" y="103152"/>
                  </a:cubicBezTo>
                  <a:cubicBezTo>
                    <a:pt x="495644" y="127056"/>
                    <a:pt x="533145" y="122481"/>
                    <a:pt x="561201" y="83355"/>
                  </a:cubicBezTo>
                  <a:cubicBezTo>
                    <a:pt x="565760" y="76959"/>
                    <a:pt x="571850" y="73691"/>
                    <a:pt x="578133" y="72790"/>
                  </a:cubicBezTo>
                  <a:close/>
                  <a:moveTo>
                    <a:pt x="187624" y="23569"/>
                  </a:moveTo>
                  <a:lnTo>
                    <a:pt x="375276" y="23569"/>
                  </a:lnTo>
                  <a:cubicBezTo>
                    <a:pt x="380231" y="23569"/>
                    <a:pt x="384158" y="27588"/>
                    <a:pt x="384158" y="32542"/>
                  </a:cubicBezTo>
                  <a:cubicBezTo>
                    <a:pt x="384158" y="37496"/>
                    <a:pt x="380231" y="41422"/>
                    <a:pt x="375276" y="41422"/>
                  </a:cubicBezTo>
                  <a:lnTo>
                    <a:pt x="187624" y="41422"/>
                  </a:lnTo>
                  <a:cubicBezTo>
                    <a:pt x="182669" y="41422"/>
                    <a:pt x="178742" y="37496"/>
                    <a:pt x="178742" y="32542"/>
                  </a:cubicBezTo>
                  <a:cubicBezTo>
                    <a:pt x="178742" y="27588"/>
                    <a:pt x="182669" y="23569"/>
                    <a:pt x="187624" y="23569"/>
                  </a:cubicBezTo>
                  <a:close/>
                  <a:moveTo>
                    <a:pt x="480973" y="0"/>
                  </a:moveTo>
                  <a:cubicBezTo>
                    <a:pt x="507942" y="0"/>
                    <a:pt x="529804" y="21799"/>
                    <a:pt x="529804" y="48690"/>
                  </a:cubicBezTo>
                  <a:cubicBezTo>
                    <a:pt x="529804" y="75581"/>
                    <a:pt x="507942" y="97380"/>
                    <a:pt x="480973" y="97380"/>
                  </a:cubicBezTo>
                  <a:cubicBezTo>
                    <a:pt x="454004" y="97380"/>
                    <a:pt x="432142" y="75581"/>
                    <a:pt x="432142" y="48690"/>
                  </a:cubicBezTo>
                  <a:cubicBezTo>
                    <a:pt x="432142" y="21799"/>
                    <a:pt x="454004" y="0"/>
                    <a:pt x="4809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12" name="i$ḻïdê"/>
            <p:cNvSpPr/>
            <p:nvPr/>
          </p:nvSpPr>
          <p:spPr bwMode="auto">
            <a:xfrm>
              <a:off x="6567620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13" name="îṥļiḍè"/>
            <p:cNvSpPr txBox="1"/>
            <p:nvPr/>
          </p:nvSpPr>
          <p:spPr bwMode="auto">
            <a:xfrm>
              <a:off x="6567620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9" name="îṧļídê"/>
            <p:cNvSpPr/>
            <p:nvPr/>
          </p:nvSpPr>
          <p:spPr>
            <a:xfrm>
              <a:off x="4295551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2016</a:t>
              </a:r>
              <a:endParaRPr lang="ar-SA" sz="1200" b="1" i="1" dirty="0"/>
            </a:p>
          </p:txBody>
        </p:sp>
        <p:grpSp>
          <p:nvGrpSpPr>
            <p:cNvPr id="135" name="îšlïḍè"/>
            <p:cNvGrpSpPr/>
            <p:nvPr/>
          </p:nvGrpSpPr>
          <p:grpSpPr>
            <a:xfrm>
              <a:off x="4473185" y="4541131"/>
              <a:ext cx="589730" cy="589730"/>
              <a:chOff x="4473185" y="5951735"/>
              <a:chExt cx="589730" cy="589730"/>
            </a:xfrm>
          </p:grpSpPr>
          <p:sp>
            <p:nvSpPr>
              <p:cNvPr id="136" name="íS1íḑè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7" name="íṩļîḑè"/>
              <p:cNvSpPr/>
              <p:nvPr/>
            </p:nvSpPr>
            <p:spPr bwMode="auto">
              <a:xfrm>
                <a:off x="4633205" y="6111801"/>
                <a:ext cx="269690" cy="269596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3" name="îš1idé"/>
            <p:cNvGrpSpPr/>
            <p:nvPr/>
          </p:nvGrpSpPr>
          <p:grpSpPr>
            <a:xfrm>
              <a:off x="3653818" y="5176520"/>
              <a:ext cx="2228466" cy="970280"/>
              <a:chOff x="3653818" y="4815259"/>
              <a:chExt cx="2228466" cy="970280"/>
            </a:xfrm>
          </p:grpSpPr>
          <p:sp>
            <p:nvSpPr>
              <p:cNvPr id="121" name="ïşliḍê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2" name="îṧlidê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8" name="íSļîḋê"/>
            <p:cNvSpPr/>
            <p:nvPr/>
          </p:nvSpPr>
          <p:spPr>
            <a:xfrm>
              <a:off x="7745265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2017</a:t>
              </a:r>
              <a:endParaRPr lang="ar-SA" sz="1200" b="1" i="1" dirty="0"/>
            </a:p>
          </p:txBody>
        </p:sp>
        <p:grpSp>
          <p:nvGrpSpPr>
            <p:cNvPr id="138" name="işľîḓe"/>
            <p:cNvGrpSpPr/>
            <p:nvPr/>
          </p:nvGrpSpPr>
          <p:grpSpPr>
            <a:xfrm>
              <a:off x="7922899" y="4541131"/>
              <a:ext cx="589730" cy="589730"/>
              <a:chOff x="4473185" y="5951735"/>
              <a:chExt cx="589730" cy="589730"/>
            </a:xfrm>
          </p:grpSpPr>
          <p:sp>
            <p:nvSpPr>
              <p:cNvPr id="139" name="isḷiďe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0" name="išḷîḋé"/>
              <p:cNvSpPr/>
              <p:nvPr/>
            </p:nvSpPr>
            <p:spPr bwMode="auto">
              <a:xfrm>
                <a:off x="4641204" y="6111755"/>
                <a:ext cx="253690" cy="269690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0" name="i$ḻiḍé"/>
            <p:cNvGrpSpPr/>
            <p:nvPr/>
          </p:nvGrpSpPr>
          <p:grpSpPr>
            <a:xfrm>
              <a:off x="7103532" y="5176520"/>
              <a:ext cx="2228466" cy="970280"/>
              <a:chOff x="3653818" y="4815259"/>
              <a:chExt cx="2228466" cy="970280"/>
            </a:xfrm>
          </p:grpSpPr>
          <p:sp>
            <p:nvSpPr>
              <p:cNvPr id="131" name="íSḻidè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32" name="íṣľîḑe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新客户资料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公共库客户再次购买情况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对应科室员工示闲</a:t>
            </a:r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>
                <a:latin typeface="+mn-ea"/>
              </a:rPr>
              <a:t>系统自动外呼</a:t>
            </a: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接入坐席</a:t>
            </a:r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所在地理位置：自动填写，可修改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完成销售</a:t>
            </a: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姜女士</a:t>
            </a:r>
            <a:r>
              <a:rPr lang="en-US" altLang="zh-CN" dirty="0"/>
              <a:t>  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/>
              <a:t>白领</a:t>
            </a:r>
            <a:r>
              <a:rPr lang="en-US" altLang="zh-CN" dirty="0"/>
              <a:t> </a:t>
            </a:r>
            <a:r>
              <a:rPr lang="zh-CN" altLang="en-US" dirty="0"/>
              <a:t>二线城市青岛</a:t>
            </a:r>
            <a:endParaRPr lang="en-US" altLang="zh-CN" dirty="0"/>
          </a:p>
          <a:p>
            <a:pPr algn="ctr"/>
            <a:r>
              <a:rPr lang="zh-CN" altLang="en-US" dirty="0"/>
              <a:t>给父亲买药</a:t>
            </a:r>
            <a:r>
              <a:rPr lang="en-US" altLang="zh-CN" dirty="0"/>
              <a:t> </a:t>
            </a:r>
            <a:r>
              <a:rPr lang="zh-CN" altLang="en-US" dirty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首张订单</a:t>
            </a:r>
            <a:endParaRPr lang="en-US" altLang="zh-CN" dirty="0"/>
          </a:p>
          <a:p>
            <a:pPr algn="ctr"/>
            <a:r>
              <a:rPr lang="zh-CN" altLang="en-US" dirty="0"/>
              <a:t>自动取消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  <a:p>
            <a:pPr algn="ctr"/>
            <a:r>
              <a:rPr lang="zh-CN" altLang="en-US" dirty="0"/>
              <a:t>创建客户流入</a:t>
            </a:r>
            <a:endParaRPr lang="en-US" altLang="zh-CN" dirty="0"/>
          </a:p>
          <a:p>
            <a:pPr algn="ctr"/>
            <a:r>
              <a:rPr lang="zh-CN" altLang="en-US" dirty="0"/>
              <a:t>未分配客户资料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/>
              <a:t>月*日</a:t>
            </a:r>
          </a:p>
          <a:p>
            <a:pPr algn="ctr"/>
            <a:r>
              <a:rPr lang="zh-CN" altLang="en-US" dirty="0"/>
              <a:t>分配给员工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剥落回公共库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客户再次购买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取消订单也会流入，考虑资源情况，分配时优先分配成功订单，未分配资料有</a:t>
            </a:r>
            <a:r>
              <a:rPr lang="en-US" altLang="zh-CN" dirty="0"/>
              <a:t>307</a:t>
            </a:r>
            <a:r>
              <a:rPr lang="zh-CN" altLang="en-US" dirty="0"/>
              <a:t>万，占总资料的</a:t>
            </a:r>
            <a:r>
              <a:rPr lang="en-US" altLang="zh-CN" dirty="0">
                <a:solidFill>
                  <a:srgbClr val="FF0000"/>
                </a:solidFill>
              </a:rPr>
              <a:t>33.1%</a:t>
            </a: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zh-CN" altLang="zh-CN" dirty="0"/>
              <a:t>2</a:t>
            </a:r>
            <a:r>
              <a:rPr lang="en-US" altLang="zh-CN" dirty="0"/>
              <a:t>:</a:t>
            </a:r>
            <a:r>
              <a:rPr lang="zh-CN" altLang="en-US" dirty="0"/>
              <a:t>考虑到工作效率，该客户资料被剥落到公共库，客户</a:t>
            </a:r>
            <a:r>
              <a:rPr lang="zh-CN" altLang="en-US" dirty="0">
                <a:solidFill>
                  <a:srgbClr val="FF0000"/>
                </a:solidFill>
              </a:rPr>
              <a:t>未被联系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3:</a:t>
            </a:r>
            <a:r>
              <a:rPr lang="zh-CN" altLang="en-US" dirty="0"/>
              <a:t>公共库的客户可能会再次购买，但无人跟进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工作表" r:id="rId4" imgW="3784600" imgH="2298700" progId="Excel.Sheet.12">
                  <p:embed/>
                </p:oleObj>
              </mc:Choice>
              <mc:Fallback>
                <p:oleObj name="工作表" r:id="rId4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4128-7758-4466-8367-DD0A3A5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4EF1-F123-435F-AF5F-F35E72CD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客户较多，但人工客服坐席资源有限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提升兴趣点的划分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提升客户的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体验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4578"/>
            <a:ext cx="8229600" cy="1143000"/>
          </a:xfrm>
        </p:spPr>
        <p:txBody>
          <a:bodyPr/>
          <a:lstStyle/>
          <a:p>
            <a:r>
              <a:rPr lang="zh-CN" altLang="en-US"/>
              <a:t>数据信息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20000"/>
          </a:bodyPr>
          <a:lstStyle/>
          <a:p>
            <a:endParaRPr lang="en-US" altLang="zh-CN"/>
          </a:p>
          <a:p>
            <a:r>
              <a:rPr lang="zh-CN" altLang="en-US" b="1"/>
              <a:t>用户购买相关的信息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</a:p>
          <a:p>
            <a:r>
              <a:rPr lang="zh-CN" altLang="en-US"/>
              <a:t>客户最近三年的购买次数（F）</a:t>
            </a:r>
          </a:p>
          <a:p>
            <a:r>
              <a:rPr lang="zh-CN" altLang="en-US"/>
              <a:t>客户总的消费购买金额（M）</a:t>
            </a:r>
          </a:p>
          <a:p>
            <a:r>
              <a:rPr lang="zh-CN" altLang="en-US"/>
              <a:t>客户第一次成交距离当前的天数</a:t>
            </a:r>
          </a:p>
          <a:p>
            <a:r>
              <a:rPr lang="zh-CN" altLang="en-US"/>
              <a:t>客户的平均消费金额</a:t>
            </a:r>
          </a:p>
          <a:p>
            <a:r>
              <a:rPr lang="zh-CN" altLang="en-US">
                <a:sym typeface="+mn-ea"/>
              </a:rPr>
              <a:t>客户收货地址所在省份和地区</a:t>
            </a:r>
            <a:endParaRPr lang="zh-CN" altLang="en-US"/>
          </a:p>
          <a:p>
            <a:r>
              <a:rPr lang="zh-CN" altLang="en-US"/>
              <a:t>客户地址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用户回访相关的信息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</a:p>
          <a:p>
            <a:r>
              <a:rPr lang="zh-CN" altLang="en-US"/>
              <a:t>客户所在省份</a:t>
            </a:r>
          </a:p>
          <a:p>
            <a:r>
              <a:rPr lang="zh-CN" altLang="en-US"/>
              <a:t>最近一次回访距离当前的天数</a:t>
            </a:r>
          </a:p>
          <a:p>
            <a:r>
              <a:rPr lang="zh-CN" altLang="en-US"/>
              <a:t>最近一次回访通话时长</a:t>
            </a:r>
          </a:p>
          <a:p>
            <a:endParaRPr lang="zh-CN" altLang="en-US"/>
          </a:p>
          <a:p>
            <a:r>
              <a:rPr lang="zh-CN" altLang="en-US" b="1"/>
              <a:t>用户在线行为的相关信息</a:t>
            </a:r>
            <a:endParaRPr lang="zh-CN" altLang="en-US"/>
          </a:p>
          <a:p>
            <a:r>
              <a:rPr lang="zh-CN" altLang="en-US"/>
              <a:t>最近半个月打开</a:t>
            </a:r>
            <a:r>
              <a:rPr lang="en-US" altLang="zh-CN"/>
              <a:t>app</a:t>
            </a:r>
            <a:r>
              <a:rPr lang="zh-CN" altLang="en-US"/>
              <a:t>次数</a:t>
            </a:r>
            <a:endParaRPr lang="en-US" altLang="zh-CN"/>
          </a:p>
          <a:p>
            <a:r>
              <a:rPr lang="zh-CN" altLang="en-US"/>
              <a:t>最近的浏览商品</a:t>
            </a:r>
            <a:endParaRPr lang="en-US" altLang="zh-CN"/>
          </a:p>
          <a:p>
            <a:r>
              <a:rPr lang="zh-CN" altLang="en-US"/>
              <a:t>最近的是否有收藏商品</a:t>
            </a:r>
          </a:p>
          <a:p>
            <a:r>
              <a:rPr lang="zh-CN" altLang="en-US"/>
              <a:t>手机型号</a:t>
            </a:r>
          </a:p>
          <a:p>
            <a:r>
              <a:rPr lang="zh-CN" altLang="en-US"/>
              <a:t>最近三次回访是否接通</a:t>
            </a:r>
          </a:p>
          <a:p>
            <a:r>
              <a:rPr lang="en-US" altLang="zh-CN"/>
              <a:t>ios</a:t>
            </a:r>
            <a:r>
              <a:rPr lang="zh-CN" altLang="en-US"/>
              <a:t>还是</a:t>
            </a:r>
            <a:r>
              <a:rPr lang="en-US" altLang="zh-CN"/>
              <a:t>android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目前大数据平台：</a:t>
            </a:r>
          </a:p>
          <a:p>
            <a:pPr marL="0" indent="0">
              <a:buNone/>
            </a:pPr>
            <a:r>
              <a:rPr lang="en-US" altLang="zh-CN"/>
              <a:t>impala  hive spark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</a:p>
          <a:p>
            <a:pPr marL="0" indent="0">
              <a:buNone/>
            </a:pPr>
            <a:r>
              <a:rPr lang="zh-CN" altLang="en-US"/>
              <a:t>机器学习</a:t>
            </a:r>
          </a:p>
        </p:txBody>
      </p:sp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45" y="2590165"/>
            <a:ext cx="1419225" cy="1265555"/>
          </a:xfrm>
          <a:prstGeom prst="rect">
            <a:avLst/>
          </a:prstGeom>
        </p:spPr>
      </p:pic>
      <p:pic>
        <p:nvPicPr>
          <p:cNvPr id="6" name="图片 5" descr="Hado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40" y="2144395"/>
            <a:ext cx="1529080" cy="1282065"/>
          </a:xfrm>
          <a:prstGeom prst="rect">
            <a:avLst/>
          </a:prstGeom>
        </p:spPr>
      </p:pic>
      <p:pic>
        <p:nvPicPr>
          <p:cNvPr id="7" name="图片 6" descr="impala-logo_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640" y="3426460"/>
            <a:ext cx="2288540" cy="1706880"/>
          </a:xfrm>
          <a:prstGeom prst="rect">
            <a:avLst/>
          </a:prstGeom>
        </p:spPr>
      </p:pic>
      <p:pic>
        <p:nvPicPr>
          <p:cNvPr id="8" name="图片 7" descr="2000px-TensorFlow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475" y="4771390"/>
            <a:ext cx="1625600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2480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81" y="2845944"/>
            <a:ext cx="9132091" cy="4012055"/>
            <a:chOff x="3174" y="1508592"/>
            <a:chExt cx="12176122" cy="5349407"/>
          </a:xfrm>
        </p:grpSpPr>
        <p:grpSp>
          <p:nvGrpSpPr>
            <p:cNvPr id="6" name="iŝļîḋê"/>
            <p:cNvGrpSpPr/>
            <p:nvPr/>
          </p:nvGrpSpPr>
          <p:grpSpPr>
            <a:xfrm>
              <a:off x="3174" y="4336608"/>
              <a:ext cx="12176122" cy="2521391"/>
              <a:chOff x="3174" y="4336608"/>
              <a:chExt cx="12176122" cy="2521391"/>
            </a:xfrm>
            <a:solidFill>
              <a:schemeClr val="bg1">
                <a:lumMod val="95000"/>
                <a:alpha val="50000"/>
              </a:schemeClr>
            </a:solidFill>
          </p:grpSpPr>
          <p:grpSp>
            <p:nvGrpSpPr>
              <p:cNvPr id="40" name="ïṩļiḓé"/>
              <p:cNvGrpSpPr/>
              <p:nvPr/>
            </p:nvGrpSpPr>
            <p:grpSpPr>
              <a:xfrm>
                <a:off x="3174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1" name="íṣlïḍ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iḋ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isļíḑé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ṣ1ïd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í$1ïḑ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ṣḷïḑ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ï$ļïďé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iṣľîḓé"/>
              <p:cNvGrpSpPr/>
              <p:nvPr/>
            </p:nvGrpSpPr>
            <p:grpSpPr>
              <a:xfrm>
                <a:off x="3037275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9" name="îṣļîd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ṥ1íď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ṩļíḑ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ślíď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ļíḍ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ṣļíḍ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iŝ1íďe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şľiḓé"/>
              <p:cNvGrpSpPr/>
              <p:nvPr/>
            </p:nvGrpSpPr>
            <p:grpSpPr>
              <a:xfrm>
                <a:off x="6071377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57" name="íşḷïḋe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ļíḋé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sḷidê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iṥ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s1iḍê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isľídê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ïṣḻîḑê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4" name="îslídé"/>
              <p:cNvGrpSpPr/>
              <p:nvPr/>
            </p:nvGrpSpPr>
            <p:grpSpPr>
              <a:xfrm>
                <a:off x="9105479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65" name="ïṣľidè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Sļiḍè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ḷîḋ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ṣ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s1ïḋ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iṥḻíḓé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ṡ1îḑè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ïŝ1iďè"/>
            <p:cNvGrpSpPr/>
            <p:nvPr/>
          </p:nvGrpSpPr>
          <p:grpSpPr>
            <a:xfrm>
              <a:off x="2990871" y="2015995"/>
              <a:ext cx="6210259" cy="2427714"/>
              <a:chOff x="2990871" y="2071365"/>
              <a:chExt cx="6210259" cy="2427714"/>
            </a:xfrm>
          </p:grpSpPr>
          <p:grpSp>
            <p:nvGrpSpPr>
              <p:cNvPr id="103" name="íşḻíďe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4" name="íSḷïḍ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5" name="iṡlïḍ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6" name="ï$líḓê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7" name="íŝḻidê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8" name="íṣḷi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9" name="ïṡ1ïḋ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0" name="iśḷíḓ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1" name="i$1iḑ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85" name="iş1ïḓe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86" name="íṡļi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7" name="í$ḻïḑ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8" name="ïSļí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9" name="ïş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0" name="iṧ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1" name="ïṡ1iḓ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2" name="íṧḻiḍe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3" name="íśḷiḓ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31" name="îşḻiďê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17" name="iṧľïd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8" name="î$liď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0" name="ïṡlid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1" name="îṣlíde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" name="iṧļï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îs1íď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íšlîḑ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iSḻí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8" name="iṧḻiďe"/>
            <p:cNvGrpSpPr/>
            <p:nvPr/>
          </p:nvGrpSpPr>
          <p:grpSpPr>
            <a:xfrm>
              <a:off x="1733644" y="1508592"/>
              <a:ext cx="878080" cy="880403"/>
              <a:chOff x="1733644" y="1508592"/>
              <a:chExt cx="878080" cy="880403"/>
            </a:xfrm>
          </p:grpSpPr>
          <p:sp>
            <p:nvSpPr>
              <p:cNvPr id="76" name="ïślîḍe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íšļíḓè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3" name="iŝļíḑê"/>
            <p:cNvSpPr/>
            <p:nvPr/>
          </p:nvSpPr>
          <p:spPr bwMode="auto">
            <a:xfrm>
              <a:off x="673100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4" name="îṡļiḑe"/>
            <p:cNvSpPr txBox="1"/>
            <p:nvPr/>
          </p:nvSpPr>
          <p:spPr bwMode="auto">
            <a:xfrm>
              <a:off x="673100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75" name="ïş1îḋe"/>
            <p:cNvSpPr/>
            <p:nvPr/>
          </p:nvSpPr>
          <p:spPr bwMode="auto">
            <a:xfrm>
              <a:off x="673100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9" name="îṩľiḋê"/>
            <p:cNvGrpSpPr/>
            <p:nvPr/>
          </p:nvGrpSpPr>
          <p:grpSpPr>
            <a:xfrm>
              <a:off x="9580276" y="1508592"/>
              <a:ext cx="878080" cy="880403"/>
              <a:chOff x="9580276" y="1508592"/>
              <a:chExt cx="878080" cy="880403"/>
            </a:xfrm>
          </p:grpSpPr>
          <p:sp>
            <p:nvSpPr>
              <p:cNvPr id="83" name="išľîd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îşļïdê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0" name="íslïḑê"/>
            <p:cNvSpPr/>
            <p:nvPr/>
          </p:nvSpPr>
          <p:spPr bwMode="auto">
            <a:xfrm>
              <a:off x="8519732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1" name="iŝľiḓê"/>
            <p:cNvSpPr txBox="1"/>
            <p:nvPr/>
          </p:nvSpPr>
          <p:spPr bwMode="auto">
            <a:xfrm>
              <a:off x="8519732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82" name="íṥļïḓé"/>
            <p:cNvSpPr/>
            <p:nvPr/>
          </p:nvSpPr>
          <p:spPr bwMode="auto">
            <a:xfrm>
              <a:off x="8519732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01714" y="1483867"/>
            <a:ext cx="4340570" cy="4190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71538" y="2042759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471538" y="2274173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www.islide.cc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720" y="1006475"/>
            <a:ext cx="7019925" cy="48323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利用的信息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2031862" y="189148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2240280" y="2145665"/>
            <a:ext cx="397510" cy="349885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923928" y="1923651"/>
            <a:ext cx="1503035" cy="2202772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iṥḻîdè"/>
          <p:cNvSpPr/>
          <p:nvPr/>
        </p:nvSpPr>
        <p:spPr>
          <a:xfrm>
            <a:off x="2544307" y="4048575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224407" y="4257358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1" name="íSļîďé"/>
          <p:cNvSpPr/>
          <p:nvPr/>
        </p:nvSpPr>
        <p:spPr>
          <a:xfrm flipH="1">
            <a:off x="6516216" y="4468198"/>
            <a:ext cx="231294" cy="32895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50900" y="1489870"/>
            <a:ext cx="10845800" cy="3878260"/>
            <a:chOff x="673100" y="1699420"/>
            <a:chExt cx="10845800" cy="3878260"/>
          </a:xfrm>
        </p:grpSpPr>
        <p:grpSp>
          <p:nvGrpSpPr>
            <p:cNvPr id="41" name="ïşḷíḍê"/>
            <p:cNvGrpSpPr/>
            <p:nvPr/>
          </p:nvGrpSpPr>
          <p:grpSpPr>
            <a:xfrm>
              <a:off x="2686695" y="1699420"/>
              <a:ext cx="6818610" cy="997000"/>
              <a:chOff x="2686695" y="2343852"/>
              <a:chExt cx="6818610" cy="997000"/>
            </a:xfrm>
          </p:grpSpPr>
          <p:sp>
            <p:nvSpPr>
              <p:cNvPr id="4" name="íṥļíḋé"/>
              <p:cNvSpPr/>
              <p:nvPr/>
            </p:nvSpPr>
            <p:spPr>
              <a:xfrm>
                <a:off x="7438043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T</a:t>
                </a:r>
              </a:p>
            </p:txBody>
          </p:sp>
          <p:sp>
            <p:nvSpPr>
              <p:cNvPr id="5" name="işḻidè"/>
              <p:cNvSpPr/>
              <p:nvPr/>
            </p:nvSpPr>
            <p:spPr>
              <a:xfrm>
                <a:off x="5854260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sz="2800" b="1" i="1" dirty="0">
                    <a:sym typeface="+mn-ea"/>
                  </a:rPr>
                  <a:t>O</a:t>
                </a:r>
              </a:p>
            </p:txBody>
          </p:sp>
          <p:sp>
            <p:nvSpPr>
              <p:cNvPr id="6" name="íṣļîḍe"/>
              <p:cNvSpPr/>
              <p:nvPr/>
            </p:nvSpPr>
            <p:spPr>
              <a:xfrm>
                <a:off x="4270477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Step 2</a:t>
                </a:r>
              </a:p>
            </p:txBody>
          </p:sp>
          <p:sp>
            <p:nvSpPr>
              <p:cNvPr id="7" name="í$ľïḍé"/>
              <p:cNvSpPr/>
              <p:nvPr/>
            </p:nvSpPr>
            <p:spPr>
              <a:xfrm>
                <a:off x="2686695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800" b="1" i="1" dirty="0"/>
                  <a:t>Step 1</a:t>
                </a:r>
              </a:p>
            </p:txBody>
          </p:sp>
        </p:grpSp>
        <p:sp>
          <p:nvSpPr>
            <p:cNvPr id="15" name="ïsľidé"/>
            <p:cNvSpPr txBox="1"/>
            <p:nvPr/>
          </p:nvSpPr>
          <p:spPr bwMode="auto">
            <a:xfrm>
              <a:off x="673100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14" name="îṩļîḍê"/>
            <p:cNvSpPr/>
            <p:nvPr/>
          </p:nvSpPr>
          <p:spPr bwMode="auto">
            <a:xfrm>
              <a:off x="673100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4" name="ïśļíďe"/>
            <p:cNvSpPr/>
            <p:nvPr/>
          </p:nvSpPr>
          <p:spPr bwMode="auto">
            <a:xfrm>
              <a:off x="673100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1" name="îşḻiḋe"/>
            <p:cNvSpPr txBox="1"/>
            <p:nvPr/>
          </p:nvSpPr>
          <p:spPr bwMode="auto">
            <a:xfrm>
              <a:off x="6206106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2" name="íṥḷîḓe"/>
            <p:cNvSpPr/>
            <p:nvPr/>
          </p:nvSpPr>
          <p:spPr bwMode="auto">
            <a:xfrm>
              <a:off x="6206106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3" name="iṥ1ïḓe"/>
            <p:cNvSpPr/>
            <p:nvPr/>
          </p:nvSpPr>
          <p:spPr bwMode="auto">
            <a:xfrm>
              <a:off x="6206106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ísḻíḑé"/>
            <p:cNvSpPr txBox="1"/>
            <p:nvPr/>
          </p:nvSpPr>
          <p:spPr bwMode="auto">
            <a:xfrm>
              <a:off x="3439603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48" name="ïṧlïḑe"/>
            <p:cNvSpPr/>
            <p:nvPr/>
          </p:nvSpPr>
          <p:spPr bwMode="auto">
            <a:xfrm>
              <a:off x="3439603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5" name="îslíḋè"/>
            <p:cNvSpPr txBox="1"/>
            <p:nvPr/>
          </p:nvSpPr>
          <p:spPr bwMode="auto">
            <a:xfrm>
              <a:off x="8972611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6" name="ïŝḻiḑé"/>
            <p:cNvSpPr/>
            <p:nvPr/>
          </p:nvSpPr>
          <p:spPr bwMode="auto">
            <a:xfrm>
              <a:off x="8972611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29496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862502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80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35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1539</Words>
  <Application>Microsoft Office PowerPoint</Application>
  <PresentationFormat>全屏显示(4:3)</PresentationFormat>
  <Paragraphs>237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宋体</vt:lpstr>
      <vt:lpstr>微软雅黑</vt:lpstr>
      <vt:lpstr>Arial</vt:lpstr>
      <vt:lpstr>Calibri</vt:lpstr>
      <vt:lpstr>1_Office 主题</vt:lpstr>
      <vt:lpstr>工作表</vt:lpstr>
      <vt:lpstr>外呼客户智能分层项目介绍</vt:lpstr>
      <vt:lpstr>背景</vt:lpstr>
      <vt:lpstr>数据信息</vt:lpstr>
      <vt:lpstr>PowerPoint 演示文稿</vt:lpstr>
      <vt:lpstr>PowerPoint 演示文稿</vt:lpstr>
      <vt:lpstr>PowerPoint 演示文稿</vt:lpstr>
      <vt:lpstr>利用的信息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松高 涂</cp:lastModifiedBy>
  <cp:revision>703</cp:revision>
  <dcterms:created xsi:type="dcterms:W3CDTF">2018-05-25T03:24:00Z</dcterms:created>
  <dcterms:modified xsi:type="dcterms:W3CDTF">2018-12-24T23:25:25Z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