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447" r:id="rId3"/>
    <p:sldId id="458" r:id="rId4"/>
    <p:sldId id="448" r:id="rId5"/>
    <p:sldId id="446" r:id="rId6"/>
    <p:sldId id="456" r:id="rId7"/>
    <p:sldId id="474" r:id="rId8"/>
    <p:sldId id="457" r:id="rId9"/>
    <p:sldId id="459" r:id="rId10"/>
    <p:sldId id="461" r:id="rId11"/>
    <p:sldId id="462" r:id="rId12"/>
    <p:sldId id="463" r:id="rId13"/>
    <p:sldId id="460" r:id="rId14"/>
    <p:sldId id="440" r:id="rId15"/>
    <p:sldId id="441" r:id="rId17"/>
    <p:sldId id="442" r:id="rId18"/>
    <p:sldId id="443" r:id="rId19"/>
    <p:sldId id="438" r:id="rId20"/>
    <p:sldId id="439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92" autoAdjust="0"/>
  </p:normalViewPr>
  <p:slideViewPr>
    <p:cSldViewPr>
      <p:cViewPr>
        <p:scale>
          <a:sx n="103" d="100"/>
          <a:sy n="103" d="100"/>
        </p:scale>
        <p:origin x="-1120" y="648"/>
      </p:cViewPr>
      <p:guideLst>
        <p:guide orient="horz" pos="21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2B7B8-0BE4-48E6-94D6-A8B3D9F08B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1983C-21D5-45D3-B7AB-172D9754A7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系统可设置分技能组设置在示闲状态下自动外呼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，先启用预览式外呼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；</a:t>
            </a:r>
            <a:endParaRPr lang="zh-CN" altLang="zh-CN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-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预览式外呼：系统扫描坐席空闲后再进行外呼；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-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预测式外呼：按技能组计算空闲概率，提前进行外呼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；</a:t>
            </a:r>
            <a:endParaRPr lang="zh-CN" altLang="zh-CN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1983C-21D5-45D3-B7AB-172D9754A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0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14089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1" descr="健客 ppt模板4比3-04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18415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package" Target="../embeddings/Workbook1.xls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55688"/>
            <a:ext cx="8229600" cy="1143000"/>
          </a:xfrm>
        </p:spPr>
        <p:txBody>
          <a:bodyPr/>
          <a:p>
            <a:r>
              <a:rPr lang="zh-CN" altLang="en-US"/>
              <a:t>外呼客户智能分层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180" y="2129790"/>
            <a:ext cx="8229600" cy="4525963"/>
          </a:xfrm>
        </p:spPr>
        <p:txBody>
          <a:bodyPr/>
          <a:p>
            <a:r>
              <a:rPr lang="zh-CN" altLang="en-US"/>
              <a:t>需求背景</a:t>
            </a:r>
            <a:endParaRPr lang="zh-CN" altLang="en-US"/>
          </a:p>
          <a:p>
            <a:r>
              <a:rPr lang="zh-CN" altLang="en-US"/>
              <a:t>客户较多，但人工客服有限</a:t>
            </a:r>
            <a:endParaRPr lang="zh-CN" altLang="en-US"/>
          </a:p>
          <a:p>
            <a:r>
              <a:rPr lang="zh-CN" altLang="en-US"/>
              <a:t>提升兴趣点的划分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3" name="217694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90817" y="2000927"/>
            <a:ext cx="7762367" cy="3275245"/>
            <a:chOff x="921089" y="1455053"/>
            <a:chExt cx="10349822" cy="4366994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2073648" y="3355490"/>
              <a:ext cx="0" cy="974737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7363487" y="3355490"/>
              <a:ext cx="0" cy="974737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0008406" y="3355490"/>
              <a:ext cx="0" cy="974737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4718568" y="3355490"/>
              <a:ext cx="0" cy="974737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íś1îďe"/>
            <p:cNvGrpSpPr/>
            <p:nvPr/>
          </p:nvGrpSpPr>
          <p:grpSpPr>
            <a:xfrm>
              <a:off x="921089" y="2066846"/>
              <a:ext cx="2305119" cy="1639461"/>
              <a:chOff x="921089" y="2108594"/>
              <a:chExt cx="2305119" cy="1639461"/>
            </a:xfrm>
          </p:grpSpPr>
          <p:sp>
            <p:nvSpPr>
              <p:cNvPr id="24" name="îSļíďê"/>
              <p:cNvSpPr/>
              <p:nvPr/>
            </p:nvSpPr>
            <p:spPr bwMode="auto">
              <a:xfrm>
                <a:off x="921089" y="2108594"/>
                <a:ext cx="2305119" cy="1639461"/>
              </a:xfrm>
              <a:custGeom>
                <a:avLst/>
                <a:gdLst>
                  <a:gd name="T0" fmla="*/ 771 w 771"/>
                  <a:gd name="T1" fmla="*/ 35 h 548"/>
                  <a:gd name="T2" fmla="*/ 736 w 771"/>
                  <a:gd name="T3" fmla="*/ 0 h 548"/>
                  <a:gd name="T4" fmla="*/ 373 w 771"/>
                  <a:gd name="T5" fmla="*/ 41 h 548"/>
                  <a:gd name="T6" fmla="*/ 35 w 771"/>
                  <a:gd name="T7" fmla="*/ 1 h 548"/>
                  <a:gd name="T8" fmla="*/ 0 w 771"/>
                  <a:gd name="T9" fmla="*/ 35 h 548"/>
                  <a:gd name="T10" fmla="*/ 0 w 771"/>
                  <a:gd name="T11" fmla="*/ 35 h 548"/>
                  <a:gd name="T12" fmla="*/ 0 w 771"/>
                  <a:gd name="T13" fmla="*/ 498 h 548"/>
                  <a:gd name="T14" fmla="*/ 373 w 771"/>
                  <a:gd name="T15" fmla="*/ 548 h 548"/>
                  <a:gd name="T16" fmla="*/ 771 w 771"/>
                  <a:gd name="T17" fmla="*/ 498 h 548"/>
                  <a:gd name="T18" fmla="*/ 771 w 771"/>
                  <a:gd name="T19" fmla="*/ 35 h 548"/>
                  <a:gd name="T20" fmla="*/ 771 w 771"/>
                  <a:gd name="T21" fmla="*/ 35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71" h="548">
                    <a:moveTo>
                      <a:pt x="771" y="35"/>
                    </a:moveTo>
                    <a:cubicBezTo>
                      <a:pt x="736" y="0"/>
                      <a:pt x="736" y="0"/>
                      <a:pt x="736" y="0"/>
                    </a:cubicBezTo>
                    <a:cubicBezTo>
                      <a:pt x="672" y="14"/>
                      <a:pt x="531" y="41"/>
                      <a:pt x="373" y="41"/>
                    </a:cubicBezTo>
                    <a:cubicBezTo>
                      <a:pt x="218" y="41"/>
                      <a:pt x="93" y="15"/>
                      <a:pt x="35" y="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8"/>
                      <a:pt x="158" y="548"/>
                      <a:pt x="373" y="548"/>
                    </a:cubicBezTo>
                    <a:cubicBezTo>
                      <a:pt x="587" y="548"/>
                      <a:pt x="771" y="498"/>
                      <a:pt x="771" y="498"/>
                    </a:cubicBezTo>
                    <a:cubicBezTo>
                      <a:pt x="771" y="35"/>
                      <a:pt x="771" y="35"/>
                      <a:pt x="771" y="35"/>
                    </a:cubicBezTo>
                    <a:cubicBezTo>
                      <a:pt x="771" y="35"/>
                      <a:pt x="771" y="35"/>
                      <a:pt x="771" y="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 i="0" u="none" strike="noStrike" kern="0" cap="none" spc="-3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iṡľíḋè"/>
              <p:cNvSpPr/>
              <p:nvPr/>
            </p:nvSpPr>
            <p:spPr bwMode="auto">
              <a:xfrm>
                <a:off x="921089" y="2108594"/>
                <a:ext cx="2305119" cy="254296"/>
              </a:xfrm>
              <a:custGeom>
                <a:avLst/>
                <a:gdLst>
                  <a:gd name="T0" fmla="*/ 736 w 771"/>
                  <a:gd name="T1" fmla="*/ 0 h 85"/>
                  <a:gd name="T2" fmla="*/ 373 w 771"/>
                  <a:gd name="T3" fmla="*/ 41 h 85"/>
                  <a:gd name="T4" fmla="*/ 35 w 771"/>
                  <a:gd name="T5" fmla="*/ 1 h 85"/>
                  <a:gd name="T6" fmla="*/ 0 w 771"/>
                  <a:gd name="T7" fmla="*/ 35 h 85"/>
                  <a:gd name="T8" fmla="*/ 373 w 771"/>
                  <a:gd name="T9" fmla="*/ 85 h 85"/>
                  <a:gd name="T10" fmla="*/ 771 w 771"/>
                  <a:gd name="T11" fmla="*/ 35 h 85"/>
                  <a:gd name="T12" fmla="*/ 736 w 771"/>
                  <a:gd name="T13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1" h="85">
                    <a:moveTo>
                      <a:pt x="736" y="0"/>
                    </a:moveTo>
                    <a:cubicBezTo>
                      <a:pt x="672" y="14"/>
                      <a:pt x="531" y="41"/>
                      <a:pt x="373" y="41"/>
                    </a:cubicBezTo>
                    <a:cubicBezTo>
                      <a:pt x="218" y="41"/>
                      <a:pt x="93" y="15"/>
                      <a:pt x="35" y="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158" y="85"/>
                      <a:pt x="373" y="85"/>
                    </a:cubicBezTo>
                    <a:cubicBezTo>
                      <a:pt x="587" y="85"/>
                      <a:pt x="771" y="35"/>
                      <a:pt x="771" y="35"/>
                    </a:cubicBezTo>
                    <a:lnTo>
                      <a:pt x="73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92500" lnSpcReduction="20000"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40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6" name="ïṣḻîdé"/>
            <p:cNvSpPr/>
            <p:nvPr/>
          </p:nvSpPr>
          <p:spPr>
            <a:xfrm>
              <a:off x="1616448" y="1709054"/>
              <a:ext cx="914400" cy="9144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79" name="işḷïḑé"/>
            <p:cNvGrpSpPr/>
            <p:nvPr/>
          </p:nvGrpSpPr>
          <p:grpSpPr>
            <a:xfrm>
              <a:off x="6210928" y="2066846"/>
              <a:ext cx="2305119" cy="1639461"/>
              <a:chOff x="6210928" y="2108594"/>
              <a:chExt cx="2305119" cy="1639461"/>
            </a:xfrm>
          </p:grpSpPr>
          <p:sp>
            <p:nvSpPr>
              <p:cNvPr id="18" name="ïšľîdê"/>
              <p:cNvSpPr/>
              <p:nvPr/>
            </p:nvSpPr>
            <p:spPr bwMode="auto">
              <a:xfrm>
                <a:off x="6210928" y="2108594"/>
                <a:ext cx="2305119" cy="1639461"/>
              </a:xfrm>
              <a:custGeom>
                <a:avLst/>
                <a:gdLst>
                  <a:gd name="T0" fmla="*/ 771 w 771"/>
                  <a:gd name="T1" fmla="*/ 35 h 548"/>
                  <a:gd name="T2" fmla="*/ 735 w 771"/>
                  <a:gd name="T3" fmla="*/ 0 h 548"/>
                  <a:gd name="T4" fmla="*/ 372 w 771"/>
                  <a:gd name="T5" fmla="*/ 41 h 548"/>
                  <a:gd name="T6" fmla="*/ 34 w 771"/>
                  <a:gd name="T7" fmla="*/ 1 h 548"/>
                  <a:gd name="T8" fmla="*/ 0 w 771"/>
                  <a:gd name="T9" fmla="*/ 35 h 548"/>
                  <a:gd name="T10" fmla="*/ 0 w 771"/>
                  <a:gd name="T11" fmla="*/ 35 h 548"/>
                  <a:gd name="T12" fmla="*/ 0 w 771"/>
                  <a:gd name="T13" fmla="*/ 498 h 548"/>
                  <a:gd name="T14" fmla="*/ 372 w 771"/>
                  <a:gd name="T15" fmla="*/ 548 h 548"/>
                  <a:gd name="T16" fmla="*/ 771 w 771"/>
                  <a:gd name="T17" fmla="*/ 498 h 548"/>
                  <a:gd name="T18" fmla="*/ 771 w 771"/>
                  <a:gd name="T19" fmla="*/ 35 h 548"/>
                  <a:gd name="T20" fmla="*/ 771 w 771"/>
                  <a:gd name="T21" fmla="*/ 35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71" h="548">
                    <a:moveTo>
                      <a:pt x="771" y="35"/>
                    </a:moveTo>
                    <a:cubicBezTo>
                      <a:pt x="735" y="0"/>
                      <a:pt x="735" y="0"/>
                      <a:pt x="735" y="0"/>
                    </a:cubicBezTo>
                    <a:cubicBezTo>
                      <a:pt x="672" y="14"/>
                      <a:pt x="530" y="41"/>
                      <a:pt x="372" y="41"/>
                    </a:cubicBezTo>
                    <a:cubicBezTo>
                      <a:pt x="217" y="41"/>
                      <a:pt x="92" y="15"/>
                      <a:pt x="34" y="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8"/>
                      <a:pt x="158" y="548"/>
                      <a:pt x="372" y="548"/>
                    </a:cubicBezTo>
                    <a:cubicBezTo>
                      <a:pt x="587" y="548"/>
                      <a:pt x="771" y="498"/>
                      <a:pt x="771" y="498"/>
                    </a:cubicBezTo>
                    <a:cubicBezTo>
                      <a:pt x="771" y="35"/>
                      <a:pt x="771" y="35"/>
                      <a:pt x="771" y="35"/>
                    </a:cubicBezTo>
                    <a:cubicBezTo>
                      <a:pt x="771" y="35"/>
                      <a:pt x="771" y="35"/>
                      <a:pt x="771" y="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 i="0" u="none" strike="noStrike" kern="0" cap="none" spc="-3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i$ľíḍé"/>
              <p:cNvSpPr/>
              <p:nvPr/>
            </p:nvSpPr>
            <p:spPr bwMode="auto">
              <a:xfrm>
                <a:off x="6210928" y="2108594"/>
                <a:ext cx="2305119" cy="254296"/>
              </a:xfrm>
              <a:custGeom>
                <a:avLst/>
                <a:gdLst>
                  <a:gd name="T0" fmla="*/ 735 w 771"/>
                  <a:gd name="T1" fmla="*/ 0 h 85"/>
                  <a:gd name="T2" fmla="*/ 372 w 771"/>
                  <a:gd name="T3" fmla="*/ 41 h 85"/>
                  <a:gd name="T4" fmla="*/ 34 w 771"/>
                  <a:gd name="T5" fmla="*/ 1 h 85"/>
                  <a:gd name="T6" fmla="*/ 0 w 771"/>
                  <a:gd name="T7" fmla="*/ 35 h 85"/>
                  <a:gd name="T8" fmla="*/ 372 w 771"/>
                  <a:gd name="T9" fmla="*/ 85 h 85"/>
                  <a:gd name="T10" fmla="*/ 771 w 771"/>
                  <a:gd name="T11" fmla="*/ 35 h 85"/>
                  <a:gd name="T12" fmla="*/ 735 w 771"/>
                  <a:gd name="T13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1" h="85">
                    <a:moveTo>
                      <a:pt x="735" y="0"/>
                    </a:moveTo>
                    <a:cubicBezTo>
                      <a:pt x="672" y="14"/>
                      <a:pt x="530" y="41"/>
                      <a:pt x="372" y="41"/>
                    </a:cubicBezTo>
                    <a:cubicBezTo>
                      <a:pt x="217" y="41"/>
                      <a:pt x="92" y="15"/>
                      <a:pt x="34" y="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158" y="85"/>
                      <a:pt x="372" y="85"/>
                    </a:cubicBezTo>
                    <a:cubicBezTo>
                      <a:pt x="587" y="85"/>
                      <a:pt x="771" y="35"/>
                      <a:pt x="771" y="35"/>
                    </a:cubicBezTo>
                    <a:lnTo>
                      <a:pt x="735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92500" lnSpcReduction="20000"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4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80" name="íṣliḑé"/>
            <p:cNvGrpSpPr/>
            <p:nvPr/>
          </p:nvGrpSpPr>
          <p:grpSpPr>
            <a:xfrm>
              <a:off x="8745901" y="1869391"/>
              <a:ext cx="2525010" cy="1663395"/>
              <a:chOff x="8745901" y="1911139"/>
              <a:chExt cx="2525010" cy="1663395"/>
            </a:xfrm>
          </p:grpSpPr>
          <p:sp>
            <p:nvSpPr>
              <p:cNvPr id="14" name="ïṩľídé"/>
              <p:cNvSpPr/>
              <p:nvPr/>
            </p:nvSpPr>
            <p:spPr bwMode="auto">
              <a:xfrm>
                <a:off x="8745901" y="1911139"/>
                <a:ext cx="2525010" cy="1663395"/>
              </a:xfrm>
              <a:custGeom>
                <a:avLst/>
                <a:gdLst>
                  <a:gd name="T0" fmla="*/ 844 w 844"/>
                  <a:gd name="T1" fmla="*/ 57 h 556"/>
                  <a:gd name="T2" fmla="*/ 844 w 844"/>
                  <a:gd name="T3" fmla="*/ 57 h 556"/>
                  <a:gd name="T4" fmla="*/ 422 w 844"/>
                  <a:gd name="T5" fmla="*/ 0 h 556"/>
                  <a:gd name="T6" fmla="*/ 0 w 844"/>
                  <a:gd name="T7" fmla="*/ 57 h 556"/>
                  <a:gd name="T8" fmla="*/ 0 w 844"/>
                  <a:gd name="T9" fmla="*/ 519 h 556"/>
                  <a:gd name="T10" fmla="*/ 36 w 844"/>
                  <a:gd name="T11" fmla="*/ 556 h 556"/>
                  <a:gd name="T12" fmla="*/ 409 w 844"/>
                  <a:gd name="T13" fmla="*/ 506 h 556"/>
                  <a:gd name="T14" fmla="*/ 808 w 844"/>
                  <a:gd name="T15" fmla="*/ 556 h 556"/>
                  <a:gd name="T16" fmla="*/ 808 w 844"/>
                  <a:gd name="T17" fmla="*/ 556 h 556"/>
                  <a:gd name="T18" fmla="*/ 808 w 844"/>
                  <a:gd name="T19" fmla="*/ 556 h 556"/>
                  <a:gd name="T20" fmla="*/ 808 w 844"/>
                  <a:gd name="T21" fmla="*/ 556 h 556"/>
                  <a:gd name="T22" fmla="*/ 808 w 844"/>
                  <a:gd name="T23" fmla="*/ 556 h 556"/>
                  <a:gd name="T24" fmla="*/ 844 w 844"/>
                  <a:gd name="T25" fmla="*/ 519 h 556"/>
                  <a:gd name="T26" fmla="*/ 844 w 844"/>
                  <a:gd name="T27" fmla="*/ 57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4" h="556">
                    <a:moveTo>
                      <a:pt x="844" y="57"/>
                    </a:moveTo>
                    <a:cubicBezTo>
                      <a:pt x="844" y="57"/>
                      <a:pt x="844" y="57"/>
                      <a:pt x="844" y="57"/>
                    </a:cubicBezTo>
                    <a:cubicBezTo>
                      <a:pt x="844" y="57"/>
                      <a:pt x="666" y="0"/>
                      <a:pt x="422" y="0"/>
                    </a:cubicBezTo>
                    <a:cubicBezTo>
                      <a:pt x="178" y="0"/>
                      <a:pt x="0" y="57"/>
                      <a:pt x="0" y="57"/>
                    </a:cubicBezTo>
                    <a:cubicBezTo>
                      <a:pt x="0" y="519"/>
                      <a:pt x="0" y="519"/>
                      <a:pt x="0" y="519"/>
                    </a:cubicBezTo>
                    <a:cubicBezTo>
                      <a:pt x="36" y="556"/>
                      <a:pt x="36" y="556"/>
                      <a:pt x="36" y="556"/>
                    </a:cubicBezTo>
                    <a:cubicBezTo>
                      <a:pt x="36" y="556"/>
                      <a:pt x="194" y="506"/>
                      <a:pt x="409" y="506"/>
                    </a:cubicBezTo>
                    <a:cubicBezTo>
                      <a:pt x="623" y="506"/>
                      <a:pt x="807" y="556"/>
                      <a:pt x="808" y="556"/>
                    </a:cubicBezTo>
                    <a:cubicBezTo>
                      <a:pt x="808" y="556"/>
                      <a:pt x="808" y="556"/>
                      <a:pt x="808" y="556"/>
                    </a:cubicBezTo>
                    <a:cubicBezTo>
                      <a:pt x="808" y="556"/>
                      <a:pt x="808" y="556"/>
                      <a:pt x="808" y="556"/>
                    </a:cubicBezTo>
                    <a:cubicBezTo>
                      <a:pt x="808" y="556"/>
                      <a:pt x="808" y="556"/>
                      <a:pt x="808" y="556"/>
                    </a:cubicBezTo>
                    <a:cubicBezTo>
                      <a:pt x="808" y="556"/>
                      <a:pt x="808" y="556"/>
                      <a:pt x="808" y="556"/>
                    </a:cubicBezTo>
                    <a:cubicBezTo>
                      <a:pt x="844" y="519"/>
                      <a:pt x="844" y="519"/>
                      <a:pt x="844" y="519"/>
                    </a:cubicBezTo>
                    <a:lnTo>
                      <a:pt x="844" y="5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 i="0" u="none" strike="noStrike" kern="0" cap="none" spc="-3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îslídê"/>
              <p:cNvSpPr/>
              <p:nvPr/>
            </p:nvSpPr>
            <p:spPr bwMode="auto">
              <a:xfrm>
                <a:off x="8745901" y="1911139"/>
                <a:ext cx="2525010" cy="278230"/>
              </a:xfrm>
              <a:custGeom>
                <a:avLst/>
                <a:gdLst>
                  <a:gd name="T0" fmla="*/ 844 w 844"/>
                  <a:gd name="T1" fmla="*/ 57 h 93"/>
                  <a:gd name="T2" fmla="*/ 808 w 844"/>
                  <a:gd name="T3" fmla="*/ 93 h 93"/>
                  <a:gd name="T4" fmla="*/ 409 w 844"/>
                  <a:gd name="T5" fmla="*/ 44 h 93"/>
                  <a:gd name="T6" fmla="*/ 36 w 844"/>
                  <a:gd name="T7" fmla="*/ 93 h 93"/>
                  <a:gd name="T8" fmla="*/ 0 w 844"/>
                  <a:gd name="T9" fmla="*/ 57 h 93"/>
                  <a:gd name="T10" fmla="*/ 422 w 844"/>
                  <a:gd name="T11" fmla="*/ 0 h 93"/>
                  <a:gd name="T12" fmla="*/ 844 w 844"/>
                  <a:gd name="T13" fmla="*/ 5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4" h="93">
                    <a:moveTo>
                      <a:pt x="844" y="57"/>
                    </a:moveTo>
                    <a:cubicBezTo>
                      <a:pt x="808" y="93"/>
                      <a:pt x="808" y="93"/>
                      <a:pt x="808" y="93"/>
                    </a:cubicBezTo>
                    <a:cubicBezTo>
                      <a:pt x="808" y="93"/>
                      <a:pt x="624" y="44"/>
                      <a:pt x="409" y="44"/>
                    </a:cubicBezTo>
                    <a:cubicBezTo>
                      <a:pt x="194" y="44"/>
                      <a:pt x="36" y="93"/>
                      <a:pt x="36" y="93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178" y="0"/>
                      <a:pt x="422" y="0"/>
                    </a:cubicBezTo>
                    <a:cubicBezTo>
                      <a:pt x="666" y="0"/>
                      <a:pt x="844" y="57"/>
                      <a:pt x="844" y="57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92500" lnSpcReduction="10000"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40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6" name="iṥļíḋe"/>
            <p:cNvSpPr/>
            <p:nvPr/>
          </p:nvSpPr>
          <p:spPr bwMode="auto">
            <a:xfrm>
              <a:off x="8745901" y="2039919"/>
              <a:ext cx="107702" cy="1492867"/>
            </a:xfrm>
            <a:custGeom>
              <a:avLst/>
              <a:gdLst>
                <a:gd name="T0" fmla="*/ 72 w 72"/>
                <a:gd name="T1" fmla="*/ 998 h 998"/>
                <a:gd name="T2" fmla="*/ 0 w 72"/>
                <a:gd name="T3" fmla="*/ 924 h 998"/>
                <a:gd name="T4" fmla="*/ 0 w 72"/>
                <a:gd name="T5" fmla="*/ 0 h 998"/>
                <a:gd name="T6" fmla="*/ 72 w 72"/>
                <a:gd name="T7" fmla="*/ 72 h 998"/>
                <a:gd name="T8" fmla="*/ 72 w 72"/>
                <a:gd name="T9" fmla="*/ 998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998">
                  <a:moveTo>
                    <a:pt x="72" y="998"/>
                  </a:moveTo>
                  <a:lnTo>
                    <a:pt x="0" y="924"/>
                  </a:lnTo>
                  <a:lnTo>
                    <a:pt x="0" y="0"/>
                  </a:lnTo>
                  <a:lnTo>
                    <a:pt x="72" y="72"/>
                  </a:lnTo>
                  <a:lnTo>
                    <a:pt x="72" y="99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17" name="î$ḻiḑè"/>
            <p:cNvSpPr/>
            <p:nvPr/>
          </p:nvSpPr>
          <p:spPr bwMode="auto">
            <a:xfrm>
              <a:off x="11163209" y="2039919"/>
              <a:ext cx="107702" cy="1492867"/>
            </a:xfrm>
            <a:custGeom>
              <a:avLst/>
              <a:gdLst>
                <a:gd name="T0" fmla="*/ 0 w 72"/>
                <a:gd name="T1" fmla="*/ 998 h 998"/>
                <a:gd name="T2" fmla="*/ 72 w 72"/>
                <a:gd name="T3" fmla="*/ 924 h 998"/>
                <a:gd name="T4" fmla="*/ 72 w 72"/>
                <a:gd name="T5" fmla="*/ 0 h 998"/>
                <a:gd name="T6" fmla="*/ 0 w 72"/>
                <a:gd name="T7" fmla="*/ 72 h 998"/>
                <a:gd name="T8" fmla="*/ 0 w 72"/>
                <a:gd name="T9" fmla="*/ 998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998">
                  <a:moveTo>
                    <a:pt x="0" y="998"/>
                  </a:moveTo>
                  <a:lnTo>
                    <a:pt x="72" y="924"/>
                  </a:lnTo>
                  <a:lnTo>
                    <a:pt x="72" y="0"/>
                  </a:lnTo>
                  <a:lnTo>
                    <a:pt x="0" y="72"/>
                  </a:lnTo>
                  <a:lnTo>
                    <a:pt x="0" y="99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12" name="íşḻîḋê"/>
            <p:cNvSpPr/>
            <p:nvPr/>
          </p:nvSpPr>
          <p:spPr>
            <a:xfrm>
              <a:off x="9551206" y="1455053"/>
              <a:ext cx="914400" cy="9144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78" name="ïśļïḓê"/>
            <p:cNvGrpSpPr/>
            <p:nvPr/>
          </p:nvGrpSpPr>
          <p:grpSpPr>
            <a:xfrm>
              <a:off x="3456063" y="1869391"/>
              <a:ext cx="2525010" cy="1663395"/>
              <a:chOff x="3456063" y="1911139"/>
              <a:chExt cx="2525010" cy="1663395"/>
            </a:xfrm>
          </p:grpSpPr>
          <p:sp>
            <p:nvSpPr>
              <p:cNvPr id="20" name="íšḻîḍé"/>
              <p:cNvSpPr/>
              <p:nvPr/>
            </p:nvSpPr>
            <p:spPr bwMode="auto">
              <a:xfrm>
                <a:off x="3456063" y="1911139"/>
                <a:ext cx="2525010" cy="1663395"/>
              </a:xfrm>
              <a:custGeom>
                <a:avLst/>
                <a:gdLst>
                  <a:gd name="T0" fmla="*/ 844 w 844"/>
                  <a:gd name="T1" fmla="*/ 57 h 556"/>
                  <a:gd name="T2" fmla="*/ 844 w 844"/>
                  <a:gd name="T3" fmla="*/ 57 h 556"/>
                  <a:gd name="T4" fmla="*/ 422 w 844"/>
                  <a:gd name="T5" fmla="*/ 0 h 556"/>
                  <a:gd name="T6" fmla="*/ 0 w 844"/>
                  <a:gd name="T7" fmla="*/ 57 h 556"/>
                  <a:gd name="T8" fmla="*/ 0 w 844"/>
                  <a:gd name="T9" fmla="*/ 519 h 556"/>
                  <a:gd name="T10" fmla="*/ 36 w 844"/>
                  <a:gd name="T11" fmla="*/ 556 h 556"/>
                  <a:gd name="T12" fmla="*/ 409 w 844"/>
                  <a:gd name="T13" fmla="*/ 506 h 556"/>
                  <a:gd name="T14" fmla="*/ 808 w 844"/>
                  <a:gd name="T15" fmla="*/ 556 h 556"/>
                  <a:gd name="T16" fmla="*/ 808 w 844"/>
                  <a:gd name="T17" fmla="*/ 556 h 556"/>
                  <a:gd name="T18" fmla="*/ 808 w 844"/>
                  <a:gd name="T19" fmla="*/ 556 h 556"/>
                  <a:gd name="T20" fmla="*/ 808 w 844"/>
                  <a:gd name="T21" fmla="*/ 556 h 556"/>
                  <a:gd name="T22" fmla="*/ 808 w 844"/>
                  <a:gd name="T23" fmla="*/ 556 h 556"/>
                  <a:gd name="T24" fmla="*/ 844 w 844"/>
                  <a:gd name="T25" fmla="*/ 519 h 556"/>
                  <a:gd name="T26" fmla="*/ 844 w 844"/>
                  <a:gd name="T27" fmla="*/ 57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4" h="556">
                    <a:moveTo>
                      <a:pt x="844" y="57"/>
                    </a:moveTo>
                    <a:cubicBezTo>
                      <a:pt x="844" y="57"/>
                      <a:pt x="844" y="57"/>
                      <a:pt x="844" y="57"/>
                    </a:cubicBezTo>
                    <a:cubicBezTo>
                      <a:pt x="844" y="57"/>
                      <a:pt x="666" y="0"/>
                      <a:pt x="422" y="0"/>
                    </a:cubicBezTo>
                    <a:cubicBezTo>
                      <a:pt x="178" y="0"/>
                      <a:pt x="0" y="57"/>
                      <a:pt x="0" y="57"/>
                    </a:cubicBezTo>
                    <a:cubicBezTo>
                      <a:pt x="0" y="519"/>
                      <a:pt x="0" y="519"/>
                      <a:pt x="0" y="519"/>
                    </a:cubicBezTo>
                    <a:cubicBezTo>
                      <a:pt x="36" y="556"/>
                      <a:pt x="36" y="556"/>
                      <a:pt x="36" y="556"/>
                    </a:cubicBezTo>
                    <a:cubicBezTo>
                      <a:pt x="36" y="556"/>
                      <a:pt x="194" y="506"/>
                      <a:pt x="409" y="506"/>
                    </a:cubicBezTo>
                    <a:cubicBezTo>
                      <a:pt x="623" y="506"/>
                      <a:pt x="807" y="556"/>
                      <a:pt x="808" y="556"/>
                    </a:cubicBezTo>
                    <a:cubicBezTo>
                      <a:pt x="808" y="556"/>
                      <a:pt x="808" y="556"/>
                      <a:pt x="808" y="556"/>
                    </a:cubicBezTo>
                    <a:cubicBezTo>
                      <a:pt x="808" y="556"/>
                      <a:pt x="808" y="556"/>
                      <a:pt x="808" y="556"/>
                    </a:cubicBezTo>
                    <a:cubicBezTo>
                      <a:pt x="808" y="556"/>
                      <a:pt x="808" y="556"/>
                      <a:pt x="808" y="556"/>
                    </a:cubicBezTo>
                    <a:cubicBezTo>
                      <a:pt x="808" y="556"/>
                      <a:pt x="808" y="556"/>
                      <a:pt x="808" y="556"/>
                    </a:cubicBezTo>
                    <a:cubicBezTo>
                      <a:pt x="844" y="519"/>
                      <a:pt x="844" y="519"/>
                      <a:pt x="844" y="519"/>
                    </a:cubicBezTo>
                    <a:lnTo>
                      <a:pt x="844" y="5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 i="0" u="none" strike="noStrike" kern="0" cap="none" spc="-3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iṣļídê"/>
              <p:cNvSpPr/>
              <p:nvPr/>
            </p:nvSpPr>
            <p:spPr bwMode="auto">
              <a:xfrm>
                <a:off x="3456063" y="1911139"/>
                <a:ext cx="2525010" cy="278230"/>
              </a:xfrm>
              <a:custGeom>
                <a:avLst/>
                <a:gdLst>
                  <a:gd name="T0" fmla="*/ 844 w 844"/>
                  <a:gd name="T1" fmla="*/ 57 h 93"/>
                  <a:gd name="T2" fmla="*/ 808 w 844"/>
                  <a:gd name="T3" fmla="*/ 93 h 93"/>
                  <a:gd name="T4" fmla="*/ 409 w 844"/>
                  <a:gd name="T5" fmla="*/ 44 h 93"/>
                  <a:gd name="T6" fmla="*/ 36 w 844"/>
                  <a:gd name="T7" fmla="*/ 93 h 93"/>
                  <a:gd name="T8" fmla="*/ 0 w 844"/>
                  <a:gd name="T9" fmla="*/ 57 h 93"/>
                  <a:gd name="T10" fmla="*/ 422 w 844"/>
                  <a:gd name="T11" fmla="*/ 0 h 93"/>
                  <a:gd name="T12" fmla="*/ 844 w 844"/>
                  <a:gd name="T13" fmla="*/ 5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4" h="93">
                    <a:moveTo>
                      <a:pt x="844" y="57"/>
                    </a:moveTo>
                    <a:cubicBezTo>
                      <a:pt x="808" y="93"/>
                      <a:pt x="808" y="93"/>
                      <a:pt x="808" y="93"/>
                    </a:cubicBezTo>
                    <a:cubicBezTo>
                      <a:pt x="808" y="93"/>
                      <a:pt x="624" y="44"/>
                      <a:pt x="409" y="44"/>
                    </a:cubicBezTo>
                    <a:cubicBezTo>
                      <a:pt x="194" y="44"/>
                      <a:pt x="36" y="93"/>
                      <a:pt x="36" y="93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178" y="0"/>
                      <a:pt x="422" y="0"/>
                    </a:cubicBezTo>
                    <a:cubicBezTo>
                      <a:pt x="666" y="0"/>
                      <a:pt x="844" y="57"/>
                      <a:pt x="844" y="5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92500" lnSpcReduction="10000"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40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22" name="íṩḻîḓé"/>
            <p:cNvSpPr/>
            <p:nvPr/>
          </p:nvSpPr>
          <p:spPr bwMode="auto">
            <a:xfrm>
              <a:off x="3456063" y="2039919"/>
              <a:ext cx="107702" cy="1492867"/>
            </a:xfrm>
            <a:custGeom>
              <a:avLst/>
              <a:gdLst>
                <a:gd name="T0" fmla="*/ 72 w 72"/>
                <a:gd name="T1" fmla="*/ 998 h 998"/>
                <a:gd name="T2" fmla="*/ 0 w 72"/>
                <a:gd name="T3" fmla="*/ 924 h 998"/>
                <a:gd name="T4" fmla="*/ 0 w 72"/>
                <a:gd name="T5" fmla="*/ 0 h 998"/>
                <a:gd name="T6" fmla="*/ 72 w 72"/>
                <a:gd name="T7" fmla="*/ 72 h 998"/>
                <a:gd name="T8" fmla="*/ 72 w 72"/>
                <a:gd name="T9" fmla="*/ 998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998">
                  <a:moveTo>
                    <a:pt x="72" y="998"/>
                  </a:moveTo>
                  <a:lnTo>
                    <a:pt x="0" y="924"/>
                  </a:lnTo>
                  <a:lnTo>
                    <a:pt x="0" y="0"/>
                  </a:lnTo>
                  <a:lnTo>
                    <a:pt x="72" y="72"/>
                  </a:lnTo>
                  <a:lnTo>
                    <a:pt x="72" y="99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23" name="íŝḻíḓe"/>
            <p:cNvSpPr/>
            <p:nvPr/>
          </p:nvSpPr>
          <p:spPr bwMode="auto">
            <a:xfrm>
              <a:off x="5873370" y="2039919"/>
              <a:ext cx="107702" cy="1492867"/>
            </a:xfrm>
            <a:custGeom>
              <a:avLst/>
              <a:gdLst>
                <a:gd name="T0" fmla="*/ 0 w 72"/>
                <a:gd name="T1" fmla="*/ 998 h 998"/>
                <a:gd name="T2" fmla="*/ 72 w 72"/>
                <a:gd name="T3" fmla="*/ 924 h 998"/>
                <a:gd name="T4" fmla="*/ 72 w 72"/>
                <a:gd name="T5" fmla="*/ 0 h 998"/>
                <a:gd name="T6" fmla="*/ 0 w 72"/>
                <a:gd name="T7" fmla="*/ 72 h 998"/>
                <a:gd name="T8" fmla="*/ 0 w 72"/>
                <a:gd name="T9" fmla="*/ 998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998">
                  <a:moveTo>
                    <a:pt x="0" y="998"/>
                  </a:moveTo>
                  <a:lnTo>
                    <a:pt x="72" y="924"/>
                  </a:lnTo>
                  <a:lnTo>
                    <a:pt x="72" y="0"/>
                  </a:lnTo>
                  <a:lnTo>
                    <a:pt x="0" y="72"/>
                  </a:lnTo>
                  <a:lnTo>
                    <a:pt x="0" y="99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grpSp>
          <p:nvGrpSpPr>
            <p:cNvPr id="59" name="ïSļïdè"/>
            <p:cNvGrpSpPr/>
            <p:nvPr/>
          </p:nvGrpSpPr>
          <p:grpSpPr>
            <a:xfrm>
              <a:off x="6906287" y="1709054"/>
              <a:ext cx="914400" cy="914400"/>
              <a:chOff x="6906287" y="1750802"/>
              <a:chExt cx="914400" cy="914400"/>
            </a:xfrm>
          </p:grpSpPr>
          <p:sp>
            <p:nvSpPr>
              <p:cNvPr id="9" name="ïṣḻïďe"/>
              <p:cNvSpPr/>
              <p:nvPr/>
            </p:nvSpPr>
            <p:spPr>
              <a:xfrm>
                <a:off x="6906287" y="1750802"/>
                <a:ext cx="914400" cy="9144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fontAlgn="base">
                  <a:lnSpc>
                    <a:spcPct val="150000"/>
                  </a:lnSpc>
                </a:pPr>
                <a:endParaRPr lang="en-US" sz="2400" spc="12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îşḻíde"/>
              <p:cNvSpPr/>
              <p:nvPr/>
            </p:nvSpPr>
            <p:spPr bwMode="auto">
              <a:xfrm>
                <a:off x="7119015" y="1994448"/>
                <a:ext cx="488944" cy="427108"/>
              </a:xfrm>
              <a:custGeom>
                <a:avLst/>
                <a:gdLst>
                  <a:gd name="connsiteX0" fmla="*/ 360731 w 607639"/>
                  <a:gd name="connsiteY0" fmla="*/ 398130 h 530793"/>
                  <a:gd name="connsiteX1" fmla="*/ 398731 w 607639"/>
                  <a:gd name="connsiteY1" fmla="*/ 398130 h 530793"/>
                  <a:gd name="connsiteX2" fmla="*/ 398731 w 607639"/>
                  <a:gd name="connsiteY2" fmla="*/ 455027 h 530793"/>
                  <a:gd name="connsiteX3" fmla="*/ 417686 w 607639"/>
                  <a:gd name="connsiteY3" fmla="*/ 455027 h 530793"/>
                  <a:gd name="connsiteX4" fmla="*/ 436730 w 607639"/>
                  <a:gd name="connsiteY4" fmla="*/ 473963 h 530793"/>
                  <a:gd name="connsiteX5" fmla="*/ 417686 w 607639"/>
                  <a:gd name="connsiteY5" fmla="*/ 492899 h 530793"/>
                  <a:gd name="connsiteX6" fmla="*/ 379775 w 607639"/>
                  <a:gd name="connsiteY6" fmla="*/ 492899 h 530793"/>
                  <a:gd name="connsiteX7" fmla="*/ 360731 w 607639"/>
                  <a:gd name="connsiteY7" fmla="*/ 473963 h 530793"/>
                  <a:gd name="connsiteX8" fmla="*/ 284802 w 607639"/>
                  <a:gd name="connsiteY8" fmla="*/ 398130 h 530793"/>
                  <a:gd name="connsiteX9" fmla="*/ 322837 w 607639"/>
                  <a:gd name="connsiteY9" fmla="*/ 398130 h 530793"/>
                  <a:gd name="connsiteX10" fmla="*/ 322837 w 607639"/>
                  <a:gd name="connsiteY10" fmla="*/ 511867 h 530793"/>
                  <a:gd name="connsiteX11" fmla="*/ 303775 w 607639"/>
                  <a:gd name="connsiteY11" fmla="*/ 530793 h 530793"/>
                  <a:gd name="connsiteX12" fmla="*/ 284802 w 607639"/>
                  <a:gd name="connsiteY12" fmla="*/ 511867 h 530793"/>
                  <a:gd name="connsiteX13" fmla="*/ 208917 w 607639"/>
                  <a:gd name="connsiteY13" fmla="*/ 398130 h 530793"/>
                  <a:gd name="connsiteX14" fmla="*/ 246837 w 607639"/>
                  <a:gd name="connsiteY14" fmla="*/ 398130 h 530793"/>
                  <a:gd name="connsiteX15" fmla="*/ 246837 w 607639"/>
                  <a:gd name="connsiteY15" fmla="*/ 473963 h 530793"/>
                  <a:gd name="connsiteX16" fmla="*/ 227877 w 607639"/>
                  <a:gd name="connsiteY16" fmla="*/ 492899 h 530793"/>
                  <a:gd name="connsiteX17" fmla="*/ 189868 w 607639"/>
                  <a:gd name="connsiteY17" fmla="*/ 492899 h 530793"/>
                  <a:gd name="connsiteX18" fmla="*/ 170909 w 607639"/>
                  <a:gd name="connsiteY18" fmla="*/ 473963 h 530793"/>
                  <a:gd name="connsiteX19" fmla="*/ 189868 w 607639"/>
                  <a:gd name="connsiteY19" fmla="*/ 455027 h 530793"/>
                  <a:gd name="connsiteX20" fmla="*/ 208917 w 607639"/>
                  <a:gd name="connsiteY20" fmla="*/ 455027 h 530793"/>
                  <a:gd name="connsiteX21" fmla="*/ 379786 w 607639"/>
                  <a:gd name="connsiteY21" fmla="*/ 56873 h 530793"/>
                  <a:gd name="connsiteX22" fmla="*/ 360739 w 607639"/>
                  <a:gd name="connsiteY22" fmla="*/ 75801 h 530793"/>
                  <a:gd name="connsiteX23" fmla="*/ 379786 w 607639"/>
                  <a:gd name="connsiteY23" fmla="*/ 94729 h 530793"/>
                  <a:gd name="connsiteX24" fmla="*/ 436749 w 607639"/>
                  <a:gd name="connsiteY24" fmla="*/ 151602 h 530793"/>
                  <a:gd name="connsiteX25" fmla="*/ 455707 w 607639"/>
                  <a:gd name="connsiteY25" fmla="*/ 170619 h 530793"/>
                  <a:gd name="connsiteX26" fmla="*/ 474665 w 607639"/>
                  <a:gd name="connsiteY26" fmla="*/ 151602 h 530793"/>
                  <a:gd name="connsiteX27" fmla="*/ 379786 w 607639"/>
                  <a:gd name="connsiteY27" fmla="*/ 56873 h 530793"/>
                  <a:gd name="connsiteX28" fmla="*/ 379786 w 607639"/>
                  <a:gd name="connsiteY28" fmla="*/ 0 h 530793"/>
                  <a:gd name="connsiteX29" fmla="*/ 531006 w 607639"/>
                  <a:gd name="connsiteY29" fmla="*/ 139072 h 530793"/>
                  <a:gd name="connsiteX30" fmla="*/ 607639 w 607639"/>
                  <a:gd name="connsiteY30" fmla="*/ 246420 h 530793"/>
                  <a:gd name="connsiteX31" fmla="*/ 493712 w 607639"/>
                  <a:gd name="connsiteY31" fmla="*/ 360166 h 530793"/>
                  <a:gd name="connsiteX32" fmla="*/ 113927 w 607639"/>
                  <a:gd name="connsiteY32" fmla="*/ 360166 h 530793"/>
                  <a:gd name="connsiteX33" fmla="*/ 0 w 607639"/>
                  <a:gd name="connsiteY33" fmla="*/ 246420 h 530793"/>
                  <a:gd name="connsiteX34" fmla="*/ 113927 w 607639"/>
                  <a:gd name="connsiteY34" fmla="*/ 132674 h 530793"/>
                  <a:gd name="connsiteX35" fmla="*/ 139738 w 607639"/>
                  <a:gd name="connsiteY35" fmla="*/ 135695 h 530793"/>
                  <a:gd name="connsiteX36" fmla="*/ 227853 w 607639"/>
                  <a:gd name="connsiteY36" fmla="*/ 75801 h 530793"/>
                  <a:gd name="connsiteX37" fmla="*/ 247167 w 607639"/>
                  <a:gd name="connsiteY37" fmla="*/ 77756 h 530793"/>
                  <a:gd name="connsiteX38" fmla="*/ 379786 w 607639"/>
                  <a:gd name="connsiteY38" fmla="*/ 0 h 530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7639" h="530793">
                    <a:moveTo>
                      <a:pt x="360731" y="398130"/>
                    </a:moveTo>
                    <a:lnTo>
                      <a:pt x="398731" y="398130"/>
                    </a:lnTo>
                    <a:lnTo>
                      <a:pt x="398731" y="455027"/>
                    </a:lnTo>
                    <a:lnTo>
                      <a:pt x="417686" y="455027"/>
                    </a:lnTo>
                    <a:cubicBezTo>
                      <a:pt x="428187" y="455027"/>
                      <a:pt x="436730" y="463473"/>
                      <a:pt x="436730" y="473963"/>
                    </a:cubicBezTo>
                    <a:cubicBezTo>
                      <a:pt x="436730" y="484453"/>
                      <a:pt x="428187" y="492899"/>
                      <a:pt x="417686" y="492899"/>
                    </a:cubicBezTo>
                    <a:lnTo>
                      <a:pt x="379775" y="492899"/>
                    </a:lnTo>
                    <a:cubicBezTo>
                      <a:pt x="369274" y="492899"/>
                      <a:pt x="360731" y="484453"/>
                      <a:pt x="360731" y="473963"/>
                    </a:cubicBezTo>
                    <a:close/>
                    <a:moveTo>
                      <a:pt x="284802" y="398130"/>
                    </a:moveTo>
                    <a:lnTo>
                      <a:pt x="322837" y="398130"/>
                    </a:lnTo>
                    <a:lnTo>
                      <a:pt x="322837" y="511867"/>
                    </a:lnTo>
                    <a:cubicBezTo>
                      <a:pt x="322837" y="522352"/>
                      <a:pt x="314286" y="530793"/>
                      <a:pt x="303775" y="530793"/>
                    </a:cubicBezTo>
                    <a:cubicBezTo>
                      <a:pt x="293353" y="530793"/>
                      <a:pt x="284802" y="522352"/>
                      <a:pt x="284802" y="511867"/>
                    </a:cubicBezTo>
                    <a:close/>
                    <a:moveTo>
                      <a:pt x="208917" y="398130"/>
                    </a:moveTo>
                    <a:lnTo>
                      <a:pt x="246837" y="398130"/>
                    </a:lnTo>
                    <a:lnTo>
                      <a:pt x="246837" y="473963"/>
                    </a:lnTo>
                    <a:cubicBezTo>
                      <a:pt x="246837" y="484453"/>
                      <a:pt x="238381" y="492899"/>
                      <a:pt x="227877" y="492899"/>
                    </a:cubicBezTo>
                    <a:lnTo>
                      <a:pt x="189868" y="492899"/>
                    </a:lnTo>
                    <a:cubicBezTo>
                      <a:pt x="179454" y="492899"/>
                      <a:pt x="170909" y="484453"/>
                      <a:pt x="170909" y="473963"/>
                    </a:cubicBezTo>
                    <a:cubicBezTo>
                      <a:pt x="170909" y="463473"/>
                      <a:pt x="179454" y="455027"/>
                      <a:pt x="189868" y="455027"/>
                    </a:cubicBezTo>
                    <a:lnTo>
                      <a:pt x="208917" y="455027"/>
                    </a:lnTo>
                    <a:close/>
                    <a:moveTo>
                      <a:pt x="379786" y="56873"/>
                    </a:moveTo>
                    <a:cubicBezTo>
                      <a:pt x="369283" y="56873"/>
                      <a:pt x="360739" y="65315"/>
                      <a:pt x="360739" y="75801"/>
                    </a:cubicBezTo>
                    <a:cubicBezTo>
                      <a:pt x="360739" y="86287"/>
                      <a:pt x="369283" y="94729"/>
                      <a:pt x="379786" y="94729"/>
                    </a:cubicBezTo>
                    <a:cubicBezTo>
                      <a:pt x="411205" y="94729"/>
                      <a:pt x="436749" y="120233"/>
                      <a:pt x="436749" y="151602"/>
                    </a:cubicBezTo>
                    <a:cubicBezTo>
                      <a:pt x="436749" y="162088"/>
                      <a:pt x="445205" y="170619"/>
                      <a:pt x="455707" y="170619"/>
                    </a:cubicBezTo>
                    <a:cubicBezTo>
                      <a:pt x="466210" y="170619"/>
                      <a:pt x="474665" y="162088"/>
                      <a:pt x="474665" y="151602"/>
                    </a:cubicBezTo>
                    <a:cubicBezTo>
                      <a:pt x="474665" y="99350"/>
                      <a:pt x="432121" y="56873"/>
                      <a:pt x="379786" y="56873"/>
                    </a:cubicBezTo>
                    <a:close/>
                    <a:moveTo>
                      <a:pt x="379786" y="0"/>
                    </a:moveTo>
                    <a:cubicBezTo>
                      <a:pt x="459356" y="0"/>
                      <a:pt x="524597" y="61227"/>
                      <a:pt x="531006" y="139072"/>
                    </a:cubicBezTo>
                    <a:cubicBezTo>
                      <a:pt x="575597" y="154534"/>
                      <a:pt x="607639" y="196656"/>
                      <a:pt x="607639" y="246420"/>
                    </a:cubicBezTo>
                    <a:cubicBezTo>
                      <a:pt x="607639" y="309247"/>
                      <a:pt x="556639" y="360166"/>
                      <a:pt x="493712" y="360166"/>
                    </a:cubicBezTo>
                    <a:lnTo>
                      <a:pt x="113927" y="360166"/>
                    </a:lnTo>
                    <a:cubicBezTo>
                      <a:pt x="51000" y="360166"/>
                      <a:pt x="0" y="309247"/>
                      <a:pt x="0" y="246420"/>
                    </a:cubicBezTo>
                    <a:cubicBezTo>
                      <a:pt x="0" y="183593"/>
                      <a:pt x="51000" y="132674"/>
                      <a:pt x="113927" y="132674"/>
                    </a:cubicBezTo>
                    <a:cubicBezTo>
                      <a:pt x="122827" y="132674"/>
                      <a:pt x="131461" y="133829"/>
                      <a:pt x="139738" y="135695"/>
                    </a:cubicBezTo>
                    <a:cubicBezTo>
                      <a:pt x="153712" y="100683"/>
                      <a:pt x="187801" y="75801"/>
                      <a:pt x="227853" y="75801"/>
                    </a:cubicBezTo>
                    <a:cubicBezTo>
                      <a:pt x="234440" y="75801"/>
                      <a:pt x="240937" y="76512"/>
                      <a:pt x="247167" y="77756"/>
                    </a:cubicBezTo>
                    <a:cubicBezTo>
                      <a:pt x="273157" y="31369"/>
                      <a:pt x="322733" y="0"/>
                      <a:pt x="379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400" kern="0" spc="-3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6" name="ïṡ1ïḍé"/>
            <p:cNvSpPr/>
            <p:nvPr/>
          </p:nvSpPr>
          <p:spPr bwMode="auto">
            <a:xfrm>
              <a:off x="1836980" y="1929915"/>
              <a:ext cx="473336" cy="472678"/>
            </a:xfrm>
            <a:custGeom>
              <a:avLst/>
              <a:gdLst>
                <a:gd name="connsiteX0" fmla="*/ 366373 w 606933"/>
                <a:gd name="connsiteY0" fmla="*/ 246979 h 606087"/>
                <a:gd name="connsiteX1" fmla="*/ 422546 w 606933"/>
                <a:gd name="connsiteY1" fmla="*/ 303021 h 606087"/>
                <a:gd name="connsiteX2" fmla="*/ 366373 w 606933"/>
                <a:gd name="connsiteY2" fmla="*/ 358966 h 606087"/>
                <a:gd name="connsiteX3" fmla="*/ 348452 w 606933"/>
                <a:gd name="connsiteY3" fmla="*/ 341183 h 606087"/>
                <a:gd name="connsiteX4" fmla="*/ 386703 w 606933"/>
                <a:gd name="connsiteY4" fmla="*/ 303021 h 606087"/>
                <a:gd name="connsiteX5" fmla="*/ 348452 w 606933"/>
                <a:gd name="connsiteY5" fmla="*/ 264763 h 606087"/>
                <a:gd name="connsiteX6" fmla="*/ 240597 w 606933"/>
                <a:gd name="connsiteY6" fmla="*/ 246979 h 606087"/>
                <a:gd name="connsiteX7" fmla="*/ 258411 w 606933"/>
                <a:gd name="connsiteY7" fmla="*/ 264763 h 606087"/>
                <a:gd name="connsiteX8" fmla="*/ 220183 w 606933"/>
                <a:gd name="connsiteY8" fmla="*/ 303021 h 606087"/>
                <a:gd name="connsiteX9" fmla="*/ 258411 w 606933"/>
                <a:gd name="connsiteY9" fmla="*/ 341183 h 606087"/>
                <a:gd name="connsiteX10" fmla="*/ 240597 w 606933"/>
                <a:gd name="connsiteY10" fmla="*/ 358966 h 606087"/>
                <a:gd name="connsiteX11" fmla="*/ 184458 w 606933"/>
                <a:gd name="connsiteY11" fmla="*/ 303021 h 606087"/>
                <a:gd name="connsiteX12" fmla="*/ 318612 w 606933"/>
                <a:gd name="connsiteY12" fmla="*/ 231314 h 606087"/>
                <a:gd name="connsiteX13" fmla="*/ 342313 w 606933"/>
                <a:gd name="connsiteY13" fmla="*/ 239968 h 606087"/>
                <a:gd name="connsiteX14" fmla="*/ 287686 w 606933"/>
                <a:gd name="connsiteY14" fmla="*/ 389875 h 606087"/>
                <a:gd name="connsiteX15" fmla="*/ 263985 w 606933"/>
                <a:gd name="connsiteY15" fmla="*/ 381317 h 606087"/>
                <a:gd name="connsiteX16" fmla="*/ 303467 w 606933"/>
                <a:gd name="connsiteY16" fmla="*/ 138875 h 606087"/>
                <a:gd name="connsiteX17" fmla="*/ 139069 w 606933"/>
                <a:gd name="connsiteY17" fmla="*/ 303044 h 606087"/>
                <a:gd name="connsiteX18" fmla="*/ 303467 w 606933"/>
                <a:gd name="connsiteY18" fmla="*/ 467116 h 606087"/>
                <a:gd name="connsiteX19" fmla="*/ 467768 w 606933"/>
                <a:gd name="connsiteY19" fmla="*/ 303044 h 606087"/>
                <a:gd name="connsiteX20" fmla="*/ 303467 w 606933"/>
                <a:gd name="connsiteY20" fmla="*/ 138875 h 606087"/>
                <a:gd name="connsiteX21" fmla="*/ 254735 w 606933"/>
                <a:gd name="connsiteY21" fmla="*/ 0 h 606087"/>
                <a:gd name="connsiteX22" fmla="*/ 352102 w 606933"/>
                <a:gd name="connsiteY22" fmla="*/ 0 h 606087"/>
                <a:gd name="connsiteX23" fmla="*/ 363852 w 606933"/>
                <a:gd name="connsiteY23" fmla="*/ 70976 h 606087"/>
                <a:gd name="connsiteX24" fmla="*/ 424911 w 606933"/>
                <a:gd name="connsiteY24" fmla="*/ 96174 h 606087"/>
                <a:gd name="connsiteX25" fmla="*/ 483659 w 606933"/>
                <a:gd name="connsiteY25" fmla="*/ 54435 h 606087"/>
                <a:gd name="connsiteX26" fmla="*/ 552423 w 606933"/>
                <a:gd name="connsiteY26" fmla="*/ 123103 h 606087"/>
                <a:gd name="connsiteX27" fmla="*/ 510529 w 606933"/>
                <a:gd name="connsiteY27" fmla="*/ 181672 h 606087"/>
                <a:gd name="connsiteX28" fmla="*/ 535858 w 606933"/>
                <a:gd name="connsiteY28" fmla="*/ 242550 h 606087"/>
                <a:gd name="connsiteX29" fmla="*/ 606933 w 606933"/>
                <a:gd name="connsiteY29" fmla="*/ 254380 h 606087"/>
                <a:gd name="connsiteX30" fmla="*/ 606933 w 606933"/>
                <a:gd name="connsiteY30" fmla="*/ 351515 h 606087"/>
                <a:gd name="connsiteX31" fmla="*/ 535858 w 606933"/>
                <a:gd name="connsiteY31" fmla="*/ 363345 h 606087"/>
                <a:gd name="connsiteX32" fmla="*/ 510529 w 606933"/>
                <a:gd name="connsiteY32" fmla="*/ 424319 h 606087"/>
                <a:gd name="connsiteX33" fmla="*/ 552423 w 606933"/>
                <a:gd name="connsiteY33" fmla="*/ 482985 h 606087"/>
                <a:gd name="connsiteX34" fmla="*/ 483659 w 606933"/>
                <a:gd name="connsiteY34" fmla="*/ 551653 h 606087"/>
                <a:gd name="connsiteX35" fmla="*/ 424911 w 606933"/>
                <a:gd name="connsiteY35" fmla="*/ 509721 h 606087"/>
                <a:gd name="connsiteX36" fmla="*/ 363852 w 606933"/>
                <a:gd name="connsiteY36" fmla="*/ 535111 h 606087"/>
                <a:gd name="connsiteX37" fmla="*/ 352102 w 606933"/>
                <a:gd name="connsiteY37" fmla="*/ 606087 h 606087"/>
                <a:gd name="connsiteX38" fmla="*/ 254735 w 606933"/>
                <a:gd name="connsiteY38" fmla="*/ 606087 h 606087"/>
                <a:gd name="connsiteX39" fmla="*/ 242985 w 606933"/>
                <a:gd name="connsiteY39" fmla="*/ 535111 h 606087"/>
                <a:gd name="connsiteX40" fmla="*/ 181926 w 606933"/>
                <a:gd name="connsiteY40" fmla="*/ 509721 h 606087"/>
                <a:gd name="connsiteX41" fmla="*/ 123274 w 606933"/>
                <a:gd name="connsiteY41" fmla="*/ 551653 h 606087"/>
                <a:gd name="connsiteX42" fmla="*/ 54510 w 606933"/>
                <a:gd name="connsiteY42" fmla="*/ 482985 h 606087"/>
                <a:gd name="connsiteX43" fmla="*/ 96308 w 606933"/>
                <a:gd name="connsiteY43" fmla="*/ 424319 h 606087"/>
                <a:gd name="connsiteX44" fmla="*/ 71075 w 606933"/>
                <a:gd name="connsiteY44" fmla="*/ 363345 h 606087"/>
                <a:gd name="connsiteX45" fmla="*/ 0 w 606933"/>
                <a:gd name="connsiteY45" fmla="*/ 351515 h 606087"/>
                <a:gd name="connsiteX46" fmla="*/ 0 w 606933"/>
                <a:gd name="connsiteY46" fmla="*/ 254380 h 606087"/>
                <a:gd name="connsiteX47" fmla="*/ 71075 w 606933"/>
                <a:gd name="connsiteY47" fmla="*/ 242550 h 606087"/>
                <a:gd name="connsiteX48" fmla="*/ 96308 w 606933"/>
                <a:gd name="connsiteY48" fmla="*/ 181672 h 606087"/>
                <a:gd name="connsiteX49" fmla="*/ 54510 w 606933"/>
                <a:gd name="connsiteY49" fmla="*/ 123103 h 606087"/>
                <a:gd name="connsiteX50" fmla="*/ 123274 w 606933"/>
                <a:gd name="connsiteY50" fmla="*/ 54435 h 606087"/>
                <a:gd name="connsiteX51" fmla="*/ 181926 w 606933"/>
                <a:gd name="connsiteY51" fmla="*/ 96174 h 606087"/>
                <a:gd name="connsiteX52" fmla="*/ 242985 w 606933"/>
                <a:gd name="connsiteY52" fmla="*/ 70976 h 606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606933" h="606087">
                  <a:moveTo>
                    <a:pt x="366373" y="246979"/>
                  </a:moveTo>
                  <a:lnTo>
                    <a:pt x="422546" y="303021"/>
                  </a:lnTo>
                  <a:lnTo>
                    <a:pt x="366373" y="358966"/>
                  </a:lnTo>
                  <a:lnTo>
                    <a:pt x="348452" y="341183"/>
                  </a:lnTo>
                  <a:lnTo>
                    <a:pt x="386703" y="303021"/>
                  </a:lnTo>
                  <a:lnTo>
                    <a:pt x="348452" y="264763"/>
                  </a:lnTo>
                  <a:close/>
                  <a:moveTo>
                    <a:pt x="240597" y="246979"/>
                  </a:moveTo>
                  <a:lnTo>
                    <a:pt x="258411" y="264763"/>
                  </a:lnTo>
                  <a:lnTo>
                    <a:pt x="220183" y="303021"/>
                  </a:lnTo>
                  <a:lnTo>
                    <a:pt x="258411" y="341183"/>
                  </a:lnTo>
                  <a:lnTo>
                    <a:pt x="240597" y="358966"/>
                  </a:lnTo>
                  <a:lnTo>
                    <a:pt x="184458" y="303021"/>
                  </a:lnTo>
                  <a:close/>
                  <a:moveTo>
                    <a:pt x="318612" y="231314"/>
                  </a:moveTo>
                  <a:lnTo>
                    <a:pt x="342313" y="239968"/>
                  </a:lnTo>
                  <a:lnTo>
                    <a:pt x="287686" y="389875"/>
                  </a:lnTo>
                  <a:lnTo>
                    <a:pt x="263985" y="381317"/>
                  </a:lnTo>
                  <a:close/>
                  <a:moveTo>
                    <a:pt x="303467" y="138875"/>
                  </a:moveTo>
                  <a:cubicBezTo>
                    <a:pt x="212841" y="138875"/>
                    <a:pt x="139069" y="212544"/>
                    <a:pt x="139069" y="303044"/>
                  </a:cubicBezTo>
                  <a:cubicBezTo>
                    <a:pt x="139069" y="393543"/>
                    <a:pt x="212841" y="467116"/>
                    <a:pt x="303467" y="467116"/>
                  </a:cubicBezTo>
                  <a:cubicBezTo>
                    <a:pt x="394092" y="467116"/>
                    <a:pt x="467768" y="393543"/>
                    <a:pt x="467768" y="303044"/>
                  </a:cubicBezTo>
                  <a:cubicBezTo>
                    <a:pt x="467768" y="212544"/>
                    <a:pt x="394092" y="138875"/>
                    <a:pt x="303467" y="138875"/>
                  </a:cubicBezTo>
                  <a:close/>
                  <a:moveTo>
                    <a:pt x="254735" y="0"/>
                  </a:moveTo>
                  <a:lnTo>
                    <a:pt x="352102" y="0"/>
                  </a:lnTo>
                  <a:lnTo>
                    <a:pt x="363852" y="70976"/>
                  </a:lnTo>
                  <a:cubicBezTo>
                    <a:pt x="385232" y="76555"/>
                    <a:pt x="405746" y="85018"/>
                    <a:pt x="424911" y="96174"/>
                  </a:cubicBezTo>
                  <a:lnTo>
                    <a:pt x="483659" y="54435"/>
                  </a:lnTo>
                  <a:lnTo>
                    <a:pt x="552423" y="123103"/>
                  </a:lnTo>
                  <a:lnTo>
                    <a:pt x="510529" y="181672"/>
                  </a:lnTo>
                  <a:cubicBezTo>
                    <a:pt x="521797" y="200907"/>
                    <a:pt x="530272" y="221200"/>
                    <a:pt x="535858" y="242550"/>
                  </a:cubicBezTo>
                  <a:lnTo>
                    <a:pt x="606933" y="254380"/>
                  </a:lnTo>
                  <a:lnTo>
                    <a:pt x="606933" y="351515"/>
                  </a:lnTo>
                  <a:lnTo>
                    <a:pt x="535858" y="363345"/>
                  </a:lnTo>
                  <a:cubicBezTo>
                    <a:pt x="530272" y="384695"/>
                    <a:pt x="521797" y="405180"/>
                    <a:pt x="510529" y="424319"/>
                  </a:cubicBezTo>
                  <a:lnTo>
                    <a:pt x="552423" y="482985"/>
                  </a:lnTo>
                  <a:lnTo>
                    <a:pt x="483659" y="551653"/>
                  </a:lnTo>
                  <a:lnTo>
                    <a:pt x="424911" y="509721"/>
                  </a:lnTo>
                  <a:cubicBezTo>
                    <a:pt x="405746" y="521070"/>
                    <a:pt x="385232" y="529533"/>
                    <a:pt x="363852" y="535111"/>
                  </a:cubicBezTo>
                  <a:lnTo>
                    <a:pt x="352102" y="606087"/>
                  </a:lnTo>
                  <a:lnTo>
                    <a:pt x="254735" y="606087"/>
                  </a:lnTo>
                  <a:lnTo>
                    <a:pt x="242985" y="535111"/>
                  </a:lnTo>
                  <a:cubicBezTo>
                    <a:pt x="221605" y="529533"/>
                    <a:pt x="201187" y="521070"/>
                    <a:pt x="181926" y="509721"/>
                  </a:cubicBezTo>
                  <a:lnTo>
                    <a:pt x="123274" y="551653"/>
                  </a:lnTo>
                  <a:lnTo>
                    <a:pt x="54510" y="482985"/>
                  </a:lnTo>
                  <a:lnTo>
                    <a:pt x="96308" y="424319"/>
                  </a:lnTo>
                  <a:cubicBezTo>
                    <a:pt x="85136" y="405180"/>
                    <a:pt x="76661" y="384695"/>
                    <a:pt x="71075" y="363345"/>
                  </a:cubicBezTo>
                  <a:lnTo>
                    <a:pt x="0" y="351515"/>
                  </a:lnTo>
                  <a:lnTo>
                    <a:pt x="0" y="254380"/>
                  </a:lnTo>
                  <a:lnTo>
                    <a:pt x="71075" y="242550"/>
                  </a:lnTo>
                  <a:cubicBezTo>
                    <a:pt x="76661" y="221200"/>
                    <a:pt x="85136" y="200907"/>
                    <a:pt x="96308" y="181672"/>
                  </a:cubicBezTo>
                  <a:lnTo>
                    <a:pt x="54510" y="123103"/>
                  </a:lnTo>
                  <a:lnTo>
                    <a:pt x="123274" y="54435"/>
                  </a:lnTo>
                  <a:lnTo>
                    <a:pt x="181926" y="96174"/>
                  </a:lnTo>
                  <a:cubicBezTo>
                    <a:pt x="201187" y="85018"/>
                    <a:pt x="221605" y="76555"/>
                    <a:pt x="242985" y="709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US" sz="1400" kern="0" spc="-30">
                <a:solidFill>
                  <a:prstClr val="black"/>
                </a:solidFill>
              </a:endParaRPr>
            </a:p>
          </p:txBody>
        </p:sp>
        <p:grpSp>
          <p:nvGrpSpPr>
            <p:cNvPr id="60" name="îṧľídè"/>
            <p:cNvGrpSpPr/>
            <p:nvPr/>
          </p:nvGrpSpPr>
          <p:grpSpPr>
            <a:xfrm>
              <a:off x="4261368" y="1455053"/>
              <a:ext cx="914400" cy="914400"/>
              <a:chOff x="4261368" y="1496801"/>
              <a:chExt cx="914400" cy="914400"/>
            </a:xfrm>
          </p:grpSpPr>
          <p:sp>
            <p:nvSpPr>
              <p:cNvPr id="13" name="îś1iḓe"/>
              <p:cNvSpPr/>
              <p:nvPr/>
            </p:nvSpPr>
            <p:spPr>
              <a:xfrm>
                <a:off x="4261368" y="1496801"/>
                <a:ext cx="914400" cy="9144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îşlídé"/>
              <p:cNvSpPr/>
              <p:nvPr/>
            </p:nvSpPr>
            <p:spPr bwMode="auto">
              <a:xfrm>
                <a:off x="4463920" y="1711626"/>
                <a:ext cx="509296" cy="484750"/>
              </a:xfrm>
              <a:custGeom>
                <a:avLst/>
                <a:gdLst>
                  <a:gd name="connsiteX0" fmla="*/ 210706 w 548059"/>
                  <a:gd name="connsiteY0" fmla="*/ 208686 h 521647"/>
                  <a:gd name="connsiteX1" fmla="*/ 178859 w 548059"/>
                  <a:gd name="connsiteY1" fmla="*/ 217443 h 521647"/>
                  <a:gd name="connsiteX2" fmla="*/ 136397 w 548059"/>
                  <a:gd name="connsiteY2" fmla="*/ 269066 h 521647"/>
                  <a:gd name="connsiteX3" fmla="*/ 300708 w 548059"/>
                  <a:gd name="connsiteY3" fmla="*/ 322532 h 521647"/>
                  <a:gd name="connsiteX4" fmla="*/ 295169 w 548059"/>
                  <a:gd name="connsiteY4" fmla="*/ 252473 h 521647"/>
                  <a:gd name="connsiteX5" fmla="*/ 245322 w 548059"/>
                  <a:gd name="connsiteY5" fmla="*/ 213756 h 521647"/>
                  <a:gd name="connsiteX6" fmla="*/ 210706 w 548059"/>
                  <a:gd name="connsiteY6" fmla="*/ 208686 h 521647"/>
                  <a:gd name="connsiteX7" fmla="*/ 181629 w 548059"/>
                  <a:gd name="connsiteY7" fmla="*/ 129408 h 521647"/>
                  <a:gd name="connsiteX8" fmla="*/ 260091 w 548059"/>
                  <a:gd name="connsiteY8" fmla="*/ 141853 h 521647"/>
                  <a:gd name="connsiteX9" fmla="*/ 391171 w 548059"/>
                  <a:gd name="connsiteY9" fmla="*/ 239567 h 521647"/>
                  <a:gd name="connsiteX10" fmla="*/ 391171 w 548059"/>
                  <a:gd name="connsiteY10" fmla="*/ 412871 h 521647"/>
                  <a:gd name="connsiteX11" fmla="*/ 116089 w 548059"/>
                  <a:gd name="connsiteY11" fmla="*/ 324376 h 521647"/>
                  <a:gd name="connsiteX12" fmla="*/ 121628 w 548059"/>
                  <a:gd name="connsiteY12" fmla="*/ 396278 h 521647"/>
                  <a:gd name="connsiteX13" fmla="*/ 178859 w 548059"/>
                  <a:gd name="connsiteY13" fmla="*/ 438683 h 521647"/>
                  <a:gd name="connsiteX14" fmla="*/ 322862 w 548059"/>
                  <a:gd name="connsiteY14" fmla="*/ 444214 h 521647"/>
                  <a:gd name="connsiteX15" fmla="*/ 369016 w 548059"/>
                  <a:gd name="connsiteY15" fmla="*/ 462650 h 521647"/>
                  <a:gd name="connsiteX16" fmla="*/ 276707 w 548059"/>
                  <a:gd name="connsiteY16" fmla="*/ 517960 h 521647"/>
                  <a:gd name="connsiteX17" fmla="*/ 154859 w 548059"/>
                  <a:gd name="connsiteY17" fmla="*/ 506898 h 521647"/>
                  <a:gd name="connsiteX18" fmla="*/ 12703 w 548059"/>
                  <a:gd name="connsiteY18" fmla="*/ 396278 h 521647"/>
                  <a:gd name="connsiteX19" fmla="*/ 10856 w 548059"/>
                  <a:gd name="connsiteY19" fmla="*/ 263535 h 521647"/>
                  <a:gd name="connsiteX20" fmla="*/ 108704 w 548059"/>
                  <a:gd name="connsiteY20" fmla="*/ 147384 h 521647"/>
                  <a:gd name="connsiteX21" fmla="*/ 181629 w 548059"/>
                  <a:gd name="connsiteY21" fmla="*/ 129408 h 521647"/>
                  <a:gd name="connsiteX22" fmla="*/ 437088 w 548059"/>
                  <a:gd name="connsiteY22" fmla="*/ 31543 h 521647"/>
                  <a:gd name="connsiteX23" fmla="*/ 548059 w 548059"/>
                  <a:gd name="connsiteY23" fmla="*/ 51446 h 521647"/>
                  <a:gd name="connsiteX24" fmla="*/ 296786 w 548059"/>
                  <a:gd name="connsiteY24" fmla="*/ 138088 h 521647"/>
                  <a:gd name="connsiteX25" fmla="*/ 437088 w 548059"/>
                  <a:gd name="connsiteY25" fmla="*/ 31543 h 521647"/>
                  <a:gd name="connsiteX26" fmla="*/ 191719 w 548059"/>
                  <a:gd name="connsiteY26" fmla="*/ 0 h 521647"/>
                  <a:gd name="connsiteX27" fmla="*/ 283908 w 548059"/>
                  <a:gd name="connsiteY27" fmla="*/ 121511 h 521647"/>
                  <a:gd name="connsiteX28" fmla="*/ 191719 w 548059"/>
                  <a:gd name="connsiteY28" fmla="*/ 0 h 521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059" h="521647">
                    <a:moveTo>
                      <a:pt x="210706" y="208686"/>
                    </a:moveTo>
                    <a:cubicBezTo>
                      <a:pt x="199629" y="209146"/>
                      <a:pt x="189013" y="211912"/>
                      <a:pt x="178859" y="217443"/>
                    </a:cubicBezTo>
                    <a:cubicBezTo>
                      <a:pt x="158551" y="226661"/>
                      <a:pt x="143782" y="243254"/>
                      <a:pt x="136397" y="269066"/>
                    </a:cubicBezTo>
                    <a:lnTo>
                      <a:pt x="300708" y="322532"/>
                    </a:lnTo>
                    <a:cubicBezTo>
                      <a:pt x="308092" y="294877"/>
                      <a:pt x="306246" y="272753"/>
                      <a:pt x="295169" y="252473"/>
                    </a:cubicBezTo>
                    <a:cubicBezTo>
                      <a:pt x="284092" y="234036"/>
                      <a:pt x="267476" y="221130"/>
                      <a:pt x="245322" y="213756"/>
                    </a:cubicBezTo>
                    <a:cubicBezTo>
                      <a:pt x="233322" y="210068"/>
                      <a:pt x="221783" y="208225"/>
                      <a:pt x="210706" y="208686"/>
                    </a:cubicBezTo>
                    <a:close/>
                    <a:moveTo>
                      <a:pt x="181629" y="129408"/>
                    </a:moveTo>
                    <a:cubicBezTo>
                      <a:pt x="207014" y="128486"/>
                      <a:pt x="233322" y="132634"/>
                      <a:pt x="260091" y="141853"/>
                    </a:cubicBezTo>
                    <a:cubicBezTo>
                      <a:pt x="322862" y="162133"/>
                      <a:pt x="365324" y="195319"/>
                      <a:pt x="391171" y="239567"/>
                    </a:cubicBezTo>
                    <a:cubicBezTo>
                      <a:pt x="415171" y="285659"/>
                      <a:pt x="415171" y="342812"/>
                      <a:pt x="391171" y="412871"/>
                    </a:cubicBezTo>
                    <a:lnTo>
                      <a:pt x="116089" y="324376"/>
                    </a:lnTo>
                    <a:cubicBezTo>
                      <a:pt x="108704" y="352031"/>
                      <a:pt x="110550" y="375998"/>
                      <a:pt x="121628" y="396278"/>
                    </a:cubicBezTo>
                    <a:cubicBezTo>
                      <a:pt x="134551" y="416559"/>
                      <a:pt x="136397" y="422090"/>
                      <a:pt x="178859" y="438683"/>
                    </a:cubicBezTo>
                    <a:cubicBezTo>
                      <a:pt x="195475" y="446057"/>
                      <a:pt x="258245" y="475556"/>
                      <a:pt x="322862" y="444214"/>
                    </a:cubicBezTo>
                    <a:lnTo>
                      <a:pt x="369016" y="462650"/>
                    </a:lnTo>
                    <a:cubicBezTo>
                      <a:pt x="343170" y="492149"/>
                      <a:pt x="313631" y="510586"/>
                      <a:pt x="276707" y="517960"/>
                    </a:cubicBezTo>
                    <a:cubicBezTo>
                      <a:pt x="241630" y="525335"/>
                      <a:pt x="201014" y="521648"/>
                      <a:pt x="154859" y="506898"/>
                    </a:cubicBezTo>
                    <a:cubicBezTo>
                      <a:pt x="82858" y="484774"/>
                      <a:pt x="34857" y="446057"/>
                      <a:pt x="12703" y="396278"/>
                    </a:cubicBezTo>
                    <a:cubicBezTo>
                      <a:pt x="-3913" y="355718"/>
                      <a:pt x="-3913" y="311470"/>
                      <a:pt x="10856" y="263535"/>
                    </a:cubicBezTo>
                    <a:cubicBezTo>
                      <a:pt x="29318" y="206381"/>
                      <a:pt x="62550" y="167664"/>
                      <a:pt x="108704" y="147384"/>
                    </a:cubicBezTo>
                    <a:cubicBezTo>
                      <a:pt x="131782" y="136322"/>
                      <a:pt x="156244" y="130330"/>
                      <a:pt x="181629" y="129408"/>
                    </a:cubicBezTo>
                    <a:close/>
                    <a:moveTo>
                      <a:pt x="437088" y="31543"/>
                    </a:moveTo>
                    <a:cubicBezTo>
                      <a:pt x="468612" y="27136"/>
                      <a:pt x="505564" y="31630"/>
                      <a:pt x="548059" y="51446"/>
                    </a:cubicBezTo>
                    <a:cubicBezTo>
                      <a:pt x="548059" y="51446"/>
                      <a:pt x="450136" y="165739"/>
                      <a:pt x="296786" y="138088"/>
                    </a:cubicBezTo>
                    <a:cubicBezTo>
                      <a:pt x="296786" y="138088"/>
                      <a:pt x="342514" y="44764"/>
                      <a:pt x="437088" y="31543"/>
                    </a:cubicBezTo>
                    <a:close/>
                    <a:moveTo>
                      <a:pt x="191719" y="0"/>
                    </a:moveTo>
                    <a:cubicBezTo>
                      <a:pt x="328158" y="20252"/>
                      <a:pt x="283908" y="121511"/>
                      <a:pt x="283908" y="121511"/>
                    </a:cubicBezTo>
                    <a:cubicBezTo>
                      <a:pt x="197250" y="125193"/>
                      <a:pt x="191719" y="0"/>
                      <a:pt x="1917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 sz="1400" kern="0" spc="-3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8" name="ïş1ïďê"/>
            <p:cNvSpPr/>
            <p:nvPr/>
          </p:nvSpPr>
          <p:spPr bwMode="auto">
            <a:xfrm>
              <a:off x="9753758" y="1673801"/>
              <a:ext cx="509296" cy="476904"/>
            </a:xfrm>
            <a:custGeom>
              <a:avLst/>
              <a:gdLst>
                <a:gd name="connsiteX0" fmla="*/ 480817 w 606022"/>
                <a:gd name="connsiteY0" fmla="*/ 370979 h 567478"/>
                <a:gd name="connsiteX1" fmla="*/ 409271 w 606022"/>
                <a:gd name="connsiteY1" fmla="*/ 442433 h 567478"/>
                <a:gd name="connsiteX2" fmla="*/ 480817 w 606022"/>
                <a:gd name="connsiteY2" fmla="*/ 513887 h 567478"/>
                <a:gd name="connsiteX3" fmla="*/ 553357 w 606022"/>
                <a:gd name="connsiteY3" fmla="*/ 442433 h 567478"/>
                <a:gd name="connsiteX4" fmla="*/ 480817 w 606022"/>
                <a:gd name="connsiteY4" fmla="*/ 370979 h 567478"/>
                <a:gd name="connsiteX5" fmla="*/ 124211 w 606022"/>
                <a:gd name="connsiteY5" fmla="*/ 370979 h 567478"/>
                <a:gd name="connsiteX6" fmla="*/ 52665 w 606022"/>
                <a:gd name="connsiteY6" fmla="*/ 442433 h 567478"/>
                <a:gd name="connsiteX7" fmla="*/ 124211 w 606022"/>
                <a:gd name="connsiteY7" fmla="*/ 513887 h 567478"/>
                <a:gd name="connsiteX8" fmla="*/ 196751 w 606022"/>
                <a:gd name="connsiteY8" fmla="*/ 442433 h 567478"/>
                <a:gd name="connsiteX9" fmla="*/ 124211 w 606022"/>
                <a:gd name="connsiteY9" fmla="*/ 370979 h 567478"/>
                <a:gd name="connsiteX10" fmla="*/ 480817 w 606022"/>
                <a:gd name="connsiteY10" fmla="*/ 318380 h 567478"/>
                <a:gd name="connsiteX11" fmla="*/ 606022 w 606022"/>
                <a:gd name="connsiteY11" fmla="*/ 442433 h 567478"/>
                <a:gd name="connsiteX12" fmla="*/ 480817 w 606022"/>
                <a:gd name="connsiteY12" fmla="*/ 567478 h 567478"/>
                <a:gd name="connsiteX13" fmla="*/ 356605 w 606022"/>
                <a:gd name="connsiteY13" fmla="*/ 442433 h 567478"/>
                <a:gd name="connsiteX14" fmla="*/ 480817 w 606022"/>
                <a:gd name="connsiteY14" fmla="*/ 318380 h 567478"/>
                <a:gd name="connsiteX15" fmla="*/ 124211 w 606022"/>
                <a:gd name="connsiteY15" fmla="*/ 318380 h 567478"/>
                <a:gd name="connsiteX16" fmla="*/ 249417 w 606022"/>
                <a:gd name="connsiteY16" fmla="*/ 442433 h 567478"/>
                <a:gd name="connsiteX17" fmla="*/ 124211 w 606022"/>
                <a:gd name="connsiteY17" fmla="*/ 567478 h 567478"/>
                <a:gd name="connsiteX18" fmla="*/ 0 w 606022"/>
                <a:gd name="connsiteY18" fmla="*/ 442433 h 567478"/>
                <a:gd name="connsiteX19" fmla="*/ 124211 w 606022"/>
                <a:gd name="connsiteY19" fmla="*/ 318380 h 567478"/>
                <a:gd name="connsiteX20" fmla="*/ 344763 w 606022"/>
                <a:gd name="connsiteY20" fmla="*/ 85405 h 567478"/>
                <a:gd name="connsiteX21" fmla="*/ 373577 w 606022"/>
                <a:gd name="connsiteY21" fmla="*/ 102268 h 567478"/>
                <a:gd name="connsiteX22" fmla="*/ 423258 w 606022"/>
                <a:gd name="connsiteY22" fmla="*/ 176664 h 567478"/>
                <a:gd name="connsiteX23" fmla="*/ 469958 w 606022"/>
                <a:gd name="connsiteY23" fmla="*/ 178648 h 567478"/>
                <a:gd name="connsiteX24" fmla="*/ 507715 w 606022"/>
                <a:gd name="connsiteY24" fmla="*/ 219317 h 567478"/>
                <a:gd name="connsiteX25" fmla="*/ 466977 w 606022"/>
                <a:gd name="connsiteY25" fmla="*/ 257011 h 567478"/>
                <a:gd name="connsiteX26" fmla="*/ 399412 w 606022"/>
                <a:gd name="connsiteY26" fmla="*/ 255027 h 567478"/>
                <a:gd name="connsiteX27" fmla="*/ 367616 w 606022"/>
                <a:gd name="connsiteY27" fmla="*/ 237172 h 567478"/>
                <a:gd name="connsiteX28" fmla="*/ 333833 w 606022"/>
                <a:gd name="connsiteY28" fmla="*/ 185591 h 567478"/>
                <a:gd name="connsiteX29" fmla="*/ 261300 w 606022"/>
                <a:gd name="connsiteY29" fmla="*/ 255027 h 567478"/>
                <a:gd name="connsiteX30" fmla="*/ 327871 w 606022"/>
                <a:gd name="connsiteY30" fmla="*/ 314544 h 567478"/>
                <a:gd name="connsiteX31" fmla="*/ 341782 w 606022"/>
                <a:gd name="connsiteY31" fmla="*/ 344302 h 567478"/>
                <a:gd name="connsiteX32" fmla="*/ 341782 w 606022"/>
                <a:gd name="connsiteY32" fmla="*/ 497062 h 567478"/>
                <a:gd name="connsiteX33" fmla="*/ 302038 w 606022"/>
                <a:gd name="connsiteY33" fmla="*/ 536739 h 567478"/>
                <a:gd name="connsiteX34" fmla="*/ 262293 w 606022"/>
                <a:gd name="connsiteY34" fmla="*/ 497062 h 567478"/>
                <a:gd name="connsiteX35" fmla="*/ 262293 w 606022"/>
                <a:gd name="connsiteY35" fmla="*/ 362157 h 567478"/>
                <a:gd name="connsiteX36" fmla="*/ 176843 w 606022"/>
                <a:gd name="connsiteY36" fmla="*/ 285778 h 567478"/>
                <a:gd name="connsiteX37" fmla="*/ 162933 w 606022"/>
                <a:gd name="connsiteY37" fmla="*/ 257011 h 567478"/>
                <a:gd name="connsiteX38" fmla="*/ 174856 w 606022"/>
                <a:gd name="connsiteY38" fmla="*/ 228245 h 567478"/>
                <a:gd name="connsiteX39" fmla="*/ 312967 w 606022"/>
                <a:gd name="connsiteY39" fmla="*/ 96317 h 567478"/>
                <a:gd name="connsiteX40" fmla="*/ 344763 w 606022"/>
                <a:gd name="connsiteY40" fmla="*/ 85405 h 567478"/>
                <a:gd name="connsiteX41" fmla="*/ 428675 w 606022"/>
                <a:gd name="connsiteY41" fmla="*/ 0 h 567478"/>
                <a:gd name="connsiteX42" fmla="*/ 480836 w 606022"/>
                <a:gd name="connsiteY42" fmla="*/ 52559 h 567478"/>
                <a:gd name="connsiteX43" fmla="*/ 428675 w 606022"/>
                <a:gd name="connsiteY43" fmla="*/ 105118 h 567478"/>
                <a:gd name="connsiteX44" fmla="*/ 376514 w 606022"/>
                <a:gd name="connsiteY44" fmla="*/ 52559 h 567478"/>
                <a:gd name="connsiteX45" fmla="*/ 428675 w 606022"/>
                <a:gd name="connsiteY45" fmla="*/ 0 h 567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606022" h="567478">
                  <a:moveTo>
                    <a:pt x="480817" y="370979"/>
                  </a:moveTo>
                  <a:cubicBezTo>
                    <a:pt x="441069" y="370979"/>
                    <a:pt x="409271" y="402736"/>
                    <a:pt x="409271" y="442433"/>
                  </a:cubicBezTo>
                  <a:cubicBezTo>
                    <a:pt x="409271" y="482130"/>
                    <a:pt x="441069" y="513887"/>
                    <a:pt x="480817" y="513887"/>
                  </a:cubicBezTo>
                  <a:cubicBezTo>
                    <a:pt x="520565" y="513887"/>
                    <a:pt x="553357" y="482130"/>
                    <a:pt x="553357" y="442433"/>
                  </a:cubicBezTo>
                  <a:cubicBezTo>
                    <a:pt x="553357" y="402736"/>
                    <a:pt x="520565" y="370979"/>
                    <a:pt x="480817" y="370979"/>
                  </a:cubicBezTo>
                  <a:close/>
                  <a:moveTo>
                    <a:pt x="124211" y="370979"/>
                  </a:moveTo>
                  <a:cubicBezTo>
                    <a:pt x="85457" y="370979"/>
                    <a:pt x="52665" y="402736"/>
                    <a:pt x="52665" y="442433"/>
                  </a:cubicBezTo>
                  <a:cubicBezTo>
                    <a:pt x="52665" y="482130"/>
                    <a:pt x="85457" y="513887"/>
                    <a:pt x="124211" y="513887"/>
                  </a:cubicBezTo>
                  <a:cubicBezTo>
                    <a:pt x="163959" y="513887"/>
                    <a:pt x="196751" y="482130"/>
                    <a:pt x="196751" y="442433"/>
                  </a:cubicBezTo>
                  <a:cubicBezTo>
                    <a:pt x="196751" y="402736"/>
                    <a:pt x="163959" y="370979"/>
                    <a:pt x="124211" y="370979"/>
                  </a:cubicBezTo>
                  <a:close/>
                  <a:moveTo>
                    <a:pt x="480817" y="318380"/>
                  </a:moveTo>
                  <a:cubicBezTo>
                    <a:pt x="549382" y="318380"/>
                    <a:pt x="606022" y="373956"/>
                    <a:pt x="606022" y="442433"/>
                  </a:cubicBezTo>
                  <a:cubicBezTo>
                    <a:pt x="606022" y="510910"/>
                    <a:pt x="549382" y="567478"/>
                    <a:pt x="480817" y="567478"/>
                  </a:cubicBezTo>
                  <a:cubicBezTo>
                    <a:pt x="412252" y="567478"/>
                    <a:pt x="356605" y="510910"/>
                    <a:pt x="356605" y="442433"/>
                  </a:cubicBezTo>
                  <a:cubicBezTo>
                    <a:pt x="356605" y="373956"/>
                    <a:pt x="412252" y="318380"/>
                    <a:pt x="480817" y="318380"/>
                  </a:cubicBezTo>
                  <a:close/>
                  <a:moveTo>
                    <a:pt x="124211" y="318380"/>
                  </a:moveTo>
                  <a:cubicBezTo>
                    <a:pt x="193770" y="318380"/>
                    <a:pt x="249417" y="373956"/>
                    <a:pt x="249417" y="442433"/>
                  </a:cubicBezTo>
                  <a:cubicBezTo>
                    <a:pt x="249417" y="510910"/>
                    <a:pt x="193770" y="567478"/>
                    <a:pt x="124211" y="567478"/>
                  </a:cubicBezTo>
                  <a:cubicBezTo>
                    <a:pt x="55647" y="567478"/>
                    <a:pt x="0" y="510910"/>
                    <a:pt x="0" y="442433"/>
                  </a:cubicBezTo>
                  <a:cubicBezTo>
                    <a:pt x="0" y="373956"/>
                    <a:pt x="55647" y="318380"/>
                    <a:pt x="124211" y="318380"/>
                  </a:cubicBezTo>
                  <a:close/>
                  <a:moveTo>
                    <a:pt x="344763" y="85405"/>
                  </a:moveTo>
                  <a:cubicBezTo>
                    <a:pt x="356686" y="86397"/>
                    <a:pt x="367616" y="93341"/>
                    <a:pt x="373577" y="102268"/>
                  </a:cubicBezTo>
                  <a:lnTo>
                    <a:pt x="423258" y="176664"/>
                  </a:lnTo>
                  <a:lnTo>
                    <a:pt x="469958" y="178648"/>
                  </a:lnTo>
                  <a:cubicBezTo>
                    <a:pt x="491817" y="179640"/>
                    <a:pt x="508708" y="197495"/>
                    <a:pt x="507715" y="219317"/>
                  </a:cubicBezTo>
                  <a:cubicBezTo>
                    <a:pt x="506721" y="241140"/>
                    <a:pt x="487843" y="258003"/>
                    <a:pt x="466977" y="257011"/>
                  </a:cubicBezTo>
                  <a:lnTo>
                    <a:pt x="399412" y="255027"/>
                  </a:lnTo>
                  <a:cubicBezTo>
                    <a:pt x="386495" y="255027"/>
                    <a:pt x="375565" y="248084"/>
                    <a:pt x="367616" y="237172"/>
                  </a:cubicBezTo>
                  <a:lnTo>
                    <a:pt x="333833" y="185591"/>
                  </a:lnTo>
                  <a:lnTo>
                    <a:pt x="261300" y="255027"/>
                  </a:lnTo>
                  <a:lnTo>
                    <a:pt x="327871" y="314544"/>
                  </a:lnTo>
                  <a:cubicBezTo>
                    <a:pt x="336814" y="322480"/>
                    <a:pt x="341782" y="332399"/>
                    <a:pt x="341782" y="344302"/>
                  </a:cubicBezTo>
                  <a:lnTo>
                    <a:pt x="341782" y="497062"/>
                  </a:lnTo>
                  <a:cubicBezTo>
                    <a:pt x="341782" y="518884"/>
                    <a:pt x="323897" y="536739"/>
                    <a:pt x="302038" y="536739"/>
                  </a:cubicBezTo>
                  <a:cubicBezTo>
                    <a:pt x="280178" y="536739"/>
                    <a:pt x="262293" y="518884"/>
                    <a:pt x="262293" y="497062"/>
                  </a:cubicBezTo>
                  <a:lnTo>
                    <a:pt x="262293" y="362157"/>
                  </a:lnTo>
                  <a:lnTo>
                    <a:pt x="176843" y="285778"/>
                  </a:lnTo>
                  <a:cubicBezTo>
                    <a:pt x="167901" y="278834"/>
                    <a:pt x="162933" y="267923"/>
                    <a:pt x="162933" y="257011"/>
                  </a:cubicBezTo>
                  <a:cubicBezTo>
                    <a:pt x="162933" y="246100"/>
                    <a:pt x="166907" y="235189"/>
                    <a:pt x="174856" y="228245"/>
                  </a:cubicBezTo>
                  <a:lnTo>
                    <a:pt x="312967" y="96317"/>
                  </a:lnTo>
                  <a:cubicBezTo>
                    <a:pt x="321910" y="87389"/>
                    <a:pt x="333833" y="84413"/>
                    <a:pt x="344763" y="85405"/>
                  </a:cubicBezTo>
                  <a:close/>
                  <a:moveTo>
                    <a:pt x="428675" y="0"/>
                  </a:moveTo>
                  <a:cubicBezTo>
                    <a:pt x="457483" y="0"/>
                    <a:pt x="480836" y="23531"/>
                    <a:pt x="480836" y="52559"/>
                  </a:cubicBezTo>
                  <a:cubicBezTo>
                    <a:pt x="480836" y="81587"/>
                    <a:pt x="457483" y="105118"/>
                    <a:pt x="428675" y="105118"/>
                  </a:cubicBezTo>
                  <a:cubicBezTo>
                    <a:pt x="399867" y="105118"/>
                    <a:pt x="376514" y="81587"/>
                    <a:pt x="376514" y="52559"/>
                  </a:cubicBezTo>
                  <a:cubicBezTo>
                    <a:pt x="376514" y="23531"/>
                    <a:pt x="399867" y="0"/>
                    <a:pt x="4286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sz="1400" kern="0" spc="-30">
                <a:solidFill>
                  <a:prstClr val="black"/>
                </a:solidFill>
              </a:endParaRPr>
            </a:p>
          </p:txBody>
        </p:sp>
        <p:grpSp>
          <p:nvGrpSpPr>
            <p:cNvPr id="61" name="iṩ1íḋe"/>
            <p:cNvGrpSpPr/>
            <p:nvPr/>
          </p:nvGrpSpPr>
          <p:grpSpPr>
            <a:xfrm>
              <a:off x="8971169" y="4682986"/>
              <a:ext cx="2074475" cy="1139061"/>
              <a:chOff x="8777728" y="4868201"/>
              <a:chExt cx="2741172" cy="1139061"/>
            </a:xfrm>
          </p:grpSpPr>
          <p:sp>
            <p:nvSpPr>
              <p:cNvPr id="62" name="ïSḷíḓe"/>
              <p:cNvSpPr/>
              <p:nvPr/>
            </p:nvSpPr>
            <p:spPr bwMode="auto">
              <a:xfrm>
                <a:off x="8777728" y="5289916"/>
                <a:ext cx="2741172" cy="717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sp>
            <p:nvSpPr>
              <p:cNvPr id="63" name="ïşľîḓè"/>
              <p:cNvSpPr txBox="1"/>
              <p:nvPr/>
            </p:nvSpPr>
            <p:spPr bwMode="auto">
              <a:xfrm>
                <a:off x="8777728" y="4868201"/>
                <a:ext cx="2741172" cy="421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  <a:endParaRPr lang="en-US" altLang="zh-CN" b="1" dirty="0"/>
              </a:p>
            </p:txBody>
          </p:sp>
        </p:grpSp>
        <p:grpSp>
          <p:nvGrpSpPr>
            <p:cNvPr id="64" name="ïṧľiḑè"/>
            <p:cNvGrpSpPr/>
            <p:nvPr/>
          </p:nvGrpSpPr>
          <p:grpSpPr>
            <a:xfrm>
              <a:off x="3681331" y="4682986"/>
              <a:ext cx="2074475" cy="1139061"/>
              <a:chOff x="8777728" y="4868201"/>
              <a:chExt cx="2741172" cy="1139061"/>
            </a:xfrm>
          </p:grpSpPr>
          <p:sp>
            <p:nvSpPr>
              <p:cNvPr id="65" name="îŝlíďè"/>
              <p:cNvSpPr/>
              <p:nvPr/>
            </p:nvSpPr>
            <p:spPr bwMode="auto">
              <a:xfrm>
                <a:off x="8777728" y="5289916"/>
                <a:ext cx="2741172" cy="717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sp>
            <p:nvSpPr>
              <p:cNvPr id="66" name="ïŝḷïḍê"/>
              <p:cNvSpPr txBox="1"/>
              <p:nvPr/>
            </p:nvSpPr>
            <p:spPr bwMode="auto">
              <a:xfrm>
                <a:off x="8777728" y="4868201"/>
                <a:ext cx="2741172" cy="421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  <a:endParaRPr lang="en-US" altLang="zh-CN" b="1" dirty="0"/>
              </a:p>
            </p:txBody>
          </p:sp>
        </p:grpSp>
        <p:grpSp>
          <p:nvGrpSpPr>
            <p:cNvPr id="67" name="îṥlîḋé"/>
            <p:cNvGrpSpPr/>
            <p:nvPr/>
          </p:nvGrpSpPr>
          <p:grpSpPr>
            <a:xfrm>
              <a:off x="1036411" y="4682986"/>
              <a:ext cx="2074475" cy="1139061"/>
              <a:chOff x="8777728" y="4868201"/>
              <a:chExt cx="2741172" cy="1139061"/>
            </a:xfrm>
          </p:grpSpPr>
          <p:sp>
            <p:nvSpPr>
              <p:cNvPr id="68" name="ï$ḷíḑe"/>
              <p:cNvSpPr/>
              <p:nvPr/>
            </p:nvSpPr>
            <p:spPr bwMode="auto">
              <a:xfrm>
                <a:off x="8777728" y="5289916"/>
                <a:ext cx="2741172" cy="717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sp>
            <p:nvSpPr>
              <p:cNvPr id="69" name="işļidè"/>
              <p:cNvSpPr txBox="1"/>
              <p:nvPr/>
            </p:nvSpPr>
            <p:spPr bwMode="auto">
              <a:xfrm>
                <a:off x="8777728" y="4868201"/>
                <a:ext cx="2741172" cy="421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  <a:endParaRPr lang="en-US" altLang="zh-CN" b="1" dirty="0"/>
              </a:p>
            </p:txBody>
          </p:sp>
        </p:grpSp>
        <p:grpSp>
          <p:nvGrpSpPr>
            <p:cNvPr id="70" name="ïṥļiḑê"/>
            <p:cNvGrpSpPr/>
            <p:nvPr/>
          </p:nvGrpSpPr>
          <p:grpSpPr>
            <a:xfrm>
              <a:off x="6326250" y="4682986"/>
              <a:ext cx="2074475" cy="1139061"/>
              <a:chOff x="8777728" y="4868201"/>
              <a:chExt cx="2741172" cy="1139061"/>
            </a:xfrm>
          </p:grpSpPr>
          <p:sp>
            <p:nvSpPr>
              <p:cNvPr id="71" name="îSļïdê"/>
              <p:cNvSpPr/>
              <p:nvPr/>
            </p:nvSpPr>
            <p:spPr bwMode="auto">
              <a:xfrm>
                <a:off x="8777728" y="5289916"/>
                <a:ext cx="2741172" cy="717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sp>
            <p:nvSpPr>
              <p:cNvPr id="72" name="ïšliďè"/>
              <p:cNvSpPr txBox="1"/>
              <p:nvPr/>
            </p:nvSpPr>
            <p:spPr bwMode="auto">
              <a:xfrm>
                <a:off x="8777728" y="4868201"/>
                <a:ext cx="2741172" cy="421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  <a:endParaRPr lang="en-US" altLang="zh-CN" b="1" dirty="0"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16" name="241206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04825" y="1732612"/>
            <a:ext cx="8138431" cy="3374361"/>
            <a:chOff x="673100" y="1170218"/>
            <a:chExt cx="10851242" cy="4499149"/>
          </a:xfrm>
        </p:grpSpPr>
        <p:sp>
          <p:nvSpPr>
            <p:cNvPr id="3" name="îSḻiḋê"/>
            <p:cNvSpPr/>
            <p:nvPr/>
          </p:nvSpPr>
          <p:spPr bwMode="auto">
            <a:xfrm>
              <a:off x="9188328" y="2961790"/>
              <a:ext cx="640356" cy="607052"/>
            </a:xfrm>
            <a:custGeom>
              <a:avLst/>
              <a:gdLst>
                <a:gd name="T0" fmla="*/ 515146 w 21528"/>
                <a:gd name="T1" fmla="*/ 631658 h 21553"/>
                <a:gd name="T2" fmla="*/ 515146 w 21528"/>
                <a:gd name="T3" fmla="*/ 631658 h 21553"/>
                <a:gd name="T4" fmla="*/ 515146 w 21528"/>
                <a:gd name="T5" fmla="*/ 631658 h 21553"/>
                <a:gd name="T6" fmla="*/ 515146 w 21528"/>
                <a:gd name="T7" fmla="*/ 631658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accent4">
                <a:alpha val="8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 sz="900" dirty="0"/>
            </a:p>
          </p:txBody>
        </p:sp>
        <p:sp>
          <p:nvSpPr>
            <p:cNvPr id="4" name="iSļide"/>
            <p:cNvSpPr/>
            <p:nvPr/>
          </p:nvSpPr>
          <p:spPr bwMode="auto">
            <a:xfrm>
              <a:off x="8779843" y="2961790"/>
              <a:ext cx="640356" cy="607052"/>
            </a:xfrm>
            <a:custGeom>
              <a:avLst/>
              <a:gdLst>
                <a:gd name="T0" fmla="*/ 515146 w 21528"/>
                <a:gd name="T1" fmla="*/ 631658 h 21553"/>
                <a:gd name="T2" fmla="*/ 515146 w 21528"/>
                <a:gd name="T3" fmla="*/ 631658 h 21553"/>
                <a:gd name="T4" fmla="*/ 515146 w 21528"/>
                <a:gd name="T5" fmla="*/ 631658 h 21553"/>
                <a:gd name="T6" fmla="*/ 515146 w 21528"/>
                <a:gd name="T7" fmla="*/ 631658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accent4">
                <a:alpha val="6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 sz="900"/>
            </a:p>
          </p:txBody>
        </p:sp>
        <p:sp>
          <p:nvSpPr>
            <p:cNvPr id="5" name="îṩ1îdê"/>
            <p:cNvSpPr/>
            <p:nvPr/>
          </p:nvSpPr>
          <p:spPr bwMode="auto">
            <a:xfrm>
              <a:off x="4124684" y="2961902"/>
              <a:ext cx="640356" cy="607816"/>
            </a:xfrm>
            <a:custGeom>
              <a:avLst/>
              <a:gdLst>
                <a:gd name="T0" fmla="*/ 515146 w 21528"/>
                <a:gd name="T1" fmla="*/ 632454 h 21553"/>
                <a:gd name="T2" fmla="*/ 515146 w 21528"/>
                <a:gd name="T3" fmla="*/ 632454 h 21553"/>
                <a:gd name="T4" fmla="*/ 515146 w 21528"/>
                <a:gd name="T5" fmla="*/ 632454 h 21553"/>
                <a:gd name="T6" fmla="*/ 515146 w 21528"/>
                <a:gd name="T7" fmla="*/ 632454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 sz="900"/>
            </a:p>
          </p:txBody>
        </p:sp>
        <p:sp>
          <p:nvSpPr>
            <p:cNvPr id="6" name="íşľiḍè"/>
            <p:cNvSpPr/>
            <p:nvPr/>
          </p:nvSpPr>
          <p:spPr bwMode="auto">
            <a:xfrm>
              <a:off x="3716199" y="2961902"/>
              <a:ext cx="640356" cy="607816"/>
            </a:xfrm>
            <a:custGeom>
              <a:avLst/>
              <a:gdLst>
                <a:gd name="T0" fmla="*/ 515146 w 21528"/>
                <a:gd name="T1" fmla="*/ 632454 h 21553"/>
                <a:gd name="T2" fmla="*/ 515146 w 21528"/>
                <a:gd name="T3" fmla="*/ 632454 h 21553"/>
                <a:gd name="T4" fmla="*/ 515146 w 21528"/>
                <a:gd name="T5" fmla="*/ 632454 h 21553"/>
                <a:gd name="T6" fmla="*/ 515146 w 21528"/>
                <a:gd name="T7" fmla="*/ 632454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 sz="900"/>
            </a:p>
          </p:txBody>
        </p:sp>
        <p:grpSp>
          <p:nvGrpSpPr>
            <p:cNvPr id="7" name="ïṧľíḓê"/>
            <p:cNvGrpSpPr/>
            <p:nvPr/>
          </p:nvGrpSpPr>
          <p:grpSpPr>
            <a:xfrm>
              <a:off x="3307713" y="3173555"/>
              <a:ext cx="621609" cy="183523"/>
              <a:chOff x="2710657" y="1989591"/>
              <a:chExt cx="500063" cy="147638"/>
            </a:xfrm>
          </p:grpSpPr>
          <p:sp>
            <p:nvSpPr>
              <p:cNvPr id="8" name="ísľïḑé"/>
              <p:cNvSpPr/>
              <p:nvPr/>
            </p:nvSpPr>
            <p:spPr bwMode="auto">
              <a:xfrm rot="5400000">
                <a:off x="3095626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6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  <p:sp>
            <p:nvSpPr>
              <p:cNvPr id="9" name="îşḷiďe"/>
              <p:cNvSpPr/>
              <p:nvPr/>
            </p:nvSpPr>
            <p:spPr bwMode="auto">
              <a:xfrm rot="5400000">
                <a:off x="2883694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  <p:sp>
            <p:nvSpPr>
              <p:cNvPr id="10" name="iṥļîďé"/>
              <p:cNvSpPr/>
              <p:nvPr/>
            </p:nvSpPr>
            <p:spPr bwMode="auto">
              <a:xfrm rot="5400000">
                <a:off x="2678113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</p:grpSp>
        <p:sp>
          <p:nvSpPr>
            <p:cNvPr id="11" name="ïṩľiďê"/>
            <p:cNvSpPr/>
            <p:nvPr/>
          </p:nvSpPr>
          <p:spPr bwMode="auto">
            <a:xfrm>
              <a:off x="4006251" y="2491002"/>
              <a:ext cx="1043132" cy="297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92500" lnSpcReduction="10000"/>
            </a:bodyPr>
            <a:lstStyle/>
            <a:p>
              <a:pPr algn="ctr" eaLnBrk="1">
                <a:defRPr/>
              </a:pPr>
              <a:r>
                <a:rPr lang="x-none" altLang="x-none" sz="1600" b="1" dirty="0"/>
                <a:t>201</a:t>
              </a:r>
              <a:r>
                <a:rPr lang="en-US" altLang="x-none" sz="1600" b="1" dirty="0"/>
                <a:t>9</a:t>
              </a:r>
              <a:endParaRPr lang="x-none" altLang="x-none" sz="1600" b="1" dirty="0"/>
            </a:p>
          </p:txBody>
        </p:sp>
        <p:sp>
          <p:nvSpPr>
            <p:cNvPr id="12" name="íśľîḓé"/>
            <p:cNvSpPr/>
            <p:nvPr/>
          </p:nvSpPr>
          <p:spPr bwMode="auto">
            <a:xfrm>
              <a:off x="9073326" y="2491002"/>
              <a:ext cx="1043132" cy="297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92500" lnSpcReduction="10000"/>
            </a:bodyPr>
            <a:lstStyle/>
            <a:p>
              <a:pPr algn="ctr" eaLnBrk="1">
                <a:defRPr/>
              </a:pPr>
              <a:r>
                <a:rPr lang="x-none" altLang="x-none" sz="1600" b="1" dirty="0"/>
                <a:t>20</a:t>
              </a:r>
              <a:r>
                <a:rPr lang="en-US" altLang="x-none" sz="1600" b="1" dirty="0"/>
                <a:t>21</a:t>
              </a:r>
              <a:endParaRPr lang="x-none" altLang="x-none" sz="1600" b="1" dirty="0"/>
            </a:p>
          </p:txBody>
        </p:sp>
        <p:grpSp>
          <p:nvGrpSpPr>
            <p:cNvPr id="13" name="ï$ľidè"/>
            <p:cNvGrpSpPr/>
            <p:nvPr/>
          </p:nvGrpSpPr>
          <p:grpSpPr>
            <a:xfrm>
              <a:off x="8373330" y="3168831"/>
              <a:ext cx="621609" cy="183523"/>
              <a:chOff x="2710657" y="1989591"/>
              <a:chExt cx="500063" cy="147638"/>
            </a:xfrm>
          </p:grpSpPr>
          <p:sp>
            <p:nvSpPr>
              <p:cNvPr id="14" name="íṡļíďe"/>
              <p:cNvSpPr/>
              <p:nvPr/>
            </p:nvSpPr>
            <p:spPr bwMode="auto">
              <a:xfrm rot="5400000">
                <a:off x="3095626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6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  <p:sp>
            <p:nvSpPr>
              <p:cNvPr id="15" name="íśļiḋe"/>
              <p:cNvSpPr/>
              <p:nvPr/>
            </p:nvSpPr>
            <p:spPr bwMode="auto">
              <a:xfrm rot="5400000">
                <a:off x="2883694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  <p:sp>
            <p:nvSpPr>
              <p:cNvPr id="17" name="íṩļïḍè"/>
              <p:cNvSpPr/>
              <p:nvPr/>
            </p:nvSpPr>
            <p:spPr bwMode="auto">
              <a:xfrm rot="5400000">
                <a:off x="2678113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</p:grpSp>
        <p:grpSp>
          <p:nvGrpSpPr>
            <p:cNvPr id="20" name="ïṩļïdè"/>
            <p:cNvGrpSpPr/>
            <p:nvPr/>
          </p:nvGrpSpPr>
          <p:grpSpPr>
            <a:xfrm>
              <a:off x="9594892" y="2960914"/>
              <a:ext cx="1075433" cy="607820"/>
              <a:chOff x="7768474" y="1747497"/>
              <a:chExt cx="865148" cy="631034"/>
            </a:xfrm>
          </p:grpSpPr>
          <p:sp>
            <p:nvSpPr>
              <p:cNvPr id="21" name="íš1ïḋê"/>
              <p:cNvSpPr/>
              <p:nvPr/>
            </p:nvSpPr>
            <p:spPr bwMode="auto">
              <a:xfrm>
                <a:off x="7768474" y="2054772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-1" fmla="*/ 12498 w 21556"/>
                  <a:gd name="connsiteY0-2" fmla="*/ 3 h 21546"/>
                  <a:gd name="connsiteX1-3" fmla="*/ 81 w 21556"/>
                  <a:gd name="connsiteY1-4" fmla="*/ 749 h 21546"/>
                  <a:gd name="connsiteX2-5" fmla="*/ 4141 w 21556"/>
                  <a:gd name="connsiteY2-6" fmla="*/ 5786 h 21546"/>
                  <a:gd name="connsiteX3-7" fmla="*/ 6171 w 21556"/>
                  <a:gd name="connsiteY3-8" fmla="*/ 8305 h 21546"/>
                  <a:gd name="connsiteX4-9" fmla="*/ 7562 w 21556"/>
                  <a:gd name="connsiteY4-10" fmla="*/ 9933 h 21546"/>
                  <a:gd name="connsiteX5-11" fmla="*/ 7792 w 21556"/>
                  <a:gd name="connsiteY5-12" fmla="*/ 10538 h 21546"/>
                  <a:gd name="connsiteX6-13" fmla="*/ 7572 w 21556"/>
                  <a:gd name="connsiteY6-14" fmla="*/ 11583 h 21546"/>
                  <a:gd name="connsiteX7-15" fmla="*/ 6171 w 21556"/>
                  <a:gd name="connsiteY7-16" fmla="*/ 13314 h 21546"/>
                  <a:gd name="connsiteX8-17" fmla="*/ 4141 w 21556"/>
                  <a:gd name="connsiteY8-18" fmla="*/ 15804 h 21546"/>
                  <a:gd name="connsiteX9-19" fmla="*/ 81 w 21556"/>
                  <a:gd name="connsiteY9-20" fmla="*/ 20785 h 21546"/>
                  <a:gd name="connsiteX10-21" fmla="*/ 81 w 21556"/>
                  <a:gd name="connsiteY10-22" fmla="*/ 21389 h 21546"/>
                  <a:gd name="connsiteX11-23" fmla="*/ 392 w 21556"/>
                  <a:gd name="connsiteY11-24" fmla="*/ 21538 h 21546"/>
                  <a:gd name="connsiteX12-25" fmla="*/ 12498 w 21556"/>
                  <a:gd name="connsiteY12-26" fmla="*/ 21538 h 21546"/>
                  <a:gd name="connsiteX13-27" fmla="*/ 13012 w 21556"/>
                  <a:gd name="connsiteY13-28" fmla="*/ 21443 h 21546"/>
                  <a:gd name="connsiteX14-29" fmla="*/ 13507 w 21556"/>
                  <a:gd name="connsiteY14-30" fmla="*/ 21084 h 21546"/>
                  <a:gd name="connsiteX15-31" fmla="*/ 13992 w 21556"/>
                  <a:gd name="connsiteY15-32" fmla="*/ 20589 h 21546"/>
                  <a:gd name="connsiteX16-33" fmla="*/ 17966 w 21556"/>
                  <a:gd name="connsiteY16-34" fmla="*/ 15685 h 21546"/>
                  <a:gd name="connsiteX17-35" fmla="*/ 19953 w 21556"/>
                  <a:gd name="connsiteY17-36" fmla="*/ 13233 h 21546"/>
                  <a:gd name="connsiteX18-37" fmla="*/ 20946 w 21556"/>
                  <a:gd name="connsiteY18-38" fmla="*/ 12007 h 21546"/>
                  <a:gd name="connsiteX19-39" fmla="*/ 21404 w 21556"/>
                  <a:gd name="connsiteY19-40" fmla="*/ 11418 h 21546"/>
                  <a:gd name="connsiteX20-41" fmla="*/ 21553 w 21556"/>
                  <a:gd name="connsiteY20-42" fmla="*/ 10680 h 21546"/>
                  <a:gd name="connsiteX21-43" fmla="*/ 21354 w 21556"/>
                  <a:gd name="connsiteY21-44" fmla="*/ 10062 h 21546"/>
                  <a:gd name="connsiteX22-45" fmla="*/ 20946 w 21556"/>
                  <a:gd name="connsiteY22-46" fmla="*/ 9552 h 21546"/>
                  <a:gd name="connsiteX23-47" fmla="*/ 19953 w 21556"/>
                  <a:gd name="connsiteY23-48" fmla="*/ 8322 h 21546"/>
                  <a:gd name="connsiteX24-49" fmla="*/ 17966 w 21556"/>
                  <a:gd name="connsiteY24-50" fmla="*/ 5863 h 21546"/>
                  <a:gd name="connsiteX25-51" fmla="*/ 13992 w 21556"/>
                  <a:gd name="connsiteY25-52" fmla="*/ 945 h 21546"/>
                  <a:gd name="connsiteX26-53" fmla="*/ 13507 w 21556"/>
                  <a:gd name="connsiteY26-54" fmla="*/ 457 h 21546"/>
                  <a:gd name="connsiteX27-55" fmla="*/ 13012 w 21556"/>
                  <a:gd name="connsiteY27-56" fmla="*/ 98 h 21546"/>
                  <a:gd name="connsiteX28-57" fmla="*/ 12498 w 21556"/>
                  <a:gd name="connsiteY28-58" fmla="*/ 3 h 21546"/>
                  <a:gd name="connsiteX0-59" fmla="*/ 12498 w 21556"/>
                  <a:gd name="connsiteY0-60" fmla="*/ 3 h 21546"/>
                  <a:gd name="connsiteX1-61" fmla="*/ 4141 w 21556"/>
                  <a:gd name="connsiteY1-62" fmla="*/ 5786 h 21546"/>
                  <a:gd name="connsiteX2-63" fmla="*/ 6171 w 21556"/>
                  <a:gd name="connsiteY2-64" fmla="*/ 8305 h 21546"/>
                  <a:gd name="connsiteX3-65" fmla="*/ 7562 w 21556"/>
                  <a:gd name="connsiteY3-66" fmla="*/ 9933 h 21546"/>
                  <a:gd name="connsiteX4-67" fmla="*/ 7792 w 21556"/>
                  <a:gd name="connsiteY4-68" fmla="*/ 10538 h 21546"/>
                  <a:gd name="connsiteX5-69" fmla="*/ 7572 w 21556"/>
                  <a:gd name="connsiteY5-70" fmla="*/ 11583 h 21546"/>
                  <a:gd name="connsiteX6-71" fmla="*/ 6171 w 21556"/>
                  <a:gd name="connsiteY6-72" fmla="*/ 13314 h 21546"/>
                  <a:gd name="connsiteX7-73" fmla="*/ 4141 w 21556"/>
                  <a:gd name="connsiteY7-74" fmla="*/ 15804 h 21546"/>
                  <a:gd name="connsiteX8-75" fmla="*/ 81 w 21556"/>
                  <a:gd name="connsiteY8-76" fmla="*/ 20785 h 21546"/>
                  <a:gd name="connsiteX9-77" fmla="*/ 81 w 21556"/>
                  <a:gd name="connsiteY9-78" fmla="*/ 21389 h 21546"/>
                  <a:gd name="connsiteX10-79" fmla="*/ 392 w 21556"/>
                  <a:gd name="connsiteY10-80" fmla="*/ 21538 h 21546"/>
                  <a:gd name="connsiteX11-81" fmla="*/ 12498 w 21556"/>
                  <a:gd name="connsiteY11-82" fmla="*/ 21538 h 21546"/>
                  <a:gd name="connsiteX12-83" fmla="*/ 13012 w 21556"/>
                  <a:gd name="connsiteY12-84" fmla="*/ 21443 h 21546"/>
                  <a:gd name="connsiteX13-85" fmla="*/ 13507 w 21556"/>
                  <a:gd name="connsiteY13-86" fmla="*/ 21084 h 21546"/>
                  <a:gd name="connsiteX14-87" fmla="*/ 13992 w 21556"/>
                  <a:gd name="connsiteY14-88" fmla="*/ 20589 h 21546"/>
                  <a:gd name="connsiteX15-89" fmla="*/ 17966 w 21556"/>
                  <a:gd name="connsiteY15-90" fmla="*/ 15685 h 21546"/>
                  <a:gd name="connsiteX16-91" fmla="*/ 19953 w 21556"/>
                  <a:gd name="connsiteY16-92" fmla="*/ 13233 h 21546"/>
                  <a:gd name="connsiteX17-93" fmla="*/ 20946 w 21556"/>
                  <a:gd name="connsiteY17-94" fmla="*/ 12007 h 21546"/>
                  <a:gd name="connsiteX18-95" fmla="*/ 21404 w 21556"/>
                  <a:gd name="connsiteY18-96" fmla="*/ 11418 h 21546"/>
                  <a:gd name="connsiteX19-97" fmla="*/ 21553 w 21556"/>
                  <a:gd name="connsiteY19-98" fmla="*/ 10680 h 21546"/>
                  <a:gd name="connsiteX20-99" fmla="*/ 21354 w 21556"/>
                  <a:gd name="connsiteY20-100" fmla="*/ 10062 h 21546"/>
                  <a:gd name="connsiteX21-101" fmla="*/ 20946 w 21556"/>
                  <a:gd name="connsiteY21-102" fmla="*/ 9552 h 21546"/>
                  <a:gd name="connsiteX22-103" fmla="*/ 19953 w 21556"/>
                  <a:gd name="connsiteY22-104" fmla="*/ 8322 h 21546"/>
                  <a:gd name="connsiteX23-105" fmla="*/ 17966 w 21556"/>
                  <a:gd name="connsiteY23-106" fmla="*/ 5863 h 21546"/>
                  <a:gd name="connsiteX24-107" fmla="*/ 13992 w 21556"/>
                  <a:gd name="connsiteY24-108" fmla="*/ 945 h 21546"/>
                  <a:gd name="connsiteX25-109" fmla="*/ 13507 w 21556"/>
                  <a:gd name="connsiteY25-110" fmla="*/ 457 h 21546"/>
                  <a:gd name="connsiteX26-111" fmla="*/ 13012 w 21556"/>
                  <a:gd name="connsiteY26-112" fmla="*/ 98 h 21546"/>
                  <a:gd name="connsiteX27-113" fmla="*/ 12498 w 21556"/>
                  <a:gd name="connsiteY27-114" fmla="*/ 3 h 21546"/>
                  <a:gd name="connsiteX0-115" fmla="*/ 13012 w 21556"/>
                  <a:gd name="connsiteY0-116" fmla="*/ 0 h 21448"/>
                  <a:gd name="connsiteX1-117" fmla="*/ 4141 w 21556"/>
                  <a:gd name="connsiteY1-118" fmla="*/ 5688 h 21448"/>
                  <a:gd name="connsiteX2-119" fmla="*/ 6171 w 21556"/>
                  <a:gd name="connsiteY2-120" fmla="*/ 8207 h 21448"/>
                  <a:gd name="connsiteX3-121" fmla="*/ 7562 w 21556"/>
                  <a:gd name="connsiteY3-122" fmla="*/ 9835 h 21448"/>
                  <a:gd name="connsiteX4-123" fmla="*/ 7792 w 21556"/>
                  <a:gd name="connsiteY4-124" fmla="*/ 10440 h 21448"/>
                  <a:gd name="connsiteX5-125" fmla="*/ 7572 w 21556"/>
                  <a:gd name="connsiteY5-126" fmla="*/ 11485 h 21448"/>
                  <a:gd name="connsiteX6-127" fmla="*/ 6171 w 21556"/>
                  <a:gd name="connsiteY6-128" fmla="*/ 13216 h 21448"/>
                  <a:gd name="connsiteX7-129" fmla="*/ 4141 w 21556"/>
                  <a:gd name="connsiteY7-130" fmla="*/ 15706 h 21448"/>
                  <a:gd name="connsiteX8-131" fmla="*/ 81 w 21556"/>
                  <a:gd name="connsiteY8-132" fmla="*/ 20687 h 21448"/>
                  <a:gd name="connsiteX9-133" fmla="*/ 81 w 21556"/>
                  <a:gd name="connsiteY9-134" fmla="*/ 21291 h 21448"/>
                  <a:gd name="connsiteX10-135" fmla="*/ 392 w 21556"/>
                  <a:gd name="connsiteY10-136" fmla="*/ 21440 h 21448"/>
                  <a:gd name="connsiteX11-137" fmla="*/ 12498 w 21556"/>
                  <a:gd name="connsiteY11-138" fmla="*/ 21440 h 21448"/>
                  <a:gd name="connsiteX12-139" fmla="*/ 13012 w 21556"/>
                  <a:gd name="connsiteY12-140" fmla="*/ 21345 h 21448"/>
                  <a:gd name="connsiteX13-141" fmla="*/ 13507 w 21556"/>
                  <a:gd name="connsiteY13-142" fmla="*/ 20986 h 21448"/>
                  <a:gd name="connsiteX14-143" fmla="*/ 13992 w 21556"/>
                  <a:gd name="connsiteY14-144" fmla="*/ 20491 h 21448"/>
                  <a:gd name="connsiteX15-145" fmla="*/ 17966 w 21556"/>
                  <a:gd name="connsiteY15-146" fmla="*/ 15587 h 21448"/>
                  <a:gd name="connsiteX16-147" fmla="*/ 19953 w 21556"/>
                  <a:gd name="connsiteY16-148" fmla="*/ 13135 h 21448"/>
                  <a:gd name="connsiteX17-149" fmla="*/ 20946 w 21556"/>
                  <a:gd name="connsiteY17-150" fmla="*/ 11909 h 21448"/>
                  <a:gd name="connsiteX18-151" fmla="*/ 21404 w 21556"/>
                  <a:gd name="connsiteY18-152" fmla="*/ 11320 h 21448"/>
                  <a:gd name="connsiteX19-153" fmla="*/ 21553 w 21556"/>
                  <a:gd name="connsiteY19-154" fmla="*/ 10582 h 21448"/>
                  <a:gd name="connsiteX20-155" fmla="*/ 21354 w 21556"/>
                  <a:gd name="connsiteY20-156" fmla="*/ 9964 h 21448"/>
                  <a:gd name="connsiteX21-157" fmla="*/ 20946 w 21556"/>
                  <a:gd name="connsiteY21-158" fmla="*/ 9454 h 21448"/>
                  <a:gd name="connsiteX22-159" fmla="*/ 19953 w 21556"/>
                  <a:gd name="connsiteY22-160" fmla="*/ 8224 h 21448"/>
                  <a:gd name="connsiteX23-161" fmla="*/ 17966 w 21556"/>
                  <a:gd name="connsiteY23-162" fmla="*/ 5765 h 21448"/>
                  <a:gd name="connsiteX24-163" fmla="*/ 13992 w 21556"/>
                  <a:gd name="connsiteY24-164" fmla="*/ 847 h 21448"/>
                  <a:gd name="connsiteX25-165" fmla="*/ 13507 w 21556"/>
                  <a:gd name="connsiteY25-166" fmla="*/ 359 h 21448"/>
                  <a:gd name="connsiteX26-167" fmla="*/ 13012 w 21556"/>
                  <a:gd name="connsiteY26-168" fmla="*/ 0 h 21448"/>
                  <a:gd name="connsiteX0-169" fmla="*/ 13507 w 21556"/>
                  <a:gd name="connsiteY0-170" fmla="*/ 289 h 21378"/>
                  <a:gd name="connsiteX1-171" fmla="*/ 4141 w 21556"/>
                  <a:gd name="connsiteY1-172" fmla="*/ 5618 h 21378"/>
                  <a:gd name="connsiteX2-173" fmla="*/ 6171 w 21556"/>
                  <a:gd name="connsiteY2-174" fmla="*/ 8137 h 21378"/>
                  <a:gd name="connsiteX3-175" fmla="*/ 7562 w 21556"/>
                  <a:gd name="connsiteY3-176" fmla="*/ 9765 h 21378"/>
                  <a:gd name="connsiteX4-177" fmla="*/ 7792 w 21556"/>
                  <a:gd name="connsiteY4-178" fmla="*/ 10370 h 21378"/>
                  <a:gd name="connsiteX5-179" fmla="*/ 7572 w 21556"/>
                  <a:gd name="connsiteY5-180" fmla="*/ 11415 h 21378"/>
                  <a:gd name="connsiteX6-181" fmla="*/ 6171 w 21556"/>
                  <a:gd name="connsiteY6-182" fmla="*/ 13146 h 21378"/>
                  <a:gd name="connsiteX7-183" fmla="*/ 4141 w 21556"/>
                  <a:gd name="connsiteY7-184" fmla="*/ 15636 h 21378"/>
                  <a:gd name="connsiteX8-185" fmla="*/ 81 w 21556"/>
                  <a:gd name="connsiteY8-186" fmla="*/ 20617 h 21378"/>
                  <a:gd name="connsiteX9-187" fmla="*/ 81 w 21556"/>
                  <a:gd name="connsiteY9-188" fmla="*/ 21221 h 21378"/>
                  <a:gd name="connsiteX10-189" fmla="*/ 392 w 21556"/>
                  <a:gd name="connsiteY10-190" fmla="*/ 21370 h 21378"/>
                  <a:gd name="connsiteX11-191" fmla="*/ 12498 w 21556"/>
                  <a:gd name="connsiteY11-192" fmla="*/ 21370 h 21378"/>
                  <a:gd name="connsiteX12-193" fmla="*/ 13012 w 21556"/>
                  <a:gd name="connsiteY12-194" fmla="*/ 21275 h 21378"/>
                  <a:gd name="connsiteX13-195" fmla="*/ 13507 w 21556"/>
                  <a:gd name="connsiteY13-196" fmla="*/ 20916 h 21378"/>
                  <a:gd name="connsiteX14-197" fmla="*/ 13992 w 21556"/>
                  <a:gd name="connsiteY14-198" fmla="*/ 20421 h 21378"/>
                  <a:gd name="connsiteX15-199" fmla="*/ 17966 w 21556"/>
                  <a:gd name="connsiteY15-200" fmla="*/ 15517 h 21378"/>
                  <a:gd name="connsiteX16-201" fmla="*/ 19953 w 21556"/>
                  <a:gd name="connsiteY16-202" fmla="*/ 13065 h 21378"/>
                  <a:gd name="connsiteX17-203" fmla="*/ 20946 w 21556"/>
                  <a:gd name="connsiteY17-204" fmla="*/ 11839 h 21378"/>
                  <a:gd name="connsiteX18-205" fmla="*/ 21404 w 21556"/>
                  <a:gd name="connsiteY18-206" fmla="*/ 11250 h 21378"/>
                  <a:gd name="connsiteX19-207" fmla="*/ 21553 w 21556"/>
                  <a:gd name="connsiteY19-208" fmla="*/ 10512 h 21378"/>
                  <a:gd name="connsiteX20-209" fmla="*/ 21354 w 21556"/>
                  <a:gd name="connsiteY20-210" fmla="*/ 9894 h 21378"/>
                  <a:gd name="connsiteX21-211" fmla="*/ 20946 w 21556"/>
                  <a:gd name="connsiteY21-212" fmla="*/ 9384 h 21378"/>
                  <a:gd name="connsiteX22-213" fmla="*/ 19953 w 21556"/>
                  <a:gd name="connsiteY22-214" fmla="*/ 8154 h 21378"/>
                  <a:gd name="connsiteX23-215" fmla="*/ 17966 w 21556"/>
                  <a:gd name="connsiteY23-216" fmla="*/ 5695 h 21378"/>
                  <a:gd name="connsiteX24-217" fmla="*/ 13992 w 21556"/>
                  <a:gd name="connsiteY24-218" fmla="*/ 777 h 21378"/>
                  <a:gd name="connsiteX25-219" fmla="*/ 13507 w 21556"/>
                  <a:gd name="connsiteY25-220" fmla="*/ 289 h 21378"/>
                  <a:gd name="connsiteX0-221" fmla="*/ 13992 w 21556"/>
                  <a:gd name="connsiteY0-222" fmla="*/ 1 h 20602"/>
                  <a:gd name="connsiteX1-223" fmla="*/ 4141 w 21556"/>
                  <a:gd name="connsiteY1-224" fmla="*/ 4842 h 20602"/>
                  <a:gd name="connsiteX2-225" fmla="*/ 6171 w 21556"/>
                  <a:gd name="connsiteY2-226" fmla="*/ 7361 h 20602"/>
                  <a:gd name="connsiteX3-227" fmla="*/ 7562 w 21556"/>
                  <a:gd name="connsiteY3-228" fmla="*/ 8989 h 20602"/>
                  <a:gd name="connsiteX4-229" fmla="*/ 7792 w 21556"/>
                  <a:gd name="connsiteY4-230" fmla="*/ 9594 h 20602"/>
                  <a:gd name="connsiteX5-231" fmla="*/ 7572 w 21556"/>
                  <a:gd name="connsiteY5-232" fmla="*/ 10639 h 20602"/>
                  <a:gd name="connsiteX6-233" fmla="*/ 6171 w 21556"/>
                  <a:gd name="connsiteY6-234" fmla="*/ 12370 h 20602"/>
                  <a:gd name="connsiteX7-235" fmla="*/ 4141 w 21556"/>
                  <a:gd name="connsiteY7-236" fmla="*/ 14860 h 20602"/>
                  <a:gd name="connsiteX8-237" fmla="*/ 81 w 21556"/>
                  <a:gd name="connsiteY8-238" fmla="*/ 19841 h 20602"/>
                  <a:gd name="connsiteX9-239" fmla="*/ 81 w 21556"/>
                  <a:gd name="connsiteY9-240" fmla="*/ 20445 h 20602"/>
                  <a:gd name="connsiteX10-241" fmla="*/ 392 w 21556"/>
                  <a:gd name="connsiteY10-242" fmla="*/ 20594 h 20602"/>
                  <a:gd name="connsiteX11-243" fmla="*/ 12498 w 21556"/>
                  <a:gd name="connsiteY11-244" fmla="*/ 20594 h 20602"/>
                  <a:gd name="connsiteX12-245" fmla="*/ 13012 w 21556"/>
                  <a:gd name="connsiteY12-246" fmla="*/ 20499 h 20602"/>
                  <a:gd name="connsiteX13-247" fmla="*/ 13507 w 21556"/>
                  <a:gd name="connsiteY13-248" fmla="*/ 20140 h 20602"/>
                  <a:gd name="connsiteX14-249" fmla="*/ 13992 w 21556"/>
                  <a:gd name="connsiteY14-250" fmla="*/ 19645 h 20602"/>
                  <a:gd name="connsiteX15-251" fmla="*/ 17966 w 21556"/>
                  <a:gd name="connsiteY15-252" fmla="*/ 14741 h 20602"/>
                  <a:gd name="connsiteX16-253" fmla="*/ 19953 w 21556"/>
                  <a:gd name="connsiteY16-254" fmla="*/ 12289 h 20602"/>
                  <a:gd name="connsiteX17-255" fmla="*/ 20946 w 21556"/>
                  <a:gd name="connsiteY17-256" fmla="*/ 11063 h 20602"/>
                  <a:gd name="connsiteX18-257" fmla="*/ 21404 w 21556"/>
                  <a:gd name="connsiteY18-258" fmla="*/ 10474 h 20602"/>
                  <a:gd name="connsiteX19-259" fmla="*/ 21553 w 21556"/>
                  <a:gd name="connsiteY19-260" fmla="*/ 9736 h 20602"/>
                  <a:gd name="connsiteX20-261" fmla="*/ 21354 w 21556"/>
                  <a:gd name="connsiteY20-262" fmla="*/ 9118 h 20602"/>
                  <a:gd name="connsiteX21-263" fmla="*/ 20946 w 21556"/>
                  <a:gd name="connsiteY21-264" fmla="*/ 8608 h 20602"/>
                  <a:gd name="connsiteX22-265" fmla="*/ 19953 w 21556"/>
                  <a:gd name="connsiteY22-266" fmla="*/ 7378 h 20602"/>
                  <a:gd name="connsiteX23-267" fmla="*/ 17966 w 21556"/>
                  <a:gd name="connsiteY23-268" fmla="*/ 4919 h 20602"/>
                  <a:gd name="connsiteX24-269" fmla="*/ 13992 w 21556"/>
                  <a:gd name="connsiteY24-270" fmla="*/ 1 h 20602"/>
                  <a:gd name="connsiteX0-271" fmla="*/ 17966 w 21556"/>
                  <a:gd name="connsiteY0-272" fmla="*/ 77 h 15760"/>
                  <a:gd name="connsiteX1-273" fmla="*/ 4141 w 21556"/>
                  <a:gd name="connsiteY1-274" fmla="*/ 0 h 15760"/>
                  <a:gd name="connsiteX2-275" fmla="*/ 6171 w 21556"/>
                  <a:gd name="connsiteY2-276" fmla="*/ 2519 h 15760"/>
                  <a:gd name="connsiteX3-277" fmla="*/ 7562 w 21556"/>
                  <a:gd name="connsiteY3-278" fmla="*/ 4147 h 15760"/>
                  <a:gd name="connsiteX4-279" fmla="*/ 7792 w 21556"/>
                  <a:gd name="connsiteY4-280" fmla="*/ 4752 h 15760"/>
                  <a:gd name="connsiteX5-281" fmla="*/ 7572 w 21556"/>
                  <a:gd name="connsiteY5-282" fmla="*/ 5797 h 15760"/>
                  <a:gd name="connsiteX6-283" fmla="*/ 6171 w 21556"/>
                  <a:gd name="connsiteY6-284" fmla="*/ 7528 h 15760"/>
                  <a:gd name="connsiteX7-285" fmla="*/ 4141 w 21556"/>
                  <a:gd name="connsiteY7-286" fmla="*/ 10018 h 15760"/>
                  <a:gd name="connsiteX8-287" fmla="*/ 81 w 21556"/>
                  <a:gd name="connsiteY8-288" fmla="*/ 14999 h 15760"/>
                  <a:gd name="connsiteX9-289" fmla="*/ 81 w 21556"/>
                  <a:gd name="connsiteY9-290" fmla="*/ 15603 h 15760"/>
                  <a:gd name="connsiteX10-291" fmla="*/ 392 w 21556"/>
                  <a:gd name="connsiteY10-292" fmla="*/ 15752 h 15760"/>
                  <a:gd name="connsiteX11-293" fmla="*/ 12498 w 21556"/>
                  <a:gd name="connsiteY11-294" fmla="*/ 15752 h 15760"/>
                  <a:gd name="connsiteX12-295" fmla="*/ 13012 w 21556"/>
                  <a:gd name="connsiteY12-296" fmla="*/ 15657 h 15760"/>
                  <a:gd name="connsiteX13-297" fmla="*/ 13507 w 21556"/>
                  <a:gd name="connsiteY13-298" fmla="*/ 15298 h 15760"/>
                  <a:gd name="connsiteX14-299" fmla="*/ 13992 w 21556"/>
                  <a:gd name="connsiteY14-300" fmla="*/ 14803 h 15760"/>
                  <a:gd name="connsiteX15-301" fmla="*/ 17966 w 21556"/>
                  <a:gd name="connsiteY15-302" fmla="*/ 9899 h 15760"/>
                  <a:gd name="connsiteX16-303" fmla="*/ 19953 w 21556"/>
                  <a:gd name="connsiteY16-304" fmla="*/ 7447 h 15760"/>
                  <a:gd name="connsiteX17-305" fmla="*/ 20946 w 21556"/>
                  <a:gd name="connsiteY17-306" fmla="*/ 6221 h 15760"/>
                  <a:gd name="connsiteX18-307" fmla="*/ 21404 w 21556"/>
                  <a:gd name="connsiteY18-308" fmla="*/ 5632 h 15760"/>
                  <a:gd name="connsiteX19-309" fmla="*/ 21553 w 21556"/>
                  <a:gd name="connsiteY19-310" fmla="*/ 4894 h 15760"/>
                  <a:gd name="connsiteX20-311" fmla="*/ 21354 w 21556"/>
                  <a:gd name="connsiteY20-312" fmla="*/ 4276 h 15760"/>
                  <a:gd name="connsiteX21-313" fmla="*/ 20946 w 21556"/>
                  <a:gd name="connsiteY21-314" fmla="*/ 3766 h 15760"/>
                  <a:gd name="connsiteX22-315" fmla="*/ 19953 w 21556"/>
                  <a:gd name="connsiteY22-316" fmla="*/ 2536 h 15760"/>
                  <a:gd name="connsiteX23-317" fmla="*/ 17966 w 21556"/>
                  <a:gd name="connsiteY23-318" fmla="*/ 77 h 15760"/>
                  <a:gd name="connsiteX0-319" fmla="*/ 17966 w 21556"/>
                  <a:gd name="connsiteY0-320" fmla="*/ 0 h 15683"/>
                  <a:gd name="connsiteX1-321" fmla="*/ 6171 w 21556"/>
                  <a:gd name="connsiteY1-322" fmla="*/ 2442 h 15683"/>
                  <a:gd name="connsiteX2-323" fmla="*/ 7562 w 21556"/>
                  <a:gd name="connsiteY2-324" fmla="*/ 4070 h 15683"/>
                  <a:gd name="connsiteX3-325" fmla="*/ 7792 w 21556"/>
                  <a:gd name="connsiteY3-326" fmla="*/ 4675 h 15683"/>
                  <a:gd name="connsiteX4-327" fmla="*/ 7572 w 21556"/>
                  <a:gd name="connsiteY4-328" fmla="*/ 5720 h 15683"/>
                  <a:gd name="connsiteX5-329" fmla="*/ 6171 w 21556"/>
                  <a:gd name="connsiteY5-330" fmla="*/ 7451 h 15683"/>
                  <a:gd name="connsiteX6-331" fmla="*/ 4141 w 21556"/>
                  <a:gd name="connsiteY6-332" fmla="*/ 9941 h 15683"/>
                  <a:gd name="connsiteX7-333" fmla="*/ 81 w 21556"/>
                  <a:gd name="connsiteY7-334" fmla="*/ 14922 h 15683"/>
                  <a:gd name="connsiteX8-335" fmla="*/ 81 w 21556"/>
                  <a:gd name="connsiteY8-336" fmla="*/ 15526 h 15683"/>
                  <a:gd name="connsiteX9-337" fmla="*/ 392 w 21556"/>
                  <a:gd name="connsiteY9-338" fmla="*/ 15675 h 15683"/>
                  <a:gd name="connsiteX10-339" fmla="*/ 12498 w 21556"/>
                  <a:gd name="connsiteY10-340" fmla="*/ 15675 h 15683"/>
                  <a:gd name="connsiteX11-341" fmla="*/ 13012 w 21556"/>
                  <a:gd name="connsiteY11-342" fmla="*/ 15580 h 15683"/>
                  <a:gd name="connsiteX12-343" fmla="*/ 13507 w 21556"/>
                  <a:gd name="connsiteY12-344" fmla="*/ 15221 h 15683"/>
                  <a:gd name="connsiteX13-345" fmla="*/ 13992 w 21556"/>
                  <a:gd name="connsiteY13-346" fmla="*/ 14726 h 15683"/>
                  <a:gd name="connsiteX14-347" fmla="*/ 17966 w 21556"/>
                  <a:gd name="connsiteY14-348" fmla="*/ 9822 h 15683"/>
                  <a:gd name="connsiteX15-349" fmla="*/ 19953 w 21556"/>
                  <a:gd name="connsiteY15-350" fmla="*/ 7370 h 15683"/>
                  <a:gd name="connsiteX16-351" fmla="*/ 20946 w 21556"/>
                  <a:gd name="connsiteY16-352" fmla="*/ 6144 h 15683"/>
                  <a:gd name="connsiteX17-353" fmla="*/ 21404 w 21556"/>
                  <a:gd name="connsiteY17-354" fmla="*/ 5555 h 15683"/>
                  <a:gd name="connsiteX18-355" fmla="*/ 21553 w 21556"/>
                  <a:gd name="connsiteY18-356" fmla="*/ 4817 h 15683"/>
                  <a:gd name="connsiteX19-357" fmla="*/ 21354 w 21556"/>
                  <a:gd name="connsiteY19-358" fmla="*/ 4199 h 15683"/>
                  <a:gd name="connsiteX20-359" fmla="*/ 20946 w 21556"/>
                  <a:gd name="connsiteY20-360" fmla="*/ 3689 h 15683"/>
                  <a:gd name="connsiteX21-361" fmla="*/ 19953 w 21556"/>
                  <a:gd name="connsiteY21-362" fmla="*/ 2459 h 15683"/>
                  <a:gd name="connsiteX22-363" fmla="*/ 17966 w 21556"/>
                  <a:gd name="connsiteY22-364" fmla="*/ 0 h 15683"/>
                  <a:gd name="connsiteX0-365" fmla="*/ 17966 w 21556"/>
                  <a:gd name="connsiteY0-366" fmla="*/ 0 h 15683"/>
                  <a:gd name="connsiteX1-367" fmla="*/ 7562 w 21556"/>
                  <a:gd name="connsiteY1-368" fmla="*/ 4070 h 15683"/>
                  <a:gd name="connsiteX2-369" fmla="*/ 7792 w 21556"/>
                  <a:gd name="connsiteY2-370" fmla="*/ 4675 h 15683"/>
                  <a:gd name="connsiteX3-371" fmla="*/ 7572 w 21556"/>
                  <a:gd name="connsiteY3-372" fmla="*/ 5720 h 15683"/>
                  <a:gd name="connsiteX4-373" fmla="*/ 6171 w 21556"/>
                  <a:gd name="connsiteY4-374" fmla="*/ 7451 h 15683"/>
                  <a:gd name="connsiteX5-375" fmla="*/ 4141 w 21556"/>
                  <a:gd name="connsiteY5-376" fmla="*/ 9941 h 15683"/>
                  <a:gd name="connsiteX6-377" fmla="*/ 81 w 21556"/>
                  <a:gd name="connsiteY6-378" fmla="*/ 14922 h 15683"/>
                  <a:gd name="connsiteX7-379" fmla="*/ 81 w 21556"/>
                  <a:gd name="connsiteY7-380" fmla="*/ 15526 h 15683"/>
                  <a:gd name="connsiteX8-381" fmla="*/ 392 w 21556"/>
                  <a:gd name="connsiteY8-382" fmla="*/ 15675 h 15683"/>
                  <a:gd name="connsiteX9-383" fmla="*/ 12498 w 21556"/>
                  <a:gd name="connsiteY9-384" fmla="*/ 15675 h 15683"/>
                  <a:gd name="connsiteX10-385" fmla="*/ 13012 w 21556"/>
                  <a:gd name="connsiteY10-386" fmla="*/ 15580 h 15683"/>
                  <a:gd name="connsiteX11-387" fmla="*/ 13507 w 21556"/>
                  <a:gd name="connsiteY11-388" fmla="*/ 15221 h 15683"/>
                  <a:gd name="connsiteX12-389" fmla="*/ 13992 w 21556"/>
                  <a:gd name="connsiteY12-390" fmla="*/ 14726 h 15683"/>
                  <a:gd name="connsiteX13-391" fmla="*/ 17966 w 21556"/>
                  <a:gd name="connsiteY13-392" fmla="*/ 9822 h 15683"/>
                  <a:gd name="connsiteX14-393" fmla="*/ 19953 w 21556"/>
                  <a:gd name="connsiteY14-394" fmla="*/ 7370 h 15683"/>
                  <a:gd name="connsiteX15-395" fmla="*/ 20946 w 21556"/>
                  <a:gd name="connsiteY15-396" fmla="*/ 6144 h 15683"/>
                  <a:gd name="connsiteX16-397" fmla="*/ 21404 w 21556"/>
                  <a:gd name="connsiteY16-398" fmla="*/ 5555 h 15683"/>
                  <a:gd name="connsiteX17-399" fmla="*/ 21553 w 21556"/>
                  <a:gd name="connsiteY17-400" fmla="*/ 4817 h 15683"/>
                  <a:gd name="connsiteX18-401" fmla="*/ 21354 w 21556"/>
                  <a:gd name="connsiteY18-402" fmla="*/ 4199 h 15683"/>
                  <a:gd name="connsiteX19-403" fmla="*/ 20946 w 21556"/>
                  <a:gd name="connsiteY19-404" fmla="*/ 3689 h 15683"/>
                  <a:gd name="connsiteX20-405" fmla="*/ 19953 w 21556"/>
                  <a:gd name="connsiteY20-406" fmla="*/ 2459 h 15683"/>
                  <a:gd name="connsiteX21-407" fmla="*/ 17966 w 21556"/>
                  <a:gd name="connsiteY21-408" fmla="*/ 0 h 15683"/>
                  <a:gd name="connsiteX0-409" fmla="*/ 19953 w 21556"/>
                  <a:gd name="connsiteY0-410" fmla="*/ 0 h 13224"/>
                  <a:gd name="connsiteX1-411" fmla="*/ 7562 w 21556"/>
                  <a:gd name="connsiteY1-412" fmla="*/ 1611 h 13224"/>
                  <a:gd name="connsiteX2-413" fmla="*/ 7792 w 21556"/>
                  <a:gd name="connsiteY2-414" fmla="*/ 2216 h 13224"/>
                  <a:gd name="connsiteX3-415" fmla="*/ 7572 w 21556"/>
                  <a:gd name="connsiteY3-416" fmla="*/ 3261 h 13224"/>
                  <a:gd name="connsiteX4-417" fmla="*/ 6171 w 21556"/>
                  <a:gd name="connsiteY4-418" fmla="*/ 4992 h 13224"/>
                  <a:gd name="connsiteX5-419" fmla="*/ 4141 w 21556"/>
                  <a:gd name="connsiteY5-420" fmla="*/ 7482 h 13224"/>
                  <a:gd name="connsiteX6-421" fmla="*/ 81 w 21556"/>
                  <a:gd name="connsiteY6-422" fmla="*/ 12463 h 13224"/>
                  <a:gd name="connsiteX7-423" fmla="*/ 81 w 21556"/>
                  <a:gd name="connsiteY7-424" fmla="*/ 13067 h 13224"/>
                  <a:gd name="connsiteX8-425" fmla="*/ 392 w 21556"/>
                  <a:gd name="connsiteY8-426" fmla="*/ 13216 h 13224"/>
                  <a:gd name="connsiteX9-427" fmla="*/ 12498 w 21556"/>
                  <a:gd name="connsiteY9-428" fmla="*/ 13216 h 13224"/>
                  <a:gd name="connsiteX10-429" fmla="*/ 13012 w 21556"/>
                  <a:gd name="connsiteY10-430" fmla="*/ 13121 h 13224"/>
                  <a:gd name="connsiteX11-431" fmla="*/ 13507 w 21556"/>
                  <a:gd name="connsiteY11-432" fmla="*/ 12762 h 13224"/>
                  <a:gd name="connsiteX12-433" fmla="*/ 13992 w 21556"/>
                  <a:gd name="connsiteY12-434" fmla="*/ 12267 h 13224"/>
                  <a:gd name="connsiteX13-435" fmla="*/ 17966 w 21556"/>
                  <a:gd name="connsiteY13-436" fmla="*/ 7363 h 13224"/>
                  <a:gd name="connsiteX14-437" fmla="*/ 19953 w 21556"/>
                  <a:gd name="connsiteY14-438" fmla="*/ 4911 h 13224"/>
                  <a:gd name="connsiteX15-439" fmla="*/ 20946 w 21556"/>
                  <a:gd name="connsiteY15-440" fmla="*/ 3685 h 13224"/>
                  <a:gd name="connsiteX16-441" fmla="*/ 21404 w 21556"/>
                  <a:gd name="connsiteY16-442" fmla="*/ 3096 h 13224"/>
                  <a:gd name="connsiteX17-443" fmla="*/ 21553 w 21556"/>
                  <a:gd name="connsiteY17-444" fmla="*/ 2358 h 13224"/>
                  <a:gd name="connsiteX18-445" fmla="*/ 21354 w 21556"/>
                  <a:gd name="connsiteY18-446" fmla="*/ 1740 h 13224"/>
                  <a:gd name="connsiteX19-447" fmla="*/ 20946 w 21556"/>
                  <a:gd name="connsiteY19-448" fmla="*/ 1230 h 13224"/>
                  <a:gd name="connsiteX20-449" fmla="*/ 19953 w 21556"/>
                  <a:gd name="connsiteY20-450" fmla="*/ 0 h 13224"/>
                  <a:gd name="connsiteX0-451" fmla="*/ 19953 w 21556"/>
                  <a:gd name="connsiteY0-452" fmla="*/ 0 h 13224"/>
                  <a:gd name="connsiteX1-453" fmla="*/ 7562 w 21556"/>
                  <a:gd name="connsiteY1-454" fmla="*/ 1611 h 13224"/>
                  <a:gd name="connsiteX2-455" fmla="*/ 7792 w 21556"/>
                  <a:gd name="connsiteY2-456" fmla="*/ 2216 h 13224"/>
                  <a:gd name="connsiteX3-457" fmla="*/ 7613 w 21556"/>
                  <a:gd name="connsiteY3-458" fmla="*/ 1590 h 13224"/>
                  <a:gd name="connsiteX4-459" fmla="*/ 7572 w 21556"/>
                  <a:gd name="connsiteY4-460" fmla="*/ 3261 h 13224"/>
                  <a:gd name="connsiteX5-461" fmla="*/ 6171 w 21556"/>
                  <a:gd name="connsiteY5-462" fmla="*/ 4992 h 13224"/>
                  <a:gd name="connsiteX6-463" fmla="*/ 4141 w 21556"/>
                  <a:gd name="connsiteY6-464" fmla="*/ 7482 h 13224"/>
                  <a:gd name="connsiteX7-465" fmla="*/ 81 w 21556"/>
                  <a:gd name="connsiteY7-466" fmla="*/ 12463 h 13224"/>
                  <a:gd name="connsiteX8-467" fmla="*/ 81 w 21556"/>
                  <a:gd name="connsiteY8-468" fmla="*/ 13067 h 13224"/>
                  <a:gd name="connsiteX9-469" fmla="*/ 392 w 21556"/>
                  <a:gd name="connsiteY9-470" fmla="*/ 13216 h 13224"/>
                  <a:gd name="connsiteX10-471" fmla="*/ 12498 w 21556"/>
                  <a:gd name="connsiteY10-472" fmla="*/ 13216 h 13224"/>
                  <a:gd name="connsiteX11-473" fmla="*/ 13012 w 21556"/>
                  <a:gd name="connsiteY11-474" fmla="*/ 13121 h 13224"/>
                  <a:gd name="connsiteX12-475" fmla="*/ 13507 w 21556"/>
                  <a:gd name="connsiteY12-476" fmla="*/ 12762 h 13224"/>
                  <a:gd name="connsiteX13-477" fmla="*/ 13992 w 21556"/>
                  <a:gd name="connsiteY13-478" fmla="*/ 12267 h 13224"/>
                  <a:gd name="connsiteX14-479" fmla="*/ 17966 w 21556"/>
                  <a:gd name="connsiteY14-480" fmla="*/ 7363 h 13224"/>
                  <a:gd name="connsiteX15-481" fmla="*/ 19953 w 21556"/>
                  <a:gd name="connsiteY15-482" fmla="*/ 4911 h 13224"/>
                  <a:gd name="connsiteX16-483" fmla="*/ 20946 w 21556"/>
                  <a:gd name="connsiteY16-484" fmla="*/ 3685 h 13224"/>
                  <a:gd name="connsiteX17-485" fmla="*/ 21404 w 21556"/>
                  <a:gd name="connsiteY17-486" fmla="*/ 3096 h 13224"/>
                  <a:gd name="connsiteX18-487" fmla="*/ 21553 w 21556"/>
                  <a:gd name="connsiteY18-488" fmla="*/ 2358 h 13224"/>
                  <a:gd name="connsiteX19-489" fmla="*/ 21354 w 21556"/>
                  <a:gd name="connsiteY19-490" fmla="*/ 1740 h 13224"/>
                  <a:gd name="connsiteX20-491" fmla="*/ 20946 w 21556"/>
                  <a:gd name="connsiteY20-492" fmla="*/ 1230 h 13224"/>
                  <a:gd name="connsiteX21-493" fmla="*/ 19953 w 21556"/>
                  <a:gd name="connsiteY21-494" fmla="*/ 0 h 13224"/>
                  <a:gd name="connsiteX0-495" fmla="*/ 19953 w 21556"/>
                  <a:gd name="connsiteY0-496" fmla="*/ 0 h 13224"/>
                  <a:gd name="connsiteX1-497" fmla="*/ 7562 w 21556"/>
                  <a:gd name="connsiteY1-498" fmla="*/ 1611 h 13224"/>
                  <a:gd name="connsiteX2-499" fmla="*/ 7792 w 21556"/>
                  <a:gd name="connsiteY2-500" fmla="*/ 2216 h 13224"/>
                  <a:gd name="connsiteX3-501" fmla="*/ 7572 w 21556"/>
                  <a:gd name="connsiteY3-502" fmla="*/ 3261 h 13224"/>
                  <a:gd name="connsiteX4-503" fmla="*/ 6171 w 21556"/>
                  <a:gd name="connsiteY4-504" fmla="*/ 4992 h 13224"/>
                  <a:gd name="connsiteX5-505" fmla="*/ 4141 w 21556"/>
                  <a:gd name="connsiteY5-506" fmla="*/ 7482 h 13224"/>
                  <a:gd name="connsiteX6-507" fmla="*/ 81 w 21556"/>
                  <a:gd name="connsiteY6-508" fmla="*/ 12463 h 13224"/>
                  <a:gd name="connsiteX7-509" fmla="*/ 81 w 21556"/>
                  <a:gd name="connsiteY7-510" fmla="*/ 13067 h 13224"/>
                  <a:gd name="connsiteX8-511" fmla="*/ 392 w 21556"/>
                  <a:gd name="connsiteY8-512" fmla="*/ 13216 h 13224"/>
                  <a:gd name="connsiteX9-513" fmla="*/ 12498 w 21556"/>
                  <a:gd name="connsiteY9-514" fmla="*/ 13216 h 13224"/>
                  <a:gd name="connsiteX10-515" fmla="*/ 13012 w 21556"/>
                  <a:gd name="connsiteY10-516" fmla="*/ 13121 h 13224"/>
                  <a:gd name="connsiteX11-517" fmla="*/ 13507 w 21556"/>
                  <a:gd name="connsiteY11-518" fmla="*/ 12762 h 13224"/>
                  <a:gd name="connsiteX12-519" fmla="*/ 13992 w 21556"/>
                  <a:gd name="connsiteY12-520" fmla="*/ 12267 h 13224"/>
                  <a:gd name="connsiteX13-521" fmla="*/ 17966 w 21556"/>
                  <a:gd name="connsiteY13-522" fmla="*/ 7363 h 13224"/>
                  <a:gd name="connsiteX14-523" fmla="*/ 19953 w 21556"/>
                  <a:gd name="connsiteY14-524" fmla="*/ 4911 h 13224"/>
                  <a:gd name="connsiteX15-525" fmla="*/ 20946 w 21556"/>
                  <a:gd name="connsiteY15-526" fmla="*/ 3685 h 13224"/>
                  <a:gd name="connsiteX16-527" fmla="*/ 21404 w 21556"/>
                  <a:gd name="connsiteY16-528" fmla="*/ 3096 h 13224"/>
                  <a:gd name="connsiteX17-529" fmla="*/ 21553 w 21556"/>
                  <a:gd name="connsiteY17-530" fmla="*/ 2358 h 13224"/>
                  <a:gd name="connsiteX18-531" fmla="*/ 21354 w 21556"/>
                  <a:gd name="connsiteY18-532" fmla="*/ 1740 h 13224"/>
                  <a:gd name="connsiteX19-533" fmla="*/ 20946 w 21556"/>
                  <a:gd name="connsiteY19-534" fmla="*/ 1230 h 13224"/>
                  <a:gd name="connsiteX20-535" fmla="*/ 19953 w 21556"/>
                  <a:gd name="connsiteY20-536" fmla="*/ 0 h 13224"/>
                  <a:gd name="connsiteX0-537" fmla="*/ 19953 w 21556"/>
                  <a:gd name="connsiteY0-538" fmla="*/ 0 h 13224"/>
                  <a:gd name="connsiteX1-539" fmla="*/ 7792 w 21556"/>
                  <a:gd name="connsiteY1-540" fmla="*/ 2216 h 13224"/>
                  <a:gd name="connsiteX2-541" fmla="*/ 7572 w 21556"/>
                  <a:gd name="connsiteY2-542" fmla="*/ 3261 h 13224"/>
                  <a:gd name="connsiteX3-543" fmla="*/ 6171 w 21556"/>
                  <a:gd name="connsiteY3-544" fmla="*/ 4992 h 13224"/>
                  <a:gd name="connsiteX4-545" fmla="*/ 4141 w 21556"/>
                  <a:gd name="connsiteY4-546" fmla="*/ 7482 h 13224"/>
                  <a:gd name="connsiteX5-547" fmla="*/ 81 w 21556"/>
                  <a:gd name="connsiteY5-548" fmla="*/ 12463 h 13224"/>
                  <a:gd name="connsiteX6-549" fmla="*/ 81 w 21556"/>
                  <a:gd name="connsiteY6-550" fmla="*/ 13067 h 13224"/>
                  <a:gd name="connsiteX7-551" fmla="*/ 392 w 21556"/>
                  <a:gd name="connsiteY7-552" fmla="*/ 13216 h 13224"/>
                  <a:gd name="connsiteX8-553" fmla="*/ 12498 w 21556"/>
                  <a:gd name="connsiteY8-554" fmla="*/ 13216 h 13224"/>
                  <a:gd name="connsiteX9-555" fmla="*/ 13012 w 21556"/>
                  <a:gd name="connsiteY9-556" fmla="*/ 13121 h 13224"/>
                  <a:gd name="connsiteX10-557" fmla="*/ 13507 w 21556"/>
                  <a:gd name="connsiteY10-558" fmla="*/ 12762 h 13224"/>
                  <a:gd name="connsiteX11-559" fmla="*/ 13992 w 21556"/>
                  <a:gd name="connsiteY11-560" fmla="*/ 12267 h 13224"/>
                  <a:gd name="connsiteX12-561" fmla="*/ 17966 w 21556"/>
                  <a:gd name="connsiteY12-562" fmla="*/ 7363 h 13224"/>
                  <a:gd name="connsiteX13-563" fmla="*/ 19953 w 21556"/>
                  <a:gd name="connsiteY13-564" fmla="*/ 4911 h 13224"/>
                  <a:gd name="connsiteX14-565" fmla="*/ 20946 w 21556"/>
                  <a:gd name="connsiteY14-566" fmla="*/ 3685 h 13224"/>
                  <a:gd name="connsiteX15-567" fmla="*/ 21404 w 21556"/>
                  <a:gd name="connsiteY15-568" fmla="*/ 3096 h 13224"/>
                  <a:gd name="connsiteX16-569" fmla="*/ 21553 w 21556"/>
                  <a:gd name="connsiteY16-570" fmla="*/ 2358 h 13224"/>
                  <a:gd name="connsiteX17-571" fmla="*/ 21354 w 21556"/>
                  <a:gd name="connsiteY17-572" fmla="*/ 1740 h 13224"/>
                  <a:gd name="connsiteX18-573" fmla="*/ 20946 w 21556"/>
                  <a:gd name="connsiteY18-574" fmla="*/ 1230 h 13224"/>
                  <a:gd name="connsiteX19-575" fmla="*/ 19953 w 21556"/>
                  <a:gd name="connsiteY19-576" fmla="*/ 0 h 13224"/>
                  <a:gd name="connsiteX0-577" fmla="*/ 20946 w 21556"/>
                  <a:gd name="connsiteY0-578" fmla="*/ 0 h 11994"/>
                  <a:gd name="connsiteX1-579" fmla="*/ 7792 w 21556"/>
                  <a:gd name="connsiteY1-580" fmla="*/ 986 h 11994"/>
                  <a:gd name="connsiteX2-581" fmla="*/ 7572 w 21556"/>
                  <a:gd name="connsiteY2-582" fmla="*/ 2031 h 11994"/>
                  <a:gd name="connsiteX3-583" fmla="*/ 6171 w 21556"/>
                  <a:gd name="connsiteY3-584" fmla="*/ 3762 h 11994"/>
                  <a:gd name="connsiteX4-585" fmla="*/ 4141 w 21556"/>
                  <a:gd name="connsiteY4-586" fmla="*/ 6252 h 11994"/>
                  <a:gd name="connsiteX5-587" fmla="*/ 81 w 21556"/>
                  <a:gd name="connsiteY5-588" fmla="*/ 11233 h 11994"/>
                  <a:gd name="connsiteX6-589" fmla="*/ 81 w 21556"/>
                  <a:gd name="connsiteY6-590" fmla="*/ 11837 h 11994"/>
                  <a:gd name="connsiteX7-591" fmla="*/ 392 w 21556"/>
                  <a:gd name="connsiteY7-592" fmla="*/ 11986 h 11994"/>
                  <a:gd name="connsiteX8-593" fmla="*/ 12498 w 21556"/>
                  <a:gd name="connsiteY8-594" fmla="*/ 11986 h 11994"/>
                  <a:gd name="connsiteX9-595" fmla="*/ 13012 w 21556"/>
                  <a:gd name="connsiteY9-596" fmla="*/ 11891 h 11994"/>
                  <a:gd name="connsiteX10-597" fmla="*/ 13507 w 21556"/>
                  <a:gd name="connsiteY10-598" fmla="*/ 11532 h 11994"/>
                  <a:gd name="connsiteX11-599" fmla="*/ 13992 w 21556"/>
                  <a:gd name="connsiteY11-600" fmla="*/ 11037 h 11994"/>
                  <a:gd name="connsiteX12-601" fmla="*/ 17966 w 21556"/>
                  <a:gd name="connsiteY12-602" fmla="*/ 6133 h 11994"/>
                  <a:gd name="connsiteX13-603" fmla="*/ 19953 w 21556"/>
                  <a:gd name="connsiteY13-604" fmla="*/ 3681 h 11994"/>
                  <a:gd name="connsiteX14-605" fmla="*/ 20946 w 21556"/>
                  <a:gd name="connsiteY14-606" fmla="*/ 2455 h 11994"/>
                  <a:gd name="connsiteX15-607" fmla="*/ 21404 w 21556"/>
                  <a:gd name="connsiteY15-608" fmla="*/ 1866 h 11994"/>
                  <a:gd name="connsiteX16-609" fmla="*/ 21553 w 21556"/>
                  <a:gd name="connsiteY16-610" fmla="*/ 1128 h 11994"/>
                  <a:gd name="connsiteX17-611" fmla="*/ 21354 w 21556"/>
                  <a:gd name="connsiteY17-612" fmla="*/ 510 h 11994"/>
                  <a:gd name="connsiteX18-613" fmla="*/ 20946 w 21556"/>
                  <a:gd name="connsiteY18-614" fmla="*/ 0 h 11994"/>
                  <a:gd name="connsiteX0-615" fmla="*/ 21354 w 21556"/>
                  <a:gd name="connsiteY0-616" fmla="*/ 0 h 11484"/>
                  <a:gd name="connsiteX1-617" fmla="*/ 7792 w 21556"/>
                  <a:gd name="connsiteY1-618" fmla="*/ 476 h 11484"/>
                  <a:gd name="connsiteX2-619" fmla="*/ 7572 w 21556"/>
                  <a:gd name="connsiteY2-620" fmla="*/ 1521 h 11484"/>
                  <a:gd name="connsiteX3-621" fmla="*/ 6171 w 21556"/>
                  <a:gd name="connsiteY3-622" fmla="*/ 3252 h 11484"/>
                  <a:gd name="connsiteX4-623" fmla="*/ 4141 w 21556"/>
                  <a:gd name="connsiteY4-624" fmla="*/ 5742 h 11484"/>
                  <a:gd name="connsiteX5-625" fmla="*/ 81 w 21556"/>
                  <a:gd name="connsiteY5-626" fmla="*/ 10723 h 11484"/>
                  <a:gd name="connsiteX6-627" fmla="*/ 81 w 21556"/>
                  <a:gd name="connsiteY6-628" fmla="*/ 11327 h 11484"/>
                  <a:gd name="connsiteX7-629" fmla="*/ 392 w 21556"/>
                  <a:gd name="connsiteY7-630" fmla="*/ 11476 h 11484"/>
                  <a:gd name="connsiteX8-631" fmla="*/ 12498 w 21556"/>
                  <a:gd name="connsiteY8-632" fmla="*/ 11476 h 11484"/>
                  <a:gd name="connsiteX9-633" fmla="*/ 13012 w 21556"/>
                  <a:gd name="connsiteY9-634" fmla="*/ 11381 h 11484"/>
                  <a:gd name="connsiteX10-635" fmla="*/ 13507 w 21556"/>
                  <a:gd name="connsiteY10-636" fmla="*/ 11022 h 11484"/>
                  <a:gd name="connsiteX11-637" fmla="*/ 13992 w 21556"/>
                  <a:gd name="connsiteY11-638" fmla="*/ 10527 h 11484"/>
                  <a:gd name="connsiteX12-639" fmla="*/ 17966 w 21556"/>
                  <a:gd name="connsiteY12-640" fmla="*/ 5623 h 11484"/>
                  <a:gd name="connsiteX13-641" fmla="*/ 19953 w 21556"/>
                  <a:gd name="connsiteY13-642" fmla="*/ 3171 h 11484"/>
                  <a:gd name="connsiteX14-643" fmla="*/ 20946 w 21556"/>
                  <a:gd name="connsiteY14-644" fmla="*/ 1945 h 11484"/>
                  <a:gd name="connsiteX15-645" fmla="*/ 21404 w 21556"/>
                  <a:gd name="connsiteY15-646" fmla="*/ 1356 h 11484"/>
                  <a:gd name="connsiteX16-647" fmla="*/ 21553 w 21556"/>
                  <a:gd name="connsiteY16-648" fmla="*/ 618 h 11484"/>
                  <a:gd name="connsiteX17-649" fmla="*/ 21354 w 21556"/>
                  <a:gd name="connsiteY17-650" fmla="*/ 0 h 11484"/>
                  <a:gd name="connsiteX0-651" fmla="*/ 21553 w 21556"/>
                  <a:gd name="connsiteY0-652" fmla="*/ 206 h 11072"/>
                  <a:gd name="connsiteX1-653" fmla="*/ 7792 w 21556"/>
                  <a:gd name="connsiteY1-654" fmla="*/ 64 h 11072"/>
                  <a:gd name="connsiteX2-655" fmla="*/ 7572 w 21556"/>
                  <a:gd name="connsiteY2-656" fmla="*/ 1109 h 11072"/>
                  <a:gd name="connsiteX3-657" fmla="*/ 6171 w 21556"/>
                  <a:gd name="connsiteY3-658" fmla="*/ 2840 h 11072"/>
                  <a:gd name="connsiteX4-659" fmla="*/ 4141 w 21556"/>
                  <a:gd name="connsiteY4-660" fmla="*/ 5330 h 11072"/>
                  <a:gd name="connsiteX5-661" fmla="*/ 81 w 21556"/>
                  <a:gd name="connsiteY5-662" fmla="*/ 10311 h 11072"/>
                  <a:gd name="connsiteX6-663" fmla="*/ 81 w 21556"/>
                  <a:gd name="connsiteY6-664" fmla="*/ 10915 h 11072"/>
                  <a:gd name="connsiteX7-665" fmla="*/ 392 w 21556"/>
                  <a:gd name="connsiteY7-666" fmla="*/ 11064 h 11072"/>
                  <a:gd name="connsiteX8-667" fmla="*/ 12498 w 21556"/>
                  <a:gd name="connsiteY8-668" fmla="*/ 11064 h 11072"/>
                  <a:gd name="connsiteX9-669" fmla="*/ 13012 w 21556"/>
                  <a:gd name="connsiteY9-670" fmla="*/ 10969 h 11072"/>
                  <a:gd name="connsiteX10-671" fmla="*/ 13507 w 21556"/>
                  <a:gd name="connsiteY10-672" fmla="*/ 10610 h 11072"/>
                  <a:gd name="connsiteX11-673" fmla="*/ 13992 w 21556"/>
                  <a:gd name="connsiteY11-674" fmla="*/ 10115 h 11072"/>
                  <a:gd name="connsiteX12-675" fmla="*/ 17966 w 21556"/>
                  <a:gd name="connsiteY12-676" fmla="*/ 5211 h 11072"/>
                  <a:gd name="connsiteX13-677" fmla="*/ 19953 w 21556"/>
                  <a:gd name="connsiteY13-678" fmla="*/ 2759 h 11072"/>
                  <a:gd name="connsiteX14-679" fmla="*/ 20946 w 21556"/>
                  <a:gd name="connsiteY14-680" fmla="*/ 1533 h 11072"/>
                  <a:gd name="connsiteX15-681" fmla="*/ 21404 w 21556"/>
                  <a:gd name="connsiteY15-682" fmla="*/ 944 h 11072"/>
                  <a:gd name="connsiteX16-683" fmla="*/ 21553 w 21556"/>
                  <a:gd name="connsiteY16-684" fmla="*/ 206 h 110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en-US" sz="900"/>
              </a:p>
            </p:txBody>
          </p:sp>
          <p:sp>
            <p:nvSpPr>
              <p:cNvPr id="22" name="i$1îḍè"/>
              <p:cNvSpPr/>
              <p:nvPr/>
            </p:nvSpPr>
            <p:spPr bwMode="auto">
              <a:xfrm flipV="1">
                <a:off x="7768474" y="1747497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-1" fmla="*/ 12498 w 21556"/>
                  <a:gd name="connsiteY0-2" fmla="*/ 3 h 21546"/>
                  <a:gd name="connsiteX1-3" fmla="*/ 81 w 21556"/>
                  <a:gd name="connsiteY1-4" fmla="*/ 749 h 21546"/>
                  <a:gd name="connsiteX2-5" fmla="*/ 4141 w 21556"/>
                  <a:gd name="connsiteY2-6" fmla="*/ 5786 h 21546"/>
                  <a:gd name="connsiteX3-7" fmla="*/ 6171 w 21556"/>
                  <a:gd name="connsiteY3-8" fmla="*/ 8305 h 21546"/>
                  <a:gd name="connsiteX4-9" fmla="*/ 7562 w 21556"/>
                  <a:gd name="connsiteY4-10" fmla="*/ 9933 h 21546"/>
                  <a:gd name="connsiteX5-11" fmla="*/ 7792 w 21556"/>
                  <a:gd name="connsiteY5-12" fmla="*/ 10538 h 21546"/>
                  <a:gd name="connsiteX6-13" fmla="*/ 7572 w 21556"/>
                  <a:gd name="connsiteY6-14" fmla="*/ 11583 h 21546"/>
                  <a:gd name="connsiteX7-15" fmla="*/ 6171 w 21556"/>
                  <a:gd name="connsiteY7-16" fmla="*/ 13314 h 21546"/>
                  <a:gd name="connsiteX8-17" fmla="*/ 4141 w 21556"/>
                  <a:gd name="connsiteY8-18" fmla="*/ 15804 h 21546"/>
                  <a:gd name="connsiteX9-19" fmla="*/ 81 w 21556"/>
                  <a:gd name="connsiteY9-20" fmla="*/ 20785 h 21546"/>
                  <a:gd name="connsiteX10-21" fmla="*/ 81 w 21556"/>
                  <a:gd name="connsiteY10-22" fmla="*/ 21389 h 21546"/>
                  <a:gd name="connsiteX11-23" fmla="*/ 392 w 21556"/>
                  <a:gd name="connsiteY11-24" fmla="*/ 21538 h 21546"/>
                  <a:gd name="connsiteX12-25" fmla="*/ 12498 w 21556"/>
                  <a:gd name="connsiteY12-26" fmla="*/ 21538 h 21546"/>
                  <a:gd name="connsiteX13-27" fmla="*/ 13012 w 21556"/>
                  <a:gd name="connsiteY13-28" fmla="*/ 21443 h 21546"/>
                  <a:gd name="connsiteX14-29" fmla="*/ 13507 w 21556"/>
                  <a:gd name="connsiteY14-30" fmla="*/ 21084 h 21546"/>
                  <a:gd name="connsiteX15-31" fmla="*/ 13992 w 21556"/>
                  <a:gd name="connsiteY15-32" fmla="*/ 20589 h 21546"/>
                  <a:gd name="connsiteX16-33" fmla="*/ 17966 w 21556"/>
                  <a:gd name="connsiteY16-34" fmla="*/ 15685 h 21546"/>
                  <a:gd name="connsiteX17-35" fmla="*/ 19953 w 21556"/>
                  <a:gd name="connsiteY17-36" fmla="*/ 13233 h 21546"/>
                  <a:gd name="connsiteX18-37" fmla="*/ 20946 w 21556"/>
                  <a:gd name="connsiteY18-38" fmla="*/ 12007 h 21546"/>
                  <a:gd name="connsiteX19-39" fmla="*/ 21404 w 21556"/>
                  <a:gd name="connsiteY19-40" fmla="*/ 11418 h 21546"/>
                  <a:gd name="connsiteX20-41" fmla="*/ 21553 w 21556"/>
                  <a:gd name="connsiteY20-42" fmla="*/ 10680 h 21546"/>
                  <a:gd name="connsiteX21-43" fmla="*/ 21354 w 21556"/>
                  <a:gd name="connsiteY21-44" fmla="*/ 10062 h 21546"/>
                  <a:gd name="connsiteX22-45" fmla="*/ 20946 w 21556"/>
                  <a:gd name="connsiteY22-46" fmla="*/ 9552 h 21546"/>
                  <a:gd name="connsiteX23-47" fmla="*/ 19953 w 21556"/>
                  <a:gd name="connsiteY23-48" fmla="*/ 8322 h 21546"/>
                  <a:gd name="connsiteX24-49" fmla="*/ 17966 w 21556"/>
                  <a:gd name="connsiteY24-50" fmla="*/ 5863 h 21546"/>
                  <a:gd name="connsiteX25-51" fmla="*/ 13992 w 21556"/>
                  <a:gd name="connsiteY25-52" fmla="*/ 945 h 21546"/>
                  <a:gd name="connsiteX26-53" fmla="*/ 13507 w 21556"/>
                  <a:gd name="connsiteY26-54" fmla="*/ 457 h 21546"/>
                  <a:gd name="connsiteX27-55" fmla="*/ 13012 w 21556"/>
                  <a:gd name="connsiteY27-56" fmla="*/ 98 h 21546"/>
                  <a:gd name="connsiteX28-57" fmla="*/ 12498 w 21556"/>
                  <a:gd name="connsiteY28-58" fmla="*/ 3 h 21546"/>
                  <a:gd name="connsiteX0-59" fmla="*/ 12498 w 21556"/>
                  <a:gd name="connsiteY0-60" fmla="*/ 3 h 21546"/>
                  <a:gd name="connsiteX1-61" fmla="*/ 4141 w 21556"/>
                  <a:gd name="connsiteY1-62" fmla="*/ 5786 h 21546"/>
                  <a:gd name="connsiteX2-63" fmla="*/ 6171 w 21556"/>
                  <a:gd name="connsiteY2-64" fmla="*/ 8305 h 21546"/>
                  <a:gd name="connsiteX3-65" fmla="*/ 7562 w 21556"/>
                  <a:gd name="connsiteY3-66" fmla="*/ 9933 h 21546"/>
                  <a:gd name="connsiteX4-67" fmla="*/ 7792 w 21556"/>
                  <a:gd name="connsiteY4-68" fmla="*/ 10538 h 21546"/>
                  <a:gd name="connsiteX5-69" fmla="*/ 7572 w 21556"/>
                  <a:gd name="connsiteY5-70" fmla="*/ 11583 h 21546"/>
                  <a:gd name="connsiteX6-71" fmla="*/ 6171 w 21556"/>
                  <a:gd name="connsiteY6-72" fmla="*/ 13314 h 21546"/>
                  <a:gd name="connsiteX7-73" fmla="*/ 4141 w 21556"/>
                  <a:gd name="connsiteY7-74" fmla="*/ 15804 h 21546"/>
                  <a:gd name="connsiteX8-75" fmla="*/ 81 w 21556"/>
                  <a:gd name="connsiteY8-76" fmla="*/ 20785 h 21546"/>
                  <a:gd name="connsiteX9-77" fmla="*/ 81 w 21556"/>
                  <a:gd name="connsiteY9-78" fmla="*/ 21389 h 21546"/>
                  <a:gd name="connsiteX10-79" fmla="*/ 392 w 21556"/>
                  <a:gd name="connsiteY10-80" fmla="*/ 21538 h 21546"/>
                  <a:gd name="connsiteX11-81" fmla="*/ 12498 w 21556"/>
                  <a:gd name="connsiteY11-82" fmla="*/ 21538 h 21546"/>
                  <a:gd name="connsiteX12-83" fmla="*/ 13012 w 21556"/>
                  <a:gd name="connsiteY12-84" fmla="*/ 21443 h 21546"/>
                  <a:gd name="connsiteX13-85" fmla="*/ 13507 w 21556"/>
                  <a:gd name="connsiteY13-86" fmla="*/ 21084 h 21546"/>
                  <a:gd name="connsiteX14-87" fmla="*/ 13992 w 21556"/>
                  <a:gd name="connsiteY14-88" fmla="*/ 20589 h 21546"/>
                  <a:gd name="connsiteX15-89" fmla="*/ 17966 w 21556"/>
                  <a:gd name="connsiteY15-90" fmla="*/ 15685 h 21546"/>
                  <a:gd name="connsiteX16-91" fmla="*/ 19953 w 21556"/>
                  <a:gd name="connsiteY16-92" fmla="*/ 13233 h 21546"/>
                  <a:gd name="connsiteX17-93" fmla="*/ 20946 w 21556"/>
                  <a:gd name="connsiteY17-94" fmla="*/ 12007 h 21546"/>
                  <a:gd name="connsiteX18-95" fmla="*/ 21404 w 21556"/>
                  <a:gd name="connsiteY18-96" fmla="*/ 11418 h 21546"/>
                  <a:gd name="connsiteX19-97" fmla="*/ 21553 w 21556"/>
                  <a:gd name="connsiteY19-98" fmla="*/ 10680 h 21546"/>
                  <a:gd name="connsiteX20-99" fmla="*/ 21354 w 21556"/>
                  <a:gd name="connsiteY20-100" fmla="*/ 10062 h 21546"/>
                  <a:gd name="connsiteX21-101" fmla="*/ 20946 w 21556"/>
                  <a:gd name="connsiteY21-102" fmla="*/ 9552 h 21546"/>
                  <a:gd name="connsiteX22-103" fmla="*/ 19953 w 21556"/>
                  <a:gd name="connsiteY22-104" fmla="*/ 8322 h 21546"/>
                  <a:gd name="connsiteX23-105" fmla="*/ 17966 w 21556"/>
                  <a:gd name="connsiteY23-106" fmla="*/ 5863 h 21546"/>
                  <a:gd name="connsiteX24-107" fmla="*/ 13992 w 21556"/>
                  <a:gd name="connsiteY24-108" fmla="*/ 945 h 21546"/>
                  <a:gd name="connsiteX25-109" fmla="*/ 13507 w 21556"/>
                  <a:gd name="connsiteY25-110" fmla="*/ 457 h 21546"/>
                  <a:gd name="connsiteX26-111" fmla="*/ 13012 w 21556"/>
                  <a:gd name="connsiteY26-112" fmla="*/ 98 h 21546"/>
                  <a:gd name="connsiteX27-113" fmla="*/ 12498 w 21556"/>
                  <a:gd name="connsiteY27-114" fmla="*/ 3 h 21546"/>
                  <a:gd name="connsiteX0-115" fmla="*/ 13012 w 21556"/>
                  <a:gd name="connsiteY0-116" fmla="*/ 0 h 21448"/>
                  <a:gd name="connsiteX1-117" fmla="*/ 4141 w 21556"/>
                  <a:gd name="connsiteY1-118" fmla="*/ 5688 h 21448"/>
                  <a:gd name="connsiteX2-119" fmla="*/ 6171 w 21556"/>
                  <a:gd name="connsiteY2-120" fmla="*/ 8207 h 21448"/>
                  <a:gd name="connsiteX3-121" fmla="*/ 7562 w 21556"/>
                  <a:gd name="connsiteY3-122" fmla="*/ 9835 h 21448"/>
                  <a:gd name="connsiteX4-123" fmla="*/ 7792 w 21556"/>
                  <a:gd name="connsiteY4-124" fmla="*/ 10440 h 21448"/>
                  <a:gd name="connsiteX5-125" fmla="*/ 7572 w 21556"/>
                  <a:gd name="connsiteY5-126" fmla="*/ 11485 h 21448"/>
                  <a:gd name="connsiteX6-127" fmla="*/ 6171 w 21556"/>
                  <a:gd name="connsiteY6-128" fmla="*/ 13216 h 21448"/>
                  <a:gd name="connsiteX7-129" fmla="*/ 4141 w 21556"/>
                  <a:gd name="connsiteY7-130" fmla="*/ 15706 h 21448"/>
                  <a:gd name="connsiteX8-131" fmla="*/ 81 w 21556"/>
                  <a:gd name="connsiteY8-132" fmla="*/ 20687 h 21448"/>
                  <a:gd name="connsiteX9-133" fmla="*/ 81 w 21556"/>
                  <a:gd name="connsiteY9-134" fmla="*/ 21291 h 21448"/>
                  <a:gd name="connsiteX10-135" fmla="*/ 392 w 21556"/>
                  <a:gd name="connsiteY10-136" fmla="*/ 21440 h 21448"/>
                  <a:gd name="connsiteX11-137" fmla="*/ 12498 w 21556"/>
                  <a:gd name="connsiteY11-138" fmla="*/ 21440 h 21448"/>
                  <a:gd name="connsiteX12-139" fmla="*/ 13012 w 21556"/>
                  <a:gd name="connsiteY12-140" fmla="*/ 21345 h 21448"/>
                  <a:gd name="connsiteX13-141" fmla="*/ 13507 w 21556"/>
                  <a:gd name="connsiteY13-142" fmla="*/ 20986 h 21448"/>
                  <a:gd name="connsiteX14-143" fmla="*/ 13992 w 21556"/>
                  <a:gd name="connsiteY14-144" fmla="*/ 20491 h 21448"/>
                  <a:gd name="connsiteX15-145" fmla="*/ 17966 w 21556"/>
                  <a:gd name="connsiteY15-146" fmla="*/ 15587 h 21448"/>
                  <a:gd name="connsiteX16-147" fmla="*/ 19953 w 21556"/>
                  <a:gd name="connsiteY16-148" fmla="*/ 13135 h 21448"/>
                  <a:gd name="connsiteX17-149" fmla="*/ 20946 w 21556"/>
                  <a:gd name="connsiteY17-150" fmla="*/ 11909 h 21448"/>
                  <a:gd name="connsiteX18-151" fmla="*/ 21404 w 21556"/>
                  <a:gd name="connsiteY18-152" fmla="*/ 11320 h 21448"/>
                  <a:gd name="connsiteX19-153" fmla="*/ 21553 w 21556"/>
                  <a:gd name="connsiteY19-154" fmla="*/ 10582 h 21448"/>
                  <a:gd name="connsiteX20-155" fmla="*/ 21354 w 21556"/>
                  <a:gd name="connsiteY20-156" fmla="*/ 9964 h 21448"/>
                  <a:gd name="connsiteX21-157" fmla="*/ 20946 w 21556"/>
                  <a:gd name="connsiteY21-158" fmla="*/ 9454 h 21448"/>
                  <a:gd name="connsiteX22-159" fmla="*/ 19953 w 21556"/>
                  <a:gd name="connsiteY22-160" fmla="*/ 8224 h 21448"/>
                  <a:gd name="connsiteX23-161" fmla="*/ 17966 w 21556"/>
                  <a:gd name="connsiteY23-162" fmla="*/ 5765 h 21448"/>
                  <a:gd name="connsiteX24-163" fmla="*/ 13992 w 21556"/>
                  <a:gd name="connsiteY24-164" fmla="*/ 847 h 21448"/>
                  <a:gd name="connsiteX25-165" fmla="*/ 13507 w 21556"/>
                  <a:gd name="connsiteY25-166" fmla="*/ 359 h 21448"/>
                  <a:gd name="connsiteX26-167" fmla="*/ 13012 w 21556"/>
                  <a:gd name="connsiteY26-168" fmla="*/ 0 h 21448"/>
                  <a:gd name="connsiteX0-169" fmla="*/ 13507 w 21556"/>
                  <a:gd name="connsiteY0-170" fmla="*/ 289 h 21378"/>
                  <a:gd name="connsiteX1-171" fmla="*/ 4141 w 21556"/>
                  <a:gd name="connsiteY1-172" fmla="*/ 5618 h 21378"/>
                  <a:gd name="connsiteX2-173" fmla="*/ 6171 w 21556"/>
                  <a:gd name="connsiteY2-174" fmla="*/ 8137 h 21378"/>
                  <a:gd name="connsiteX3-175" fmla="*/ 7562 w 21556"/>
                  <a:gd name="connsiteY3-176" fmla="*/ 9765 h 21378"/>
                  <a:gd name="connsiteX4-177" fmla="*/ 7792 w 21556"/>
                  <a:gd name="connsiteY4-178" fmla="*/ 10370 h 21378"/>
                  <a:gd name="connsiteX5-179" fmla="*/ 7572 w 21556"/>
                  <a:gd name="connsiteY5-180" fmla="*/ 11415 h 21378"/>
                  <a:gd name="connsiteX6-181" fmla="*/ 6171 w 21556"/>
                  <a:gd name="connsiteY6-182" fmla="*/ 13146 h 21378"/>
                  <a:gd name="connsiteX7-183" fmla="*/ 4141 w 21556"/>
                  <a:gd name="connsiteY7-184" fmla="*/ 15636 h 21378"/>
                  <a:gd name="connsiteX8-185" fmla="*/ 81 w 21556"/>
                  <a:gd name="connsiteY8-186" fmla="*/ 20617 h 21378"/>
                  <a:gd name="connsiteX9-187" fmla="*/ 81 w 21556"/>
                  <a:gd name="connsiteY9-188" fmla="*/ 21221 h 21378"/>
                  <a:gd name="connsiteX10-189" fmla="*/ 392 w 21556"/>
                  <a:gd name="connsiteY10-190" fmla="*/ 21370 h 21378"/>
                  <a:gd name="connsiteX11-191" fmla="*/ 12498 w 21556"/>
                  <a:gd name="connsiteY11-192" fmla="*/ 21370 h 21378"/>
                  <a:gd name="connsiteX12-193" fmla="*/ 13012 w 21556"/>
                  <a:gd name="connsiteY12-194" fmla="*/ 21275 h 21378"/>
                  <a:gd name="connsiteX13-195" fmla="*/ 13507 w 21556"/>
                  <a:gd name="connsiteY13-196" fmla="*/ 20916 h 21378"/>
                  <a:gd name="connsiteX14-197" fmla="*/ 13992 w 21556"/>
                  <a:gd name="connsiteY14-198" fmla="*/ 20421 h 21378"/>
                  <a:gd name="connsiteX15-199" fmla="*/ 17966 w 21556"/>
                  <a:gd name="connsiteY15-200" fmla="*/ 15517 h 21378"/>
                  <a:gd name="connsiteX16-201" fmla="*/ 19953 w 21556"/>
                  <a:gd name="connsiteY16-202" fmla="*/ 13065 h 21378"/>
                  <a:gd name="connsiteX17-203" fmla="*/ 20946 w 21556"/>
                  <a:gd name="connsiteY17-204" fmla="*/ 11839 h 21378"/>
                  <a:gd name="connsiteX18-205" fmla="*/ 21404 w 21556"/>
                  <a:gd name="connsiteY18-206" fmla="*/ 11250 h 21378"/>
                  <a:gd name="connsiteX19-207" fmla="*/ 21553 w 21556"/>
                  <a:gd name="connsiteY19-208" fmla="*/ 10512 h 21378"/>
                  <a:gd name="connsiteX20-209" fmla="*/ 21354 w 21556"/>
                  <a:gd name="connsiteY20-210" fmla="*/ 9894 h 21378"/>
                  <a:gd name="connsiteX21-211" fmla="*/ 20946 w 21556"/>
                  <a:gd name="connsiteY21-212" fmla="*/ 9384 h 21378"/>
                  <a:gd name="connsiteX22-213" fmla="*/ 19953 w 21556"/>
                  <a:gd name="connsiteY22-214" fmla="*/ 8154 h 21378"/>
                  <a:gd name="connsiteX23-215" fmla="*/ 17966 w 21556"/>
                  <a:gd name="connsiteY23-216" fmla="*/ 5695 h 21378"/>
                  <a:gd name="connsiteX24-217" fmla="*/ 13992 w 21556"/>
                  <a:gd name="connsiteY24-218" fmla="*/ 777 h 21378"/>
                  <a:gd name="connsiteX25-219" fmla="*/ 13507 w 21556"/>
                  <a:gd name="connsiteY25-220" fmla="*/ 289 h 21378"/>
                  <a:gd name="connsiteX0-221" fmla="*/ 13992 w 21556"/>
                  <a:gd name="connsiteY0-222" fmla="*/ 1 h 20602"/>
                  <a:gd name="connsiteX1-223" fmla="*/ 4141 w 21556"/>
                  <a:gd name="connsiteY1-224" fmla="*/ 4842 h 20602"/>
                  <a:gd name="connsiteX2-225" fmla="*/ 6171 w 21556"/>
                  <a:gd name="connsiteY2-226" fmla="*/ 7361 h 20602"/>
                  <a:gd name="connsiteX3-227" fmla="*/ 7562 w 21556"/>
                  <a:gd name="connsiteY3-228" fmla="*/ 8989 h 20602"/>
                  <a:gd name="connsiteX4-229" fmla="*/ 7792 w 21556"/>
                  <a:gd name="connsiteY4-230" fmla="*/ 9594 h 20602"/>
                  <a:gd name="connsiteX5-231" fmla="*/ 7572 w 21556"/>
                  <a:gd name="connsiteY5-232" fmla="*/ 10639 h 20602"/>
                  <a:gd name="connsiteX6-233" fmla="*/ 6171 w 21556"/>
                  <a:gd name="connsiteY6-234" fmla="*/ 12370 h 20602"/>
                  <a:gd name="connsiteX7-235" fmla="*/ 4141 w 21556"/>
                  <a:gd name="connsiteY7-236" fmla="*/ 14860 h 20602"/>
                  <a:gd name="connsiteX8-237" fmla="*/ 81 w 21556"/>
                  <a:gd name="connsiteY8-238" fmla="*/ 19841 h 20602"/>
                  <a:gd name="connsiteX9-239" fmla="*/ 81 w 21556"/>
                  <a:gd name="connsiteY9-240" fmla="*/ 20445 h 20602"/>
                  <a:gd name="connsiteX10-241" fmla="*/ 392 w 21556"/>
                  <a:gd name="connsiteY10-242" fmla="*/ 20594 h 20602"/>
                  <a:gd name="connsiteX11-243" fmla="*/ 12498 w 21556"/>
                  <a:gd name="connsiteY11-244" fmla="*/ 20594 h 20602"/>
                  <a:gd name="connsiteX12-245" fmla="*/ 13012 w 21556"/>
                  <a:gd name="connsiteY12-246" fmla="*/ 20499 h 20602"/>
                  <a:gd name="connsiteX13-247" fmla="*/ 13507 w 21556"/>
                  <a:gd name="connsiteY13-248" fmla="*/ 20140 h 20602"/>
                  <a:gd name="connsiteX14-249" fmla="*/ 13992 w 21556"/>
                  <a:gd name="connsiteY14-250" fmla="*/ 19645 h 20602"/>
                  <a:gd name="connsiteX15-251" fmla="*/ 17966 w 21556"/>
                  <a:gd name="connsiteY15-252" fmla="*/ 14741 h 20602"/>
                  <a:gd name="connsiteX16-253" fmla="*/ 19953 w 21556"/>
                  <a:gd name="connsiteY16-254" fmla="*/ 12289 h 20602"/>
                  <a:gd name="connsiteX17-255" fmla="*/ 20946 w 21556"/>
                  <a:gd name="connsiteY17-256" fmla="*/ 11063 h 20602"/>
                  <a:gd name="connsiteX18-257" fmla="*/ 21404 w 21556"/>
                  <a:gd name="connsiteY18-258" fmla="*/ 10474 h 20602"/>
                  <a:gd name="connsiteX19-259" fmla="*/ 21553 w 21556"/>
                  <a:gd name="connsiteY19-260" fmla="*/ 9736 h 20602"/>
                  <a:gd name="connsiteX20-261" fmla="*/ 21354 w 21556"/>
                  <a:gd name="connsiteY20-262" fmla="*/ 9118 h 20602"/>
                  <a:gd name="connsiteX21-263" fmla="*/ 20946 w 21556"/>
                  <a:gd name="connsiteY21-264" fmla="*/ 8608 h 20602"/>
                  <a:gd name="connsiteX22-265" fmla="*/ 19953 w 21556"/>
                  <a:gd name="connsiteY22-266" fmla="*/ 7378 h 20602"/>
                  <a:gd name="connsiteX23-267" fmla="*/ 17966 w 21556"/>
                  <a:gd name="connsiteY23-268" fmla="*/ 4919 h 20602"/>
                  <a:gd name="connsiteX24-269" fmla="*/ 13992 w 21556"/>
                  <a:gd name="connsiteY24-270" fmla="*/ 1 h 20602"/>
                  <a:gd name="connsiteX0-271" fmla="*/ 17966 w 21556"/>
                  <a:gd name="connsiteY0-272" fmla="*/ 77 h 15760"/>
                  <a:gd name="connsiteX1-273" fmla="*/ 4141 w 21556"/>
                  <a:gd name="connsiteY1-274" fmla="*/ 0 h 15760"/>
                  <a:gd name="connsiteX2-275" fmla="*/ 6171 w 21556"/>
                  <a:gd name="connsiteY2-276" fmla="*/ 2519 h 15760"/>
                  <a:gd name="connsiteX3-277" fmla="*/ 7562 w 21556"/>
                  <a:gd name="connsiteY3-278" fmla="*/ 4147 h 15760"/>
                  <a:gd name="connsiteX4-279" fmla="*/ 7792 w 21556"/>
                  <a:gd name="connsiteY4-280" fmla="*/ 4752 h 15760"/>
                  <a:gd name="connsiteX5-281" fmla="*/ 7572 w 21556"/>
                  <a:gd name="connsiteY5-282" fmla="*/ 5797 h 15760"/>
                  <a:gd name="connsiteX6-283" fmla="*/ 6171 w 21556"/>
                  <a:gd name="connsiteY6-284" fmla="*/ 7528 h 15760"/>
                  <a:gd name="connsiteX7-285" fmla="*/ 4141 w 21556"/>
                  <a:gd name="connsiteY7-286" fmla="*/ 10018 h 15760"/>
                  <a:gd name="connsiteX8-287" fmla="*/ 81 w 21556"/>
                  <a:gd name="connsiteY8-288" fmla="*/ 14999 h 15760"/>
                  <a:gd name="connsiteX9-289" fmla="*/ 81 w 21556"/>
                  <a:gd name="connsiteY9-290" fmla="*/ 15603 h 15760"/>
                  <a:gd name="connsiteX10-291" fmla="*/ 392 w 21556"/>
                  <a:gd name="connsiteY10-292" fmla="*/ 15752 h 15760"/>
                  <a:gd name="connsiteX11-293" fmla="*/ 12498 w 21556"/>
                  <a:gd name="connsiteY11-294" fmla="*/ 15752 h 15760"/>
                  <a:gd name="connsiteX12-295" fmla="*/ 13012 w 21556"/>
                  <a:gd name="connsiteY12-296" fmla="*/ 15657 h 15760"/>
                  <a:gd name="connsiteX13-297" fmla="*/ 13507 w 21556"/>
                  <a:gd name="connsiteY13-298" fmla="*/ 15298 h 15760"/>
                  <a:gd name="connsiteX14-299" fmla="*/ 13992 w 21556"/>
                  <a:gd name="connsiteY14-300" fmla="*/ 14803 h 15760"/>
                  <a:gd name="connsiteX15-301" fmla="*/ 17966 w 21556"/>
                  <a:gd name="connsiteY15-302" fmla="*/ 9899 h 15760"/>
                  <a:gd name="connsiteX16-303" fmla="*/ 19953 w 21556"/>
                  <a:gd name="connsiteY16-304" fmla="*/ 7447 h 15760"/>
                  <a:gd name="connsiteX17-305" fmla="*/ 20946 w 21556"/>
                  <a:gd name="connsiteY17-306" fmla="*/ 6221 h 15760"/>
                  <a:gd name="connsiteX18-307" fmla="*/ 21404 w 21556"/>
                  <a:gd name="connsiteY18-308" fmla="*/ 5632 h 15760"/>
                  <a:gd name="connsiteX19-309" fmla="*/ 21553 w 21556"/>
                  <a:gd name="connsiteY19-310" fmla="*/ 4894 h 15760"/>
                  <a:gd name="connsiteX20-311" fmla="*/ 21354 w 21556"/>
                  <a:gd name="connsiteY20-312" fmla="*/ 4276 h 15760"/>
                  <a:gd name="connsiteX21-313" fmla="*/ 20946 w 21556"/>
                  <a:gd name="connsiteY21-314" fmla="*/ 3766 h 15760"/>
                  <a:gd name="connsiteX22-315" fmla="*/ 19953 w 21556"/>
                  <a:gd name="connsiteY22-316" fmla="*/ 2536 h 15760"/>
                  <a:gd name="connsiteX23-317" fmla="*/ 17966 w 21556"/>
                  <a:gd name="connsiteY23-318" fmla="*/ 77 h 15760"/>
                  <a:gd name="connsiteX0-319" fmla="*/ 17966 w 21556"/>
                  <a:gd name="connsiteY0-320" fmla="*/ 0 h 15683"/>
                  <a:gd name="connsiteX1-321" fmla="*/ 6171 w 21556"/>
                  <a:gd name="connsiteY1-322" fmla="*/ 2442 h 15683"/>
                  <a:gd name="connsiteX2-323" fmla="*/ 7562 w 21556"/>
                  <a:gd name="connsiteY2-324" fmla="*/ 4070 h 15683"/>
                  <a:gd name="connsiteX3-325" fmla="*/ 7792 w 21556"/>
                  <a:gd name="connsiteY3-326" fmla="*/ 4675 h 15683"/>
                  <a:gd name="connsiteX4-327" fmla="*/ 7572 w 21556"/>
                  <a:gd name="connsiteY4-328" fmla="*/ 5720 h 15683"/>
                  <a:gd name="connsiteX5-329" fmla="*/ 6171 w 21556"/>
                  <a:gd name="connsiteY5-330" fmla="*/ 7451 h 15683"/>
                  <a:gd name="connsiteX6-331" fmla="*/ 4141 w 21556"/>
                  <a:gd name="connsiteY6-332" fmla="*/ 9941 h 15683"/>
                  <a:gd name="connsiteX7-333" fmla="*/ 81 w 21556"/>
                  <a:gd name="connsiteY7-334" fmla="*/ 14922 h 15683"/>
                  <a:gd name="connsiteX8-335" fmla="*/ 81 w 21556"/>
                  <a:gd name="connsiteY8-336" fmla="*/ 15526 h 15683"/>
                  <a:gd name="connsiteX9-337" fmla="*/ 392 w 21556"/>
                  <a:gd name="connsiteY9-338" fmla="*/ 15675 h 15683"/>
                  <a:gd name="connsiteX10-339" fmla="*/ 12498 w 21556"/>
                  <a:gd name="connsiteY10-340" fmla="*/ 15675 h 15683"/>
                  <a:gd name="connsiteX11-341" fmla="*/ 13012 w 21556"/>
                  <a:gd name="connsiteY11-342" fmla="*/ 15580 h 15683"/>
                  <a:gd name="connsiteX12-343" fmla="*/ 13507 w 21556"/>
                  <a:gd name="connsiteY12-344" fmla="*/ 15221 h 15683"/>
                  <a:gd name="connsiteX13-345" fmla="*/ 13992 w 21556"/>
                  <a:gd name="connsiteY13-346" fmla="*/ 14726 h 15683"/>
                  <a:gd name="connsiteX14-347" fmla="*/ 17966 w 21556"/>
                  <a:gd name="connsiteY14-348" fmla="*/ 9822 h 15683"/>
                  <a:gd name="connsiteX15-349" fmla="*/ 19953 w 21556"/>
                  <a:gd name="connsiteY15-350" fmla="*/ 7370 h 15683"/>
                  <a:gd name="connsiteX16-351" fmla="*/ 20946 w 21556"/>
                  <a:gd name="connsiteY16-352" fmla="*/ 6144 h 15683"/>
                  <a:gd name="connsiteX17-353" fmla="*/ 21404 w 21556"/>
                  <a:gd name="connsiteY17-354" fmla="*/ 5555 h 15683"/>
                  <a:gd name="connsiteX18-355" fmla="*/ 21553 w 21556"/>
                  <a:gd name="connsiteY18-356" fmla="*/ 4817 h 15683"/>
                  <a:gd name="connsiteX19-357" fmla="*/ 21354 w 21556"/>
                  <a:gd name="connsiteY19-358" fmla="*/ 4199 h 15683"/>
                  <a:gd name="connsiteX20-359" fmla="*/ 20946 w 21556"/>
                  <a:gd name="connsiteY20-360" fmla="*/ 3689 h 15683"/>
                  <a:gd name="connsiteX21-361" fmla="*/ 19953 w 21556"/>
                  <a:gd name="connsiteY21-362" fmla="*/ 2459 h 15683"/>
                  <a:gd name="connsiteX22-363" fmla="*/ 17966 w 21556"/>
                  <a:gd name="connsiteY22-364" fmla="*/ 0 h 15683"/>
                  <a:gd name="connsiteX0-365" fmla="*/ 17966 w 21556"/>
                  <a:gd name="connsiteY0-366" fmla="*/ 0 h 15683"/>
                  <a:gd name="connsiteX1-367" fmla="*/ 7562 w 21556"/>
                  <a:gd name="connsiteY1-368" fmla="*/ 4070 h 15683"/>
                  <a:gd name="connsiteX2-369" fmla="*/ 7792 w 21556"/>
                  <a:gd name="connsiteY2-370" fmla="*/ 4675 h 15683"/>
                  <a:gd name="connsiteX3-371" fmla="*/ 7572 w 21556"/>
                  <a:gd name="connsiteY3-372" fmla="*/ 5720 h 15683"/>
                  <a:gd name="connsiteX4-373" fmla="*/ 6171 w 21556"/>
                  <a:gd name="connsiteY4-374" fmla="*/ 7451 h 15683"/>
                  <a:gd name="connsiteX5-375" fmla="*/ 4141 w 21556"/>
                  <a:gd name="connsiteY5-376" fmla="*/ 9941 h 15683"/>
                  <a:gd name="connsiteX6-377" fmla="*/ 81 w 21556"/>
                  <a:gd name="connsiteY6-378" fmla="*/ 14922 h 15683"/>
                  <a:gd name="connsiteX7-379" fmla="*/ 81 w 21556"/>
                  <a:gd name="connsiteY7-380" fmla="*/ 15526 h 15683"/>
                  <a:gd name="connsiteX8-381" fmla="*/ 392 w 21556"/>
                  <a:gd name="connsiteY8-382" fmla="*/ 15675 h 15683"/>
                  <a:gd name="connsiteX9-383" fmla="*/ 12498 w 21556"/>
                  <a:gd name="connsiteY9-384" fmla="*/ 15675 h 15683"/>
                  <a:gd name="connsiteX10-385" fmla="*/ 13012 w 21556"/>
                  <a:gd name="connsiteY10-386" fmla="*/ 15580 h 15683"/>
                  <a:gd name="connsiteX11-387" fmla="*/ 13507 w 21556"/>
                  <a:gd name="connsiteY11-388" fmla="*/ 15221 h 15683"/>
                  <a:gd name="connsiteX12-389" fmla="*/ 13992 w 21556"/>
                  <a:gd name="connsiteY12-390" fmla="*/ 14726 h 15683"/>
                  <a:gd name="connsiteX13-391" fmla="*/ 17966 w 21556"/>
                  <a:gd name="connsiteY13-392" fmla="*/ 9822 h 15683"/>
                  <a:gd name="connsiteX14-393" fmla="*/ 19953 w 21556"/>
                  <a:gd name="connsiteY14-394" fmla="*/ 7370 h 15683"/>
                  <a:gd name="connsiteX15-395" fmla="*/ 20946 w 21556"/>
                  <a:gd name="connsiteY15-396" fmla="*/ 6144 h 15683"/>
                  <a:gd name="connsiteX16-397" fmla="*/ 21404 w 21556"/>
                  <a:gd name="connsiteY16-398" fmla="*/ 5555 h 15683"/>
                  <a:gd name="connsiteX17-399" fmla="*/ 21553 w 21556"/>
                  <a:gd name="connsiteY17-400" fmla="*/ 4817 h 15683"/>
                  <a:gd name="connsiteX18-401" fmla="*/ 21354 w 21556"/>
                  <a:gd name="connsiteY18-402" fmla="*/ 4199 h 15683"/>
                  <a:gd name="connsiteX19-403" fmla="*/ 20946 w 21556"/>
                  <a:gd name="connsiteY19-404" fmla="*/ 3689 h 15683"/>
                  <a:gd name="connsiteX20-405" fmla="*/ 19953 w 21556"/>
                  <a:gd name="connsiteY20-406" fmla="*/ 2459 h 15683"/>
                  <a:gd name="connsiteX21-407" fmla="*/ 17966 w 21556"/>
                  <a:gd name="connsiteY21-408" fmla="*/ 0 h 15683"/>
                  <a:gd name="connsiteX0-409" fmla="*/ 19953 w 21556"/>
                  <a:gd name="connsiteY0-410" fmla="*/ 0 h 13224"/>
                  <a:gd name="connsiteX1-411" fmla="*/ 7562 w 21556"/>
                  <a:gd name="connsiteY1-412" fmla="*/ 1611 h 13224"/>
                  <a:gd name="connsiteX2-413" fmla="*/ 7792 w 21556"/>
                  <a:gd name="connsiteY2-414" fmla="*/ 2216 h 13224"/>
                  <a:gd name="connsiteX3-415" fmla="*/ 7572 w 21556"/>
                  <a:gd name="connsiteY3-416" fmla="*/ 3261 h 13224"/>
                  <a:gd name="connsiteX4-417" fmla="*/ 6171 w 21556"/>
                  <a:gd name="connsiteY4-418" fmla="*/ 4992 h 13224"/>
                  <a:gd name="connsiteX5-419" fmla="*/ 4141 w 21556"/>
                  <a:gd name="connsiteY5-420" fmla="*/ 7482 h 13224"/>
                  <a:gd name="connsiteX6-421" fmla="*/ 81 w 21556"/>
                  <a:gd name="connsiteY6-422" fmla="*/ 12463 h 13224"/>
                  <a:gd name="connsiteX7-423" fmla="*/ 81 w 21556"/>
                  <a:gd name="connsiteY7-424" fmla="*/ 13067 h 13224"/>
                  <a:gd name="connsiteX8-425" fmla="*/ 392 w 21556"/>
                  <a:gd name="connsiteY8-426" fmla="*/ 13216 h 13224"/>
                  <a:gd name="connsiteX9-427" fmla="*/ 12498 w 21556"/>
                  <a:gd name="connsiteY9-428" fmla="*/ 13216 h 13224"/>
                  <a:gd name="connsiteX10-429" fmla="*/ 13012 w 21556"/>
                  <a:gd name="connsiteY10-430" fmla="*/ 13121 h 13224"/>
                  <a:gd name="connsiteX11-431" fmla="*/ 13507 w 21556"/>
                  <a:gd name="connsiteY11-432" fmla="*/ 12762 h 13224"/>
                  <a:gd name="connsiteX12-433" fmla="*/ 13992 w 21556"/>
                  <a:gd name="connsiteY12-434" fmla="*/ 12267 h 13224"/>
                  <a:gd name="connsiteX13-435" fmla="*/ 17966 w 21556"/>
                  <a:gd name="connsiteY13-436" fmla="*/ 7363 h 13224"/>
                  <a:gd name="connsiteX14-437" fmla="*/ 19953 w 21556"/>
                  <a:gd name="connsiteY14-438" fmla="*/ 4911 h 13224"/>
                  <a:gd name="connsiteX15-439" fmla="*/ 20946 w 21556"/>
                  <a:gd name="connsiteY15-440" fmla="*/ 3685 h 13224"/>
                  <a:gd name="connsiteX16-441" fmla="*/ 21404 w 21556"/>
                  <a:gd name="connsiteY16-442" fmla="*/ 3096 h 13224"/>
                  <a:gd name="connsiteX17-443" fmla="*/ 21553 w 21556"/>
                  <a:gd name="connsiteY17-444" fmla="*/ 2358 h 13224"/>
                  <a:gd name="connsiteX18-445" fmla="*/ 21354 w 21556"/>
                  <a:gd name="connsiteY18-446" fmla="*/ 1740 h 13224"/>
                  <a:gd name="connsiteX19-447" fmla="*/ 20946 w 21556"/>
                  <a:gd name="connsiteY19-448" fmla="*/ 1230 h 13224"/>
                  <a:gd name="connsiteX20-449" fmla="*/ 19953 w 21556"/>
                  <a:gd name="connsiteY20-450" fmla="*/ 0 h 13224"/>
                  <a:gd name="connsiteX0-451" fmla="*/ 19953 w 21556"/>
                  <a:gd name="connsiteY0-452" fmla="*/ 0 h 13224"/>
                  <a:gd name="connsiteX1-453" fmla="*/ 7562 w 21556"/>
                  <a:gd name="connsiteY1-454" fmla="*/ 1611 h 13224"/>
                  <a:gd name="connsiteX2-455" fmla="*/ 7792 w 21556"/>
                  <a:gd name="connsiteY2-456" fmla="*/ 2216 h 13224"/>
                  <a:gd name="connsiteX3-457" fmla="*/ 7613 w 21556"/>
                  <a:gd name="connsiteY3-458" fmla="*/ 1590 h 13224"/>
                  <a:gd name="connsiteX4-459" fmla="*/ 7572 w 21556"/>
                  <a:gd name="connsiteY4-460" fmla="*/ 3261 h 13224"/>
                  <a:gd name="connsiteX5-461" fmla="*/ 6171 w 21556"/>
                  <a:gd name="connsiteY5-462" fmla="*/ 4992 h 13224"/>
                  <a:gd name="connsiteX6-463" fmla="*/ 4141 w 21556"/>
                  <a:gd name="connsiteY6-464" fmla="*/ 7482 h 13224"/>
                  <a:gd name="connsiteX7-465" fmla="*/ 81 w 21556"/>
                  <a:gd name="connsiteY7-466" fmla="*/ 12463 h 13224"/>
                  <a:gd name="connsiteX8-467" fmla="*/ 81 w 21556"/>
                  <a:gd name="connsiteY8-468" fmla="*/ 13067 h 13224"/>
                  <a:gd name="connsiteX9-469" fmla="*/ 392 w 21556"/>
                  <a:gd name="connsiteY9-470" fmla="*/ 13216 h 13224"/>
                  <a:gd name="connsiteX10-471" fmla="*/ 12498 w 21556"/>
                  <a:gd name="connsiteY10-472" fmla="*/ 13216 h 13224"/>
                  <a:gd name="connsiteX11-473" fmla="*/ 13012 w 21556"/>
                  <a:gd name="connsiteY11-474" fmla="*/ 13121 h 13224"/>
                  <a:gd name="connsiteX12-475" fmla="*/ 13507 w 21556"/>
                  <a:gd name="connsiteY12-476" fmla="*/ 12762 h 13224"/>
                  <a:gd name="connsiteX13-477" fmla="*/ 13992 w 21556"/>
                  <a:gd name="connsiteY13-478" fmla="*/ 12267 h 13224"/>
                  <a:gd name="connsiteX14-479" fmla="*/ 17966 w 21556"/>
                  <a:gd name="connsiteY14-480" fmla="*/ 7363 h 13224"/>
                  <a:gd name="connsiteX15-481" fmla="*/ 19953 w 21556"/>
                  <a:gd name="connsiteY15-482" fmla="*/ 4911 h 13224"/>
                  <a:gd name="connsiteX16-483" fmla="*/ 20946 w 21556"/>
                  <a:gd name="connsiteY16-484" fmla="*/ 3685 h 13224"/>
                  <a:gd name="connsiteX17-485" fmla="*/ 21404 w 21556"/>
                  <a:gd name="connsiteY17-486" fmla="*/ 3096 h 13224"/>
                  <a:gd name="connsiteX18-487" fmla="*/ 21553 w 21556"/>
                  <a:gd name="connsiteY18-488" fmla="*/ 2358 h 13224"/>
                  <a:gd name="connsiteX19-489" fmla="*/ 21354 w 21556"/>
                  <a:gd name="connsiteY19-490" fmla="*/ 1740 h 13224"/>
                  <a:gd name="connsiteX20-491" fmla="*/ 20946 w 21556"/>
                  <a:gd name="connsiteY20-492" fmla="*/ 1230 h 13224"/>
                  <a:gd name="connsiteX21-493" fmla="*/ 19953 w 21556"/>
                  <a:gd name="connsiteY21-494" fmla="*/ 0 h 13224"/>
                  <a:gd name="connsiteX0-495" fmla="*/ 19953 w 21556"/>
                  <a:gd name="connsiteY0-496" fmla="*/ 0 h 13224"/>
                  <a:gd name="connsiteX1-497" fmla="*/ 7562 w 21556"/>
                  <a:gd name="connsiteY1-498" fmla="*/ 1611 h 13224"/>
                  <a:gd name="connsiteX2-499" fmla="*/ 7792 w 21556"/>
                  <a:gd name="connsiteY2-500" fmla="*/ 2216 h 13224"/>
                  <a:gd name="connsiteX3-501" fmla="*/ 7572 w 21556"/>
                  <a:gd name="connsiteY3-502" fmla="*/ 3261 h 13224"/>
                  <a:gd name="connsiteX4-503" fmla="*/ 6171 w 21556"/>
                  <a:gd name="connsiteY4-504" fmla="*/ 4992 h 13224"/>
                  <a:gd name="connsiteX5-505" fmla="*/ 4141 w 21556"/>
                  <a:gd name="connsiteY5-506" fmla="*/ 7482 h 13224"/>
                  <a:gd name="connsiteX6-507" fmla="*/ 81 w 21556"/>
                  <a:gd name="connsiteY6-508" fmla="*/ 12463 h 13224"/>
                  <a:gd name="connsiteX7-509" fmla="*/ 81 w 21556"/>
                  <a:gd name="connsiteY7-510" fmla="*/ 13067 h 13224"/>
                  <a:gd name="connsiteX8-511" fmla="*/ 392 w 21556"/>
                  <a:gd name="connsiteY8-512" fmla="*/ 13216 h 13224"/>
                  <a:gd name="connsiteX9-513" fmla="*/ 12498 w 21556"/>
                  <a:gd name="connsiteY9-514" fmla="*/ 13216 h 13224"/>
                  <a:gd name="connsiteX10-515" fmla="*/ 13012 w 21556"/>
                  <a:gd name="connsiteY10-516" fmla="*/ 13121 h 13224"/>
                  <a:gd name="connsiteX11-517" fmla="*/ 13507 w 21556"/>
                  <a:gd name="connsiteY11-518" fmla="*/ 12762 h 13224"/>
                  <a:gd name="connsiteX12-519" fmla="*/ 13992 w 21556"/>
                  <a:gd name="connsiteY12-520" fmla="*/ 12267 h 13224"/>
                  <a:gd name="connsiteX13-521" fmla="*/ 17966 w 21556"/>
                  <a:gd name="connsiteY13-522" fmla="*/ 7363 h 13224"/>
                  <a:gd name="connsiteX14-523" fmla="*/ 19953 w 21556"/>
                  <a:gd name="connsiteY14-524" fmla="*/ 4911 h 13224"/>
                  <a:gd name="connsiteX15-525" fmla="*/ 20946 w 21556"/>
                  <a:gd name="connsiteY15-526" fmla="*/ 3685 h 13224"/>
                  <a:gd name="connsiteX16-527" fmla="*/ 21404 w 21556"/>
                  <a:gd name="connsiteY16-528" fmla="*/ 3096 h 13224"/>
                  <a:gd name="connsiteX17-529" fmla="*/ 21553 w 21556"/>
                  <a:gd name="connsiteY17-530" fmla="*/ 2358 h 13224"/>
                  <a:gd name="connsiteX18-531" fmla="*/ 21354 w 21556"/>
                  <a:gd name="connsiteY18-532" fmla="*/ 1740 h 13224"/>
                  <a:gd name="connsiteX19-533" fmla="*/ 20946 w 21556"/>
                  <a:gd name="connsiteY19-534" fmla="*/ 1230 h 13224"/>
                  <a:gd name="connsiteX20-535" fmla="*/ 19953 w 21556"/>
                  <a:gd name="connsiteY20-536" fmla="*/ 0 h 13224"/>
                  <a:gd name="connsiteX0-537" fmla="*/ 19953 w 21556"/>
                  <a:gd name="connsiteY0-538" fmla="*/ 0 h 13224"/>
                  <a:gd name="connsiteX1-539" fmla="*/ 7792 w 21556"/>
                  <a:gd name="connsiteY1-540" fmla="*/ 2216 h 13224"/>
                  <a:gd name="connsiteX2-541" fmla="*/ 7572 w 21556"/>
                  <a:gd name="connsiteY2-542" fmla="*/ 3261 h 13224"/>
                  <a:gd name="connsiteX3-543" fmla="*/ 6171 w 21556"/>
                  <a:gd name="connsiteY3-544" fmla="*/ 4992 h 13224"/>
                  <a:gd name="connsiteX4-545" fmla="*/ 4141 w 21556"/>
                  <a:gd name="connsiteY4-546" fmla="*/ 7482 h 13224"/>
                  <a:gd name="connsiteX5-547" fmla="*/ 81 w 21556"/>
                  <a:gd name="connsiteY5-548" fmla="*/ 12463 h 13224"/>
                  <a:gd name="connsiteX6-549" fmla="*/ 81 w 21556"/>
                  <a:gd name="connsiteY6-550" fmla="*/ 13067 h 13224"/>
                  <a:gd name="connsiteX7-551" fmla="*/ 392 w 21556"/>
                  <a:gd name="connsiteY7-552" fmla="*/ 13216 h 13224"/>
                  <a:gd name="connsiteX8-553" fmla="*/ 12498 w 21556"/>
                  <a:gd name="connsiteY8-554" fmla="*/ 13216 h 13224"/>
                  <a:gd name="connsiteX9-555" fmla="*/ 13012 w 21556"/>
                  <a:gd name="connsiteY9-556" fmla="*/ 13121 h 13224"/>
                  <a:gd name="connsiteX10-557" fmla="*/ 13507 w 21556"/>
                  <a:gd name="connsiteY10-558" fmla="*/ 12762 h 13224"/>
                  <a:gd name="connsiteX11-559" fmla="*/ 13992 w 21556"/>
                  <a:gd name="connsiteY11-560" fmla="*/ 12267 h 13224"/>
                  <a:gd name="connsiteX12-561" fmla="*/ 17966 w 21556"/>
                  <a:gd name="connsiteY12-562" fmla="*/ 7363 h 13224"/>
                  <a:gd name="connsiteX13-563" fmla="*/ 19953 w 21556"/>
                  <a:gd name="connsiteY13-564" fmla="*/ 4911 h 13224"/>
                  <a:gd name="connsiteX14-565" fmla="*/ 20946 w 21556"/>
                  <a:gd name="connsiteY14-566" fmla="*/ 3685 h 13224"/>
                  <a:gd name="connsiteX15-567" fmla="*/ 21404 w 21556"/>
                  <a:gd name="connsiteY15-568" fmla="*/ 3096 h 13224"/>
                  <a:gd name="connsiteX16-569" fmla="*/ 21553 w 21556"/>
                  <a:gd name="connsiteY16-570" fmla="*/ 2358 h 13224"/>
                  <a:gd name="connsiteX17-571" fmla="*/ 21354 w 21556"/>
                  <a:gd name="connsiteY17-572" fmla="*/ 1740 h 13224"/>
                  <a:gd name="connsiteX18-573" fmla="*/ 20946 w 21556"/>
                  <a:gd name="connsiteY18-574" fmla="*/ 1230 h 13224"/>
                  <a:gd name="connsiteX19-575" fmla="*/ 19953 w 21556"/>
                  <a:gd name="connsiteY19-576" fmla="*/ 0 h 13224"/>
                  <a:gd name="connsiteX0-577" fmla="*/ 20946 w 21556"/>
                  <a:gd name="connsiteY0-578" fmla="*/ 0 h 11994"/>
                  <a:gd name="connsiteX1-579" fmla="*/ 7792 w 21556"/>
                  <a:gd name="connsiteY1-580" fmla="*/ 986 h 11994"/>
                  <a:gd name="connsiteX2-581" fmla="*/ 7572 w 21556"/>
                  <a:gd name="connsiteY2-582" fmla="*/ 2031 h 11994"/>
                  <a:gd name="connsiteX3-583" fmla="*/ 6171 w 21556"/>
                  <a:gd name="connsiteY3-584" fmla="*/ 3762 h 11994"/>
                  <a:gd name="connsiteX4-585" fmla="*/ 4141 w 21556"/>
                  <a:gd name="connsiteY4-586" fmla="*/ 6252 h 11994"/>
                  <a:gd name="connsiteX5-587" fmla="*/ 81 w 21556"/>
                  <a:gd name="connsiteY5-588" fmla="*/ 11233 h 11994"/>
                  <a:gd name="connsiteX6-589" fmla="*/ 81 w 21556"/>
                  <a:gd name="connsiteY6-590" fmla="*/ 11837 h 11994"/>
                  <a:gd name="connsiteX7-591" fmla="*/ 392 w 21556"/>
                  <a:gd name="connsiteY7-592" fmla="*/ 11986 h 11994"/>
                  <a:gd name="connsiteX8-593" fmla="*/ 12498 w 21556"/>
                  <a:gd name="connsiteY8-594" fmla="*/ 11986 h 11994"/>
                  <a:gd name="connsiteX9-595" fmla="*/ 13012 w 21556"/>
                  <a:gd name="connsiteY9-596" fmla="*/ 11891 h 11994"/>
                  <a:gd name="connsiteX10-597" fmla="*/ 13507 w 21556"/>
                  <a:gd name="connsiteY10-598" fmla="*/ 11532 h 11994"/>
                  <a:gd name="connsiteX11-599" fmla="*/ 13992 w 21556"/>
                  <a:gd name="connsiteY11-600" fmla="*/ 11037 h 11994"/>
                  <a:gd name="connsiteX12-601" fmla="*/ 17966 w 21556"/>
                  <a:gd name="connsiteY12-602" fmla="*/ 6133 h 11994"/>
                  <a:gd name="connsiteX13-603" fmla="*/ 19953 w 21556"/>
                  <a:gd name="connsiteY13-604" fmla="*/ 3681 h 11994"/>
                  <a:gd name="connsiteX14-605" fmla="*/ 20946 w 21556"/>
                  <a:gd name="connsiteY14-606" fmla="*/ 2455 h 11994"/>
                  <a:gd name="connsiteX15-607" fmla="*/ 21404 w 21556"/>
                  <a:gd name="connsiteY15-608" fmla="*/ 1866 h 11994"/>
                  <a:gd name="connsiteX16-609" fmla="*/ 21553 w 21556"/>
                  <a:gd name="connsiteY16-610" fmla="*/ 1128 h 11994"/>
                  <a:gd name="connsiteX17-611" fmla="*/ 21354 w 21556"/>
                  <a:gd name="connsiteY17-612" fmla="*/ 510 h 11994"/>
                  <a:gd name="connsiteX18-613" fmla="*/ 20946 w 21556"/>
                  <a:gd name="connsiteY18-614" fmla="*/ 0 h 11994"/>
                  <a:gd name="connsiteX0-615" fmla="*/ 21354 w 21556"/>
                  <a:gd name="connsiteY0-616" fmla="*/ 0 h 11484"/>
                  <a:gd name="connsiteX1-617" fmla="*/ 7792 w 21556"/>
                  <a:gd name="connsiteY1-618" fmla="*/ 476 h 11484"/>
                  <a:gd name="connsiteX2-619" fmla="*/ 7572 w 21556"/>
                  <a:gd name="connsiteY2-620" fmla="*/ 1521 h 11484"/>
                  <a:gd name="connsiteX3-621" fmla="*/ 6171 w 21556"/>
                  <a:gd name="connsiteY3-622" fmla="*/ 3252 h 11484"/>
                  <a:gd name="connsiteX4-623" fmla="*/ 4141 w 21556"/>
                  <a:gd name="connsiteY4-624" fmla="*/ 5742 h 11484"/>
                  <a:gd name="connsiteX5-625" fmla="*/ 81 w 21556"/>
                  <a:gd name="connsiteY5-626" fmla="*/ 10723 h 11484"/>
                  <a:gd name="connsiteX6-627" fmla="*/ 81 w 21556"/>
                  <a:gd name="connsiteY6-628" fmla="*/ 11327 h 11484"/>
                  <a:gd name="connsiteX7-629" fmla="*/ 392 w 21556"/>
                  <a:gd name="connsiteY7-630" fmla="*/ 11476 h 11484"/>
                  <a:gd name="connsiteX8-631" fmla="*/ 12498 w 21556"/>
                  <a:gd name="connsiteY8-632" fmla="*/ 11476 h 11484"/>
                  <a:gd name="connsiteX9-633" fmla="*/ 13012 w 21556"/>
                  <a:gd name="connsiteY9-634" fmla="*/ 11381 h 11484"/>
                  <a:gd name="connsiteX10-635" fmla="*/ 13507 w 21556"/>
                  <a:gd name="connsiteY10-636" fmla="*/ 11022 h 11484"/>
                  <a:gd name="connsiteX11-637" fmla="*/ 13992 w 21556"/>
                  <a:gd name="connsiteY11-638" fmla="*/ 10527 h 11484"/>
                  <a:gd name="connsiteX12-639" fmla="*/ 17966 w 21556"/>
                  <a:gd name="connsiteY12-640" fmla="*/ 5623 h 11484"/>
                  <a:gd name="connsiteX13-641" fmla="*/ 19953 w 21556"/>
                  <a:gd name="connsiteY13-642" fmla="*/ 3171 h 11484"/>
                  <a:gd name="connsiteX14-643" fmla="*/ 20946 w 21556"/>
                  <a:gd name="connsiteY14-644" fmla="*/ 1945 h 11484"/>
                  <a:gd name="connsiteX15-645" fmla="*/ 21404 w 21556"/>
                  <a:gd name="connsiteY15-646" fmla="*/ 1356 h 11484"/>
                  <a:gd name="connsiteX16-647" fmla="*/ 21553 w 21556"/>
                  <a:gd name="connsiteY16-648" fmla="*/ 618 h 11484"/>
                  <a:gd name="connsiteX17-649" fmla="*/ 21354 w 21556"/>
                  <a:gd name="connsiteY17-650" fmla="*/ 0 h 11484"/>
                  <a:gd name="connsiteX0-651" fmla="*/ 21553 w 21556"/>
                  <a:gd name="connsiteY0-652" fmla="*/ 206 h 11072"/>
                  <a:gd name="connsiteX1-653" fmla="*/ 7792 w 21556"/>
                  <a:gd name="connsiteY1-654" fmla="*/ 64 h 11072"/>
                  <a:gd name="connsiteX2-655" fmla="*/ 7572 w 21556"/>
                  <a:gd name="connsiteY2-656" fmla="*/ 1109 h 11072"/>
                  <a:gd name="connsiteX3-657" fmla="*/ 6171 w 21556"/>
                  <a:gd name="connsiteY3-658" fmla="*/ 2840 h 11072"/>
                  <a:gd name="connsiteX4-659" fmla="*/ 4141 w 21556"/>
                  <a:gd name="connsiteY4-660" fmla="*/ 5330 h 11072"/>
                  <a:gd name="connsiteX5-661" fmla="*/ 81 w 21556"/>
                  <a:gd name="connsiteY5-662" fmla="*/ 10311 h 11072"/>
                  <a:gd name="connsiteX6-663" fmla="*/ 81 w 21556"/>
                  <a:gd name="connsiteY6-664" fmla="*/ 10915 h 11072"/>
                  <a:gd name="connsiteX7-665" fmla="*/ 392 w 21556"/>
                  <a:gd name="connsiteY7-666" fmla="*/ 11064 h 11072"/>
                  <a:gd name="connsiteX8-667" fmla="*/ 12498 w 21556"/>
                  <a:gd name="connsiteY8-668" fmla="*/ 11064 h 11072"/>
                  <a:gd name="connsiteX9-669" fmla="*/ 13012 w 21556"/>
                  <a:gd name="connsiteY9-670" fmla="*/ 10969 h 11072"/>
                  <a:gd name="connsiteX10-671" fmla="*/ 13507 w 21556"/>
                  <a:gd name="connsiteY10-672" fmla="*/ 10610 h 11072"/>
                  <a:gd name="connsiteX11-673" fmla="*/ 13992 w 21556"/>
                  <a:gd name="connsiteY11-674" fmla="*/ 10115 h 11072"/>
                  <a:gd name="connsiteX12-675" fmla="*/ 17966 w 21556"/>
                  <a:gd name="connsiteY12-676" fmla="*/ 5211 h 11072"/>
                  <a:gd name="connsiteX13-677" fmla="*/ 19953 w 21556"/>
                  <a:gd name="connsiteY13-678" fmla="*/ 2759 h 11072"/>
                  <a:gd name="connsiteX14-679" fmla="*/ 20946 w 21556"/>
                  <a:gd name="connsiteY14-680" fmla="*/ 1533 h 11072"/>
                  <a:gd name="connsiteX15-681" fmla="*/ 21404 w 21556"/>
                  <a:gd name="connsiteY15-682" fmla="*/ 944 h 11072"/>
                  <a:gd name="connsiteX16-683" fmla="*/ 21553 w 21556"/>
                  <a:gd name="connsiteY16-684" fmla="*/ 206 h 110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accent4">
                  <a:alpha val="7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en-US" sz="900"/>
              </a:p>
            </p:txBody>
          </p:sp>
        </p:grpSp>
        <p:sp>
          <p:nvSpPr>
            <p:cNvPr id="23" name="iS1iḓè"/>
            <p:cNvSpPr/>
            <p:nvPr/>
          </p:nvSpPr>
          <p:spPr bwMode="auto">
            <a:xfrm>
              <a:off x="1592862" y="2961790"/>
              <a:ext cx="640356" cy="607052"/>
            </a:xfrm>
            <a:custGeom>
              <a:avLst/>
              <a:gdLst>
                <a:gd name="T0" fmla="*/ 515146 w 21528"/>
                <a:gd name="T1" fmla="*/ 631658 h 21553"/>
                <a:gd name="T2" fmla="*/ 515146 w 21528"/>
                <a:gd name="T3" fmla="*/ 631658 h 21553"/>
                <a:gd name="T4" fmla="*/ 515146 w 21528"/>
                <a:gd name="T5" fmla="*/ 631658 h 21553"/>
                <a:gd name="T6" fmla="*/ 515146 w 21528"/>
                <a:gd name="T7" fmla="*/ 631658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 sz="900"/>
            </a:p>
          </p:txBody>
        </p:sp>
        <p:sp>
          <p:nvSpPr>
            <p:cNvPr id="24" name="îṧļídé"/>
            <p:cNvSpPr/>
            <p:nvPr/>
          </p:nvSpPr>
          <p:spPr bwMode="auto">
            <a:xfrm>
              <a:off x="1184377" y="2961790"/>
              <a:ext cx="640356" cy="607052"/>
            </a:xfrm>
            <a:custGeom>
              <a:avLst/>
              <a:gdLst>
                <a:gd name="T0" fmla="*/ 515146 w 21528"/>
                <a:gd name="T1" fmla="*/ 631658 h 21553"/>
                <a:gd name="T2" fmla="*/ 515146 w 21528"/>
                <a:gd name="T3" fmla="*/ 631658 h 21553"/>
                <a:gd name="T4" fmla="*/ 515146 w 21528"/>
                <a:gd name="T5" fmla="*/ 631658 h 21553"/>
                <a:gd name="T6" fmla="*/ 515146 w 21528"/>
                <a:gd name="T7" fmla="*/ 631658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 sz="900"/>
            </a:p>
          </p:txBody>
        </p:sp>
        <p:sp>
          <p:nvSpPr>
            <p:cNvPr id="25" name="işlíḓè"/>
            <p:cNvSpPr/>
            <p:nvPr/>
          </p:nvSpPr>
          <p:spPr bwMode="auto">
            <a:xfrm>
              <a:off x="1477810" y="3753953"/>
              <a:ext cx="1043132" cy="297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92500" lnSpcReduction="10000"/>
            </a:bodyPr>
            <a:lstStyle/>
            <a:p>
              <a:pPr algn="ctr" eaLnBrk="1">
                <a:defRPr/>
              </a:pPr>
              <a:r>
                <a:rPr lang="x-none" altLang="x-none" sz="1600" b="1" dirty="0"/>
                <a:t>201</a:t>
              </a:r>
              <a:r>
                <a:rPr lang="en-US" altLang="x-none" sz="1600" b="1" dirty="0"/>
                <a:t>8</a:t>
              </a:r>
              <a:endParaRPr lang="x-none" altLang="x-none" sz="1600" b="1" dirty="0"/>
            </a:p>
          </p:txBody>
        </p:sp>
        <p:grpSp>
          <p:nvGrpSpPr>
            <p:cNvPr id="26" name="íṧlíḍé"/>
            <p:cNvGrpSpPr/>
            <p:nvPr/>
          </p:nvGrpSpPr>
          <p:grpSpPr>
            <a:xfrm>
              <a:off x="775889" y="3173555"/>
              <a:ext cx="621609" cy="183523"/>
              <a:chOff x="2710657" y="1989591"/>
              <a:chExt cx="500063" cy="147638"/>
            </a:xfrm>
          </p:grpSpPr>
          <p:sp>
            <p:nvSpPr>
              <p:cNvPr id="27" name="íṣḻiḍê"/>
              <p:cNvSpPr/>
              <p:nvPr/>
            </p:nvSpPr>
            <p:spPr bwMode="auto">
              <a:xfrm rot="5400000">
                <a:off x="3095626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6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  <p:sp>
            <p:nvSpPr>
              <p:cNvPr id="28" name="îṣ1îḍé"/>
              <p:cNvSpPr/>
              <p:nvPr/>
            </p:nvSpPr>
            <p:spPr bwMode="auto">
              <a:xfrm rot="5400000">
                <a:off x="2883694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  <p:sp>
            <p:nvSpPr>
              <p:cNvPr id="29" name="iṧḻiďè"/>
              <p:cNvSpPr/>
              <p:nvPr/>
            </p:nvSpPr>
            <p:spPr bwMode="auto">
              <a:xfrm rot="5400000">
                <a:off x="2678113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</p:grpSp>
        <p:grpSp>
          <p:nvGrpSpPr>
            <p:cNvPr id="30" name="íŝḻïḓè"/>
            <p:cNvGrpSpPr/>
            <p:nvPr/>
          </p:nvGrpSpPr>
          <p:grpSpPr>
            <a:xfrm>
              <a:off x="1999376" y="2960914"/>
              <a:ext cx="1075433" cy="607820"/>
              <a:chOff x="2501167" y="1747497"/>
              <a:chExt cx="865148" cy="631034"/>
            </a:xfrm>
            <a:solidFill>
              <a:schemeClr val="accent1"/>
            </a:solidFill>
          </p:grpSpPr>
          <p:sp>
            <p:nvSpPr>
              <p:cNvPr id="31" name="ï$ḷiḋé"/>
              <p:cNvSpPr/>
              <p:nvPr/>
            </p:nvSpPr>
            <p:spPr bwMode="auto">
              <a:xfrm>
                <a:off x="2501167" y="2054772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-1" fmla="*/ 12498 w 21556"/>
                  <a:gd name="connsiteY0-2" fmla="*/ 3 h 21546"/>
                  <a:gd name="connsiteX1-3" fmla="*/ 81 w 21556"/>
                  <a:gd name="connsiteY1-4" fmla="*/ 749 h 21546"/>
                  <a:gd name="connsiteX2-5" fmla="*/ 4141 w 21556"/>
                  <a:gd name="connsiteY2-6" fmla="*/ 5786 h 21546"/>
                  <a:gd name="connsiteX3-7" fmla="*/ 6171 w 21556"/>
                  <a:gd name="connsiteY3-8" fmla="*/ 8305 h 21546"/>
                  <a:gd name="connsiteX4-9" fmla="*/ 7562 w 21556"/>
                  <a:gd name="connsiteY4-10" fmla="*/ 9933 h 21546"/>
                  <a:gd name="connsiteX5-11" fmla="*/ 7792 w 21556"/>
                  <a:gd name="connsiteY5-12" fmla="*/ 10538 h 21546"/>
                  <a:gd name="connsiteX6-13" fmla="*/ 7572 w 21556"/>
                  <a:gd name="connsiteY6-14" fmla="*/ 11583 h 21546"/>
                  <a:gd name="connsiteX7-15" fmla="*/ 6171 w 21556"/>
                  <a:gd name="connsiteY7-16" fmla="*/ 13314 h 21546"/>
                  <a:gd name="connsiteX8-17" fmla="*/ 4141 w 21556"/>
                  <a:gd name="connsiteY8-18" fmla="*/ 15804 h 21546"/>
                  <a:gd name="connsiteX9-19" fmla="*/ 81 w 21556"/>
                  <a:gd name="connsiteY9-20" fmla="*/ 20785 h 21546"/>
                  <a:gd name="connsiteX10-21" fmla="*/ 81 w 21556"/>
                  <a:gd name="connsiteY10-22" fmla="*/ 21389 h 21546"/>
                  <a:gd name="connsiteX11-23" fmla="*/ 392 w 21556"/>
                  <a:gd name="connsiteY11-24" fmla="*/ 21538 h 21546"/>
                  <a:gd name="connsiteX12-25" fmla="*/ 12498 w 21556"/>
                  <a:gd name="connsiteY12-26" fmla="*/ 21538 h 21546"/>
                  <a:gd name="connsiteX13-27" fmla="*/ 13012 w 21556"/>
                  <a:gd name="connsiteY13-28" fmla="*/ 21443 h 21546"/>
                  <a:gd name="connsiteX14-29" fmla="*/ 13507 w 21556"/>
                  <a:gd name="connsiteY14-30" fmla="*/ 21084 h 21546"/>
                  <a:gd name="connsiteX15-31" fmla="*/ 13992 w 21556"/>
                  <a:gd name="connsiteY15-32" fmla="*/ 20589 h 21546"/>
                  <a:gd name="connsiteX16-33" fmla="*/ 17966 w 21556"/>
                  <a:gd name="connsiteY16-34" fmla="*/ 15685 h 21546"/>
                  <a:gd name="connsiteX17-35" fmla="*/ 19953 w 21556"/>
                  <a:gd name="connsiteY17-36" fmla="*/ 13233 h 21546"/>
                  <a:gd name="connsiteX18-37" fmla="*/ 20946 w 21556"/>
                  <a:gd name="connsiteY18-38" fmla="*/ 12007 h 21546"/>
                  <a:gd name="connsiteX19-39" fmla="*/ 21404 w 21556"/>
                  <a:gd name="connsiteY19-40" fmla="*/ 11418 h 21546"/>
                  <a:gd name="connsiteX20-41" fmla="*/ 21553 w 21556"/>
                  <a:gd name="connsiteY20-42" fmla="*/ 10680 h 21546"/>
                  <a:gd name="connsiteX21-43" fmla="*/ 21354 w 21556"/>
                  <a:gd name="connsiteY21-44" fmla="*/ 10062 h 21546"/>
                  <a:gd name="connsiteX22-45" fmla="*/ 20946 w 21556"/>
                  <a:gd name="connsiteY22-46" fmla="*/ 9552 h 21546"/>
                  <a:gd name="connsiteX23-47" fmla="*/ 19953 w 21556"/>
                  <a:gd name="connsiteY23-48" fmla="*/ 8322 h 21546"/>
                  <a:gd name="connsiteX24-49" fmla="*/ 17966 w 21556"/>
                  <a:gd name="connsiteY24-50" fmla="*/ 5863 h 21546"/>
                  <a:gd name="connsiteX25-51" fmla="*/ 13992 w 21556"/>
                  <a:gd name="connsiteY25-52" fmla="*/ 945 h 21546"/>
                  <a:gd name="connsiteX26-53" fmla="*/ 13507 w 21556"/>
                  <a:gd name="connsiteY26-54" fmla="*/ 457 h 21546"/>
                  <a:gd name="connsiteX27-55" fmla="*/ 13012 w 21556"/>
                  <a:gd name="connsiteY27-56" fmla="*/ 98 h 21546"/>
                  <a:gd name="connsiteX28-57" fmla="*/ 12498 w 21556"/>
                  <a:gd name="connsiteY28-58" fmla="*/ 3 h 21546"/>
                  <a:gd name="connsiteX0-59" fmla="*/ 12498 w 21556"/>
                  <a:gd name="connsiteY0-60" fmla="*/ 3 h 21546"/>
                  <a:gd name="connsiteX1-61" fmla="*/ 4141 w 21556"/>
                  <a:gd name="connsiteY1-62" fmla="*/ 5786 h 21546"/>
                  <a:gd name="connsiteX2-63" fmla="*/ 6171 w 21556"/>
                  <a:gd name="connsiteY2-64" fmla="*/ 8305 h 21546"/>
                  <a:gd name="connsiteX3-65" fmla="*/ 7562 w 21556"/>
                  <a:gd name="connsiteY3-66" fmla="*/ 9933 h 21546"/>
                  <a:gd name="connsiteX4-67" fmla="*/ 7792 w 21556"/>
                  <a:gd name="connsiteY4-68" fmla="*/ 10538 h 21546"/>
                  <a:gd name="connsiteX5-69" fmla="*/ 7572 w 21556"/>
                  <a:gd name="connsiteY5-70" fmla="*/ 11583 h 21546"/>
                  <a:gd name="connsiteX6-71" fmla="*/ 6171 w 21556"/>
                  <a:gd name="connsiteY6-72" fmla="*/ 13314 h 21546"/>
                  <a:gd name="connsiteX7-73" fmla="*/ 4141 w 21556"/>
                  <a:gd name="connsiteY7-74" fmla="*/ 15804 h 21546"/>
                  <a:gd name="connsiteX8-75" fmla="*/ 81 w 21556"/>
                  <a:gd name="connsiteY8-76" fmla="*/ 20785 h 21546"/>
                  <a:gd name="connsiteX9-77" fmla="*/ 81 w 21556"/>
                  <a:gd name="connsiteY9-78" fmla="*/ 21389 h 21546"/>
                  <a:gd name="connsiteX10-79" fmla="*/ 392 w 21556"/>
                  <a:gd name="connsiteY10-80" fmla="*/ 21538 h 21546"/>
                  <a:gd name="connsiteX11-81" fmla="*/ 12498 w 21556"/>
                  <a:gd name="connsiteY11-82" fmla="*/ 21538 h 21546"/>
                  <a:gd name="connsiteX12-83" fmla="*/ 13012 w 21556"/>
                  <a:gd name="connsiteY12-84" fmla="*/ 21443 h 21546"/>
                  <a:gd name="connsiteX13-85" fmla="*/ 13507 w 21556"/>
                  <a:gd name="connsiteY13-86" fmla="*/ 21084 h 21546"/>
                  <a:gd name="connsiteX14-87" fmla="*/ 13992 w 21556"/>
                  <a:gd name="connsiteY14-88" fmla="*/ 20589 h 21546"/>
                  <a:gd name="connsiteX15-89" fmla="*/ 17966 w 21556"/>
                  <a:gd name="connsiteY15-90" fmla="*/ 15685 h 21546"/>
                  <a:gd name="connsiteX16-91" fmla="*/ 19953 w 21556"/>
                  <a:gd name="connsiteY16-92" fmla="*/ 13233 h 21546"/>
                  <a:gd name="connsiteX17-93" fmla="*/ 20946 w 21556"/>
                  <a:gd name="connsiteY17-94" fmla="*/ 12007 h 21546"/>
                  <a:gd name="connsiteX18-95" fmla="*/ 21404 w 21556"/>
                  <a:gd name="connsiteY18-96" fmla="*/ 11418 h 21546"/>
                  <a:gd name="connsiteX19-97" fmla="*/ 21553 w 21556"/>
                  <a:gd name="connsiteY19-98" fmla="*/ 10680 h 21546"/>
                  <a:gd name="connsiteX20-99" fmla="*/ 21354 w 21556"/>
                  <a:gd name="connsiteY20-100" fmla="*/ 10062 h 21546"/>
                  <a:gd name="connsiteX21-101" fmla="*/ 20946 w 21556"/>
                  <a:gd name="connsiteY21-102" fmla="*/ 9552 h 21546"/>
                  <a:gd name="connsiteX22-103" fmla="*/ 19953 w 21556"/>
                  <a:gd name="connsiteY22-104" fmla="*/ 8322 h 21546"/>
                  <a:gd name="connsiteX23-105" fmla="*/ 17966 w 21556"/>
                  <a:gd name="connsiteY23-106" fmla="*/ 5863 h 21546"/>
                  <a:gd name="connsiteX24-107" fmla="*/ 13992 w 21556"/>
                  <a:gd name="connsiteY24-108" fmla="*/ 945 h 21546"/>
                  <a:gd name="connsiteX25-109" fmla="*/ 13507 w 21556"/>
                  <a:gd name="connsiteY25-110" fmla="*/ 457 h 21546"/>
                  <a:gd name="connsiteX26-111" fmla="*/ 13012 w 21556"/>
                  <a:gd name="connsiteY26-112" fmla="*/ 98 h 21546"/>
                  <a:gd name="connsiteX27-113" fmla="*/ 12498 w 21556"/>
                  <a:gd name="connsiteY27-114" fmla="*/ 3 h 21546"/>
                  <a:gd name="connsiteX0-115" fmla="*/ 13012 w 21556"/>
                  <a:gd name="connsiteY0-116" fmla="*/ 0 h 21448"/>
                  <a:gd name="connsiteX1-117" fmla="*/ 4141 w 21556"/>
                  <a:gd name="connsiteY1-118" fmla="*/ 5688 h 21448"/>
                  <a:gd name="connsiteX2-119" fmla="*/ 6171 w 21556"/>
                  <a:gd name="connsiteY2-120" fmla="*/ 8207 h 21448"/>
                  <a:gd name="connsiteX3-121" fmla="*/ 7562 w 21556"/>
                  <a:gd name="connsiteY3-122" fmla="*/ 9835 h 21448"/>
                  <a:gd name="connsiteX4-123" fmla="*/ 7792 w 21556"/>
                  <a:gd name="connsiteY4-124" fmla="*/ 10440 h 21448"/>
                  <a:gd name="connsiteX5-125" fmla="*/ 7572 w 21556"/>
                  <a:gd name="connsiteY5-126" fmla="*/ 11485 h 21448"/>
                  <a:gd name="connsiteX6-127" fmla="*/ 6171 w 21556"/>
                  <a:gd name="connsiteY6-128" fmla="*/ 13216 h 21448"/>
                  <a:gd name="connsiteX7-129" fmla="*/ 4141 w 21556"/>
                  <a:gd name="connsiteY7-130" fmla="*/ 15706 h 21448"/>
                  <a:gd name="connsiteX8-131" fmla="*/ 81 w 21556"/>
                  <a:gd name="connsiteY8-132" fmla="*/ 20687 h 21448"/>
                  <a:gd name="connsiteX9-133" fmla="*/ 81 w 21556"/>
                  <a:gd name="connsiteY9-134" fmla="*/ 21291 h 21448"/>
                  <a:gd name="connsiteX10-135" fmla="*/ 392 w 21556"/>
                  <a:gd name="connsiteY10-136" fmla="*/ 21440 h 21448"/>
                  <a:gd name="connsiteX11-137" fmla="*/ 12498 w 21556"/>
                  <a:gd name="connsiteY11-138" fmla="*/ 21440 h 21448"/>
                  <a:gd name="connsiteX12-139" fmla="*/ 13012 w 21556"/>
                  <a:gd name="connsiteY12-140" fmla="*/ 21345 h 21448"/>
                  <a:gd name="connsiteX13-141" fmla="*/ 13507 w 21556"/>
                  <a:gd name="connsiteY13-142" fmla="*/ 20986 h 21448"/>
                  <a:gd name="connsiteX14-143" fmla="*/ 13992 w 21556"/>
                  <a:gd name="connsiteY14-144" fmla="*/ 20491 h 21448"/>
                  <a:gd name="connsiteX15-145" fmla="*/ 17966 w 21556"/>
                  <a:gd name="connsiteY15-146" fmla="*/ 15587 h 21448"/>
                  <a:gd name="connsiteX16-147" fmla="*/ 19953 w 21556"/>
                  <a:gd name="connsiteY16-148" fmla="*/ 13135 h 21448"/>
                  <a:gd name="connsiteX17-149" fmla="*/ 20946 w 21556"/>
                  <a:gd name="connsiteY17-150" fmla="*/ 11909 h 21448"/>
                  <a:gd name="connsiteX18-151" fmla="*/ 21404 w 21556"/>
                  <a:gd name="connsiteY18-152" fmla="*/ 11320 h 21448"/>
                  <a:gd name="connsiteX19-153" fmla="*/ 21553 w 21556"/>
                  <a:gd name="connsiteY19-154" fmla="*/ 10582 h 21448"/>
                  <a:gd name="connsiteX20-155" fmla="*/ 21354 w 21556"/>
                  <a:gd name="connsiteY20-156" fmla="*/ 9964 h 21448"/>
                  <a:gd name="connsiteX21-157" fmla="*/ 20946 w 21556"/>
                  <a:gd name="connsiteY21-158" fmla="*/ 9454 h 21448"/>
                  <a:gd name="connsiteX22-159" fmla="*/ 19953 w 21556"/>
                  <a:gd name="connsiteY22-160" fmla="*/ 8224 h 21448"/>
                  <a:gd name="connsiteX23-161" fmla="*/ 17966 w 21556"/>
                  <a:gd name="connsiteY23-162" fmla="*/ 5765 h 21448"/>
                  <a:gd name="connsiteX24-163" fmla="*/ 13992 w 21556"/>
                  <a:gd name="connsiteY24-164" fmla="*/ 847 h 21448"/>
                  <a:gd name="connsiteX25-165" fmla="*/ 13507 w 21556"/>
                  <a:gd name="connsiteY25-166" fmla="*/ 359 h 21448"/>
                  <a:gd name="connsiteX26-167" fmla="*/ 13012 w 21556"/>
                  <a:gd name="connsiteY26-168" fmla="*/ 0 h 21448"/>
                  <a:gd name="connsiteX0-169" fmla="*/ 13507 w 21556"/>
                  <a:gd name="connsiteY0-170" fmla="*/ 289 h 21378"/>
                  <a:gd name="connsiteX1-171" fmla="*/ 4141 w 21556"/>
                  <a:gd name="connsiteY1-172" fmla="*/ 5618 h 21378"/>
                  <a:gd name="connsiteX2-173" fmla="*/ 6171 w 21556"/>
                  <a:gd name="connsiteY2-174" fmla="*/ 8137 h 21378"/>
                  <a:gd name="connsiteX3-175" fmla="*/ 7562 w 21556"/>
                  <a:gd name="connsiteY3-176" fmla="*/ 9765 h 21378"/>
                  <a:gd name="connsiteX4-177" fmla="*/ 7792 w 21556"/>
                  <a:gd name="connsiteY4-178" fmla="*/ 10370 h 21378"/>
                  <a:gd name="connsiteX5-179" fmla="*/ 7572 w 21556"/>
                  <a:gd name="connsiteY5-180" fmla="*/ 11415 h 21378"/>
                  <a:gd name="connsiteX6-181" fmla="*/ 6171 w 21556"/>
                  <a:gd name="connsiteY6-182" fmla="*/ 13146 h 21378"/>
                  <a:gd name="connsiteX7-183" fmla="*/ 4141 w 21556"/>
                  <a:gd name="connsiteY7-184" fmla="*/ 15636 h 21378"/>
                  <a:gd name="connsiteX8-185" fmla="*/ 81 w 21556"/>
                  <a:gd name="connsiteY8-186" fmla="*/ 20617 h 21378"/>
                  <a:gd name="connsiteX9-187" fmla="*/ 81 w 21556"/>
                  <a:gd name="connsiteY9-188" fmla="*/ 21221 h 21378"/>
                  <a:gd name="connsiteX10-189" fmla="*/ 392 w 21556"/>
                  <a:gd name="connsiteY10-190" fmla="*/ 21370 h 21378"/>
                  <a:gd name="connsiteX11-191" fmla="*/ 12498 w 21556"/>
                  <a:gd name="connsiteY11-192" fmla="*/ 21370 h 21378"/>
                  <a:gd name="connsiteX12-193" fmla="*/ 13012 w 21556"/>
                  <a:gd name="connsiteY12-194" fmla="*/ 21275 h 21378"/>
                  <a:gd name="connsiteX13-195" fmla="*/ 13507 w 21556"/>
                  <a:gd name="connsiteY13-196" fmla="*/ 20916 h 21378"/>
                  <a:gd name="connsiteX14-197" fmla="*/ 13992 w 21556"/>
                  <a:gd name="connsiteY14-198" fmla="*/ 20421 h 21378"/>
                  <a:gd name="connsiteX15-199" fmla="*/ 17966 w 21556"/>
                  <a:gd name="connsiteY15-200" fmla="*/ 15517 h 21378"/>
                  <a:gd name="connsiteX16-201" fmla="*/ 19953 w 21556"/>
                  <a:gd name="connsiteY16-202" fmla="*/ 13065 h 21378"/>
                  <a:gd name="connsiteX17-203" fmla="*/ 20946 w 21556"/>
                  <a:gd name="connsiteY17-204" fmla="*/ 11839 h 21378"/>
                  <a:gd name="connsiteX18-205" fmla="*/ 21404 w 21556"/>
                  <a:gd name="connsiteY18-206" fmla="*/ 11250 h 21378"/>
                  <a:gd name="connsiteX19-207" fmla="*/ 21553 w 21556"/>
                  <a:gd name="connsiteY19-208" fmla="*/ 10512 h 21378"/>
                  <a:gd name="connsiteX20-209" fmla="*/ 21354 w 21556"/>
                  <a:gd name="connsiteY20-210" fmla="*/ 9894 h 21378"/>
                  <a:gd name="connsiteX21-211" fmla="*/ 20946 w 21556"/>
                  <a:gd name="connsiteY21-212" fmla="*/ 9384 h 21378"/>
                  <a:gd name="connsiteX22-213" fmla="*/ 19953 w 21556"/>
                  <a:gd name="connsiteY22-214" fmla="*/ 8154 h 21378"/>
                  <a:gd name="connsiteX23-215" fmla="*/ 17966 w 21556"/>
                  <a:gd name="connsiteY23-216" fmla="*/ 5695 h 21378"/>
                  <a:gd name="connsiteX24-217" fmla="*/ 13992 w 21556"/>
                  <a:gd name="connsiteY24-218" fmla="*/ 777 h 21378"/>
                  <a:gd name="connsiteX25-219" fmla="*/ 13507 w 21556"/>
                  <a:gd name="connsiteY25-220" fmla="*/ 289 h 21378"/>
                  <a:gd name="connsiteX0-221" fmla="*/ 13992 w 21556"/>
                  <a:gd name="connsiteY0-222" fmla="*/ 1 h 20602"/>
                  <a:gd name="connsiteX1-223" fmla="*/ 4141 w 21556"/>
                  <a:gd name="connsiteY1-224" fmla="*/ 4842 h 20602"/>
                  <a:gd name="connsiteX2-225" fmla="*/ 6171 w 21556"/>
                  <a:gd name="connsiteY2-226" fmla="*/ 7361 h 20602"/>
                  <a:gd name="connsiteX3-227" fmla="*/ 7562 w 21556"/>
                  <a:gd name="connsiteY3-228" fmla="*/ 8989 h 20602"/>
                  <a:gd name="connsiteX4-229" fmla="*/ 7792 w 21556"/>
                  <a:gd name="connsiteY4-230" fmla="*/ 9594 h 20602"/>
                  <a:gd name="connsiteX5-231" fmla="*/ 7572 w 21556"/>
                  <a:gd name="connsiteY5-232" fmla="*/ 10639 h 20602"/>
                  <a:gd name="connsiteX6-233" fmla="*/ 6171 w 21556"/>
                  <a:gd name="connsiteY6-234" fmla="*/ 12370 h 20602"/>
                  <a:gd name="connsiteX7-235" fmla="*/ 4141 w 21556"/>
                  <a:gd name="connsiteY7-236" fmla="*/ 14860 h 20602"/>
                  <a:gd name="connsiteX8-237" fmla="*/ 81 w 21556"/>
                  <a:gd name="connsiteY8-238" fmla="*/ 19841 h 20602"/>
                  <a:gd name="connsiteX9-239" fmla="*/ 81 w 21556"/>
                  <a:gd name="connsiteY9-240" fmla="*/ 20445 h 20602"/>
                  <a:gd name="connsiteX10-241" fmla="*/ 392 w 21556"/>
                  <a:gd name="connsiteY10-242" fmla="*/ 20594 h 20602"/>
                  <a:gd name="connsiteX11-243" fmla="*/ 12498 w 21556"/>
                  <a:gd name="connsiteY11-244" fmla="*/ 20594 h 20602"/>
                  <a:gd name="connsiteX12-245" fmla="*/ 13012 w 21556"/>
                  <a:gd name="connsiteY12-246" fmla="*/ 20499 h 20602"/>
                  <a:gd name="connsiteX13-247" fmla="*/ 13507 w 21556"/>
                  <a:gd name="connsiteY13-248" fmla="*/ 20140 h 20602"/>
                  <a:gd name="connsiteX14-249" fmla="*/ 13992 w 21556"/>
                  <a:gd name="connsiteY14-250" fmla="*/ 19645 h 20602"/>
                  <a:gd name="connsiteX15-251" fmla="*/ 17966 w 21556"/>
                  <a:gd name="connsiteY15-252" fmla="*/ 14741 h 20602"/>
                  <a:gd name="connsiteX16-253" fmla="*/ 19953 w 21556"/>
                  <a:gd name="connsiteY16-254" fmla="*/ 12289 h 20602"/>
                  <a:gd name="connsiteX17-255" fmla="*/ 20946 w 21556"/>
                  <a:gd name="connsiteY17-256" fmla="*/ 11063 h 20602"/>
                  <a:gd name="connsiteX18-257" fmla="*/ 21404 w 21556"/>
                  <a:gd name="connsiteY18-258" fmla="*/ 10474 h 20602"/>
                  <a:gd name="connsiteX19-259" fmla="*/ 21553 w 21556"/>
                  <a:gd name="connsiteY19-260" fmla="*/ 9736 h 20602"/>
                  <a:gd name="connsiteX20-261" fmla="*/ 21354 w 21556"/>
                  <a:gd name="connsiteY20-262" fmla="*/ 9118 h 20602"/>
                  <a:gd name="connsiteX21-263" fmla="*/ 20946 w 21556"/>
                  <a:gd name="connsiteY21-264" fmla="*/ 8608 h 20602"/>
                  <a:gd name="connsiteX22-265" fmla="*/ 19953 w 21556"/>
                  <a:gd name="connsiteY22-266" fmla="*/ 7378 h 20602"/>
                  <a:gd name="connsiteX23-267" fmla="*/ 17966 w 21556"/>
                  <a:gd name="connsiteY23-268" fmla="*/ 4919 h 20602"/>
                  <a:gd name="connsiteX24-269" fmla="*/ 13992 w 21556"/>
                  <a:gd name="connsiteY24-270" fmla="*/ 1 h 20602"/>
                  <a:gd name="connsiteX0-271" fmla="*/ 17966 w 21556"/>
                  <a:gd name="connsiteY0-272" fmla="*/ 77 h 15760"/>
                  <a:gd name="connsiteX1-273" fmla="*/ 4141 w 21556"/>
                  <a:gd name="connsiteY1-274" fmla="*/ 0 h 15760"/>
                  <a:gd name="connsiteX2-275" fmla="*/ 6171 w 21556"/>
                  <a:gd name="connsiteY2-276" fmla="*/ 2519 h 15760"/>
                  <a:gd name="connsiteX3-277" fmla="*/ 7562 w 21556"/>
                  <a:gd name="connsiteY3-278" fmla="*/ 4147 h 15760"/>
                  <a:gd name="connsiteX4-279" fmla="*/ 7792 w 21556"/>
                  <a:gd name="connsiteY4-280" fmla="*/ 4752 h 15760"/>
                  <a:gd name="connsiteX5-281" fmla="*/ 7572 w 21556"/>
                  <a:gd name="connsiteY5-282" fmla="*/ 5797 h 15760"/>
                  <a:gd name="connsiteX6-283" fmla="*/ 6171 w 21556"/>
                  <a:gd name="connsiteY6-284" fmla="*/ 7528 h 15760"/>
                  <a:gd name="connsiteX7-285" fmla="*/ 4141 w 21556"/>
                  <a:gd name="connsiteY7-286" fmla="*/ 10018 h 15760"/>
                  <a:gd name="connsiteX8-287" fmla="*/ 81 w 21556"/>
                  <a:gd name="connsiteY8-288" fmla="*/ 14999 h 15760"/>
                  <a:gd name="connsiteX9-289" fmla="*/ 81 w 21556"/>
                  <a:gd name="connsiteY9-290" fmla="*/ 15603 h 15760"/>
                  <a:gd name="connsiteX10-291" fmla="*/ 392 w 21556"/>
                  <a:gd name="connsiteY10-292" fmla="*/ 15752 h 15760"/>
                  <a:gd name="connsiteX11-293" fmla="*/ 12498 w 21556"/>
                  <a:gd name="connsiteY11-294" fmla="*/ 15752 h 15760"/>
                  <a:gd name="connsiteX12-295" fmla="*/ 13012 w 21556"/>
                  <a:gd name="connsiteY12-296" fmla="*/ 15657 h 15760"/>
                  <a:gd name="connsiteX13-297" fmla="*/ 13507 w 21556"/>
                  <a:gd name="connsiteY13-298" fmla="*/ 15298 h 15760"/>
                  <a:gd name="connsiteX14-299" fmla="*/ 13992 w 21556"/>
                  <a:gd name="connsiteY14-300" fmla="*/ 14803 h 15760"/>
                  <a:gd name="connsiteX15-301" fmla="*/ 17966 w 21556"/>
                  <a:gd name="connsiteY15-302" fmla="*/ 9899 h 15760"/>
                  <a:gd name="connsiteX16-303" fmla="*/ 19953 w 21556"/>
                  <a:gd name="connsiteY16-304" fmla="*/ 7447 h 15760"/>
                  <a:gd name="connsiteX17-305" fmla="*/ 20946 w 21556"/>
                  <a:gd name="connsiteY17-306" fmla="*/ 6221 h 15760"/>
                  <a:gd name="connsiteX18-307" fmla="*/ 21404 w 21556"/>
                  <a:gd name="connsiteY18-308" fmla="*/ 5632 h 15760"/>
                  <a:gd name="connsiteX19-309" fmla="*/ 21553 w 21556"/>
                  <a:gd name="connsiteY19-310" fmla="*/ 4894 h 15760"/>
                  <a:gd name="connsiteX20-311" fmla="*/ 21354 w 21556"/>
                  <a:gd name="connsiteY20-312" fmla="*/ 4276 h 15760"/>
                  <a:gd name="connsiteX21-313" fmla="*/ 20946 w 21556"/>
                  <a:gd name="connsiteY21-314" fmla="*/ 3766 h 15760"/>
                  <a:gd name="connsiteX22-315" fmla="*/ 19953 w 21556"/>
                  <a:gd name="connsiteY22-316" fmla="*/ 2536 h 15760"/>
                  <a:gd name="connsiteX23-317" fmla="*/ 17966 w 21556"/>
                  <a:gd name="connsiteY23-318" fmla="*/ 77 h 15760"/>
                  <a:gd name="connsiteX0-319" fmla="*/ 17966 w 21556"/>
                  <a:gd name="connsiteY0-320" fmla="*/ 0 h 15683"/>
                  <a:gd name="connsiteX1-321" fmla="*/ 6171 w 21556"/>
                  <a:gd name="connsiteY1-322" fmla="*/ 2442 h 15683"/>
                  <a:gd name="connsiteX2-323" fmla="*/ 7562 w 21556"/>
                  <a:gd name="connsiteY2-324" fmla="*/ 4070 h 15683"/>
                  <a:gd name="connsiteX3-325" fmla="*/ 7792 w 21556"/>
                  <a:gd name="connsiteY3-326" fmla="*/ 4675 h 15683"/>
                  <a:gd name="connsiteX4-327" fmla="*/ 7572 w 21556"/>
                  <a:gd name="connsiteY4-328" fmla="*/ 5720 h 15683"/>
                  <a:gd name="connsiteX5-329" fmla="*/ 6171 w 21556"/>
                  <a:gd name="connsiteY5-330" fmla="*/ 7451 h 15683"/>
                  <a:gd name="connsiteX6-331" fmla="*/ 4141 w 21556"/>
                  <a:gd name="connsiteY6-332" fmla="*/ 9941 h 15683"/>
                  <a:gd name="connsiteX7-333" fmla="*/ 81 w 21556"/>
                  <a:gd name="connsiteY7-334" fmla="*/ 14922 h 15683"/>
                  <a:gd name="connsiteX8-335" fmla="*/ 81 w 21556"/>
                  <a:gd name="connsiteY8-336" fmla="*/ 15526 h 15683"/>
                  <a:gd name="connsiteX9-337" fmla="*/ 392 w 21556"/>
                  <a:gd name="connsiteY9-338" fmla="*/ 15675 h 15683"/>
                  <a:gd name="connsiteX10-339" fmla="*/ 12498 w 21556"/>
                  <a:gd name="connsiteY10-340" fmla="*/ 15675 h 15683"/>
                  <a:gd name="connsiteX11-341" fmla="*/ 13012 w 21556"/>
                  <a:gd name="connsiteY11-342" fmla="*/ 15580 h 15683"/>
                  <a:gd name="connsiteX12-343" fmla="*/ 13507 w 21556"/>
                  <a:gd name="connsiteY12-344" fmla="*/ 15221 h 15683"/>
                  <a:gd name="connsiteX13-345" fmla="*/ 13992 w 21556"/>
                  <a:gd name="connsiteY13-346" fmla="*/ 14726 h 15683"/>
                  <a:gd name="connsiteX14-347" fmla="*/ 17966 w 21556"/>
                  <a:gd name="connsiteY14-348" fmla="*/ 9822 h 15683"/>
                  <a:gd name="connsiteX15-349" fmla="*/ 19953 w 21556"/>
                  <a:gd name="connsiteY15-350" fmla="*/ 7370 h 15683"/>
                  <a:gd name="connsiteX16-351" fmla="*/ 20946 w 21556"/>
                  <a:gd name="connsiteY16-352" fmla="*/ 6144 h 15683"/>
                  <a:gd name="connsiteX17-353" fmla="*/ 21404 w 21556"/>
                  <a:gd name="connsiteY17-354" fmla="*/ 5555 h 15683"/>
                  <a:gd name="connsiteX18-355" fmla="*/ 21553 w 21556"/>
                  <a:gd name="connsiteY18-356" fmla="*/ 4817 h 15683"/>
                  <a:gd name="connsiteX19-357" fmla="*/ 21354 w 21556"/>
                  <a:gd name="connsiteY19-358" fmla="*/ 4199 h 15683"/>
                  <a:gd name="connsiteX20-359" fmla="*/ 20946 w 21556"/>
                  <a:gd name="connsiteY20-360" fmla="*/ 3689 h 15683"/>
                  <a:gd name="connsiteX21-361" fmla="*/ 19953 w 21556"/>
                  <a:gd name="connsiteY21-362" fmla="*/ 2459 h 15683"/>
                  <a:gd name="connsiteX22-363" fmla="*/ 17966 w 21556"/>
                  <a:gd name="connsiteY22-364" fmla="*/ 0 h 15683"/>
                  <a:gd name="connsiteX0-365" fmla="*/ 17966 w 21556"/>
                  <a:gd name="connsiteY0-366" fmla="*/ 0 h 15683"/>
                  <a:gd name="connsiteX1-367" fmla="*/ 7562 w 21556"/>
                  <a:gd name="connsiteY1-368" fmla="*/ 4070 h 15683"/>
                  <a:gd name="connsiteX2-369" fmla="*/ 7792 w 21556"/>
                  <a:gd name="connsiteY2-370" fmla="*/ 4675 h 15683"/>
                  <a:gd name="connsiteX3-371" fmla="*/ 7572 w 21556"/>
                  <a:gd name="connsiteY3-372" fmla="*/ 5720 h 15683"/>
                  <a:gd name="connsiteX4-373" fmla="*/ 6171 w 21556"/>
                  <a:gd name="connsiteY4-374" fmla="*/ 7451 h 15683"/>
                  <a:gd name="connsiteX5-375" fmla="*/ 4141 w 21556"/>
                  <a:gd name="connsiteY5-376" fmla="*/ 9941 h 15683"/>
                  <a:gd name="connsiteX6-377" fmla="*/ 81 w 21556"/>
                  <a:gd name="connsiteY6-378" fmla="*/ 14922 h 15683"/>
                  <a:gd name="connsiteX7-379" fmla="*/ 81 w 21556"/>
                  <a:gd name="connsiteY7-380" fmla="*/ 15526 h 15683"/>
                  <a:gd name="connsiteX8-381" fmla="*/ 392 w 21556"/>
                  <a:gd name="connsiteY8-382" fmla="*/ 15675 h 15683"/>
                  <a:gd name="connsiteX9-383" fmla="*/ 12498 w 21556"/>
                  <a:gd name="connsiteY9-384" fmla="*/ 15675 h 15683"/>
                  <a:gd name="connsiteX10-385" fmla="*/ 13012 w 21556"/>
                  <a:gd name="connsiteY10-386" fmla="*/ 15580 h 15683"/>
                  <a:gd name="connsiteX11-387" fmla="*/ 13507 w 21556"/>
                  <a:gd name="connsiteY11-388" fmla="*/ 15221 h 15683"/>
                  <a:gd name="connsiteX12-389" fmla="*/ 13992 w 21556"/>
                  <a:gd name="connsiteY12-390" fmla="*/ 14726 h 15683"/>
                  <a:gd name="connsiteX13-391" fmla="*/ 17966 w 21556"/>
                  <a:gd name="connsiteY13-392" fmla="*/ 9822 h 15683"/>
                  <a:gd name="connsiteX14-393" fmla="*/ 19953 w 21556"/>
                  <a:gd name="connsiteY14-394" fmla="*/ 7370 h 15683"/>
                  <a:gd name="connsiteX15-395" fmla="*/ 20946 w 21556"/>
                  <a:gd name="connsiteY15-396" fmla="*/ 6144 h 15683"/>
                  <a:gd name="connsiteX16-397" fmla="*/ 21404 w 21556"/>
                  <a:gd name="connsiteY16-398" fmla="*/ 5555 h 15683"/>
                  <a:gd name="connsiteX17-399" fmla="*/ 21553 w 21556"/>
                  <a:gd name="connsiteY17-400" fmla="*/ 4817 h 15683"/>
                  <a:gd name="connsiteX18-401" fmla="*/ 21354 w 21556"/>
                  <a:gd name="connsiteY18-402" fmla="*/ 4199 h 15683"/>
                  <a:gd name="connsiteX19-403" fmla="*/ 20946 w 21556"/>
                  <a:gd name="connsiteY19-404" fmla="*/ 3689 h 15683"/>
                  <a:gd name="connsiteX20-405" fmla="*/ 19953 w 21556"/>
                  <a:gd name="connsiteY20-406" fmla="*/ 2459 h 15683"/>
                  <a:gd name="connsiteX21-407" fmla="*/ 17966 w 21556"/>
                  <a:gd name="connsiteY21-408" fmla="*/ 0 h 15683"/>
                  <a:gd name="connsiteX0-409" fmla="*/ 19953 w 21556"/>
                  <a:gd name="connsiteY0-410" fmla="*/ 0 h 13224"/>
                  <a:gd name="connsiteX1-411" fmla="*/ 7562 w 21556"/>
                  <a:gd name="connsiteY1-412" fmla="*/ 1611 h 13224"/>
                  <a:gd name="connsiteX2-413" fmla="*/ 7792 w 21556"/>
                  <a:gd name="connsiteY2-414" fmla="*/ 2216 h 13224"/>
                  <a:gd name="connsiteX3-415" fmla="*/ 7572 w 21556"/>
                  <a:gd name="connsiteY3-416" fmla="*/ 3261 h 13224"/>
                  <a:gd name="connsiteX4-417" fmla="*/ 6171 w 21556"/>
                  <a:gd name="connsiteY4-418" fmla="*/ 4992 h 13224"/>
                  <a:gd name="connsiteX5-419" fmla="*/ 4141 w 21556"/>
                  <a:gd name="connsiteY5-420" fmla="*/ 7482 h 13224"/>
                  <a:gd name="connsiteX6-421" fmla="*/ 81 w 21556"/>
                  <a:gd name="connsiteY6-422" fmla="*/ 12463 h 13224"/>
                  <a:gd name="connsiteX7-423" fmla="*/ 81 w 21556"/>
                  <a:gd name="connsiteY7-424" fmla="*/ 13067 h 13224"/>
                  <a:gd name="connsiteX8-425" fmla="*/ 392 w 21556"/>
                  <a:gd name="connsiteY8-426" fmla="*/ 13216 h 13224"/>
                  <a:gd name="connsiteX9-427" fmla="*/ 12498 w 21556"/>
                  <a:gd name="connsiteY9-428" fmla="*/ 13216 h 13224"/>
                  <a:gd name="connsiteX10-429" fmla="*/ 13012 w 21556"/>
                  <a:gd name="connsiteY10-430" fmla="*/ 13121 h 13224"/>
                  <a:gd name="connsiteX11-431" fmla="*/ 13507 w 21556"/>
                  <a:gd name="connsiteY11-432" fmla="*/ 12762 h 13224"/>
                  <a:gd name="connsiteX12-433" fmla="*/ 13992 w 21556"/>
                  <a:gd name="connsiteY12-434" fmla="*/ 12267 h 13224"/>
                  <a:gd name="connsiteX13-435" fmla="*/ 17966 w 21556"/>
                  <a:gd name="connsiteY13-436" fmla="*/ 7363 h 13224"/>
                  <a:gd name="connsiteX14-437" fmla="*/ 19953 w 21556"/>
                  <a:gd name="connsiteY14-438" fmla="*/ 4911 h 13224"/>
                  <a:gd name="connsiteX15-439" fmla="*/ 20946 w 21556"/>
                  <a:gd name="connsiteY15-440" fmla="*/ 3685 h 13224"/>
                  <a:gd name="connsiteX16-441" fmla="*/ 21404 w 21556"/>
                  <a:gd name="connsiteY16-442" fmla="*/ 3096 h 13224"/>
                  <a:gd name="connsiteX17-443" fmla="*/ 21553 w 21556"/>
                  <a:gd name="connsiteY17-444" fmla="*/ 2358 h 13224"/>
                  <a:gd name="connsiteX18-445" fmla="*/ 21354 w 21556"/>
                  <a:gd name="connsiteY18-446" fmla="*/ 1740 h 13224"/>
                  <a:gd name="connsiteX19-447" fmla="*/ 20946 w 21556"/>
                  <a:gd name="connsiteY19-448" fmla="*/ 1230 h 13224"/>
                  <a:gd name="connsiteX20-449" fmla="*/ 19953 w 21556"/>
                  <a:gd name="connsiteY20-450" fmla="*/ 0 h 13224"/>
                  <a:gd name="connsiteX0-451" fmla="*/ 19953 w 21556"/>
                  <a:gd name="connsiteY0-452" fmla="*/ 0 h 13224"/>
                  <a:gd name="connsiteX1-453" fmla="*/ 7562 w 21556"/>
                  <a:gd name="connsiteY1-454" fmla="*/ 1611 h 13224"/>
                  <a:gd name="connsiteX2-455" fmla="*/ 7792 w 21556"/>
                  <a:gd name="connsiteY2-456" fmla="*/ 2216 h 13224"/>
                  <a:gd name="connsiteX3-457" fmla="*/ 7613 w 21556"/>
                  <a:gd name="connsiteY3-458" fmla="*/ 1590 h 13224"/>
                  <a:gd name="connsiteX4-459" fmla="*/ 7572 w 21556"/>
                  <a:gd name="connsiteY4-460" fmla="*/ 3261 h 13224"/>
                  <a:gd name="connsiteX5-461" fmla="*/ 6171 w 21556"/>
                  <a:gd name="connsiteY5-462" fmla="*/ 4992 h 13224"/>
                  <a:gd name="connsiteX6-463" fmla="*/ 4141 w 21556"/>
                  <a:gd name="connsiteY6-464" fmla="*/ 7482 h 13224"/>
                  <a:gd name="connsiteX7-465" fmla="*/ 81 w 21556"/>
                  <a:gd name="connsiteY7-466" fmla="*/ 12463 h 13224"/>
                  <a:gd name="connsiteX8-467" fmla="*/ 81 w 21556"/>
                  <a:gd name="connsiteY8-468" fmla="*/ 13067 h 13224"/>
                  <a:gd name="connsiteX9-469" fmla="*/ 392 w 21556"/>
                  <a:gd name="connsiteY9-470" fmla="*/ 13216 h 13224"/>
                  <a:gd name="connsiteX10-471" fmla="*/ 12498 w 21556"/>
                  <a:gd name="connsiteY10-472" fmla="*/ 13216 h 13224"/>
                  <a:gd name="connsiteX11-473" fmla="*/ 13012 w 21556"/>
                  <a:gd name="connsiteY11-474" fmla="*/ 13121 h 13224"/>
                  <a:gd name="connsiteX12-475" fmla="*/ 13507 w 21556"/>
                  <a:gd name="connsiteY12-476" fmla="*/ 12762 h 13224"/>
                  <a:gd name="connsiteX13-477" fmla="*/ 13992 w 21556"/>
                  <a:gd name="connsiteY13-478" fmla="*/ 12267 h 13224"/>
                  <a:gd name="connsiteX14-479" fmla="*/ 17966 w 21556"/>
                  <a:gd name="connsiteY14-480" fmla="*/ 7363 h 13224"/>
                  <a:gd name="connsiteX15-481" fmla="*/ 19953 w 21556"/>
                  <a:gd name="connsiteY15-482" fmla="*/ 4911 h 13224"/>
                  <a:gd name="connsiteX16-483" fmla="*/ 20946 w 21556"/>
                  <a:gd name="connsiteY16-484" fmla="*/ 3685 h 13224"/>
                  <a:gd name="connsiteX17-485" fmla="*/ 21404 w 21556"/>
                  <a:gd name="connsiteY17-486" fmla="*/ 3096 h 13224"/>
                  <a:gd name="connsiteX18-487" fmla="*/ 21553 w 21556"/>
                  <a:gd name="connsiteY18-488" fmla="*/ 2358 h 13224"/>
                  <a:gd name="connsiteX19-489" fmla="*/ 21354 w 21556"/>
                  <a:gd name="connsiteY19-490" fmla="*/ 1740 h 13224"/>
                  <a:gd name="connsiteX20-491" fmla="*/ 20946 w 21556"/>
                  <a:gd name="connsiteY20-492" fmla="*/ 1230 h 13224"/>
                  <a:gd name="connsiteX21-493" fmla="*/ 19953 w 21556"/>
                  <a:gd name="connsiteY21-494" fmla="*/ 0 h 13224"/>
                  <a:gd name="connsiteX0-495" fmla="*/ 19953 w 21556"/>
                  <a:gd name="connsiteY0-496" fmla="*/ 0 h 13224"/>
                  <a:gd name="connsiteX1-497" fmla="*/ 7562 w 21556"/>
                  <a:gd name="connsiteY1-498" fmla="*/ 1611 h 13224"/>
                  <a:gd name="connsiteX2-499" fmla="*/ 7792 w 21556"/>
                  <a:gd name="connsiteY2-500" fmla="*/ 2216 h 13224"/>
                  <a:gd name="connsiteX3-501" fmla="*/ 7572 w 21556"/>
                  <a:gd name="connsiteY3-502" fmla="*/ 3261 h 13224"/>
                  <a:gd name="connsiteX4-503" fmla="*/ 6171 w 21556"/>
                  <a:gd name="connsiteY4-504" fmla="*/ 4992 h 13224"/>
                  <a:gd name="connsiteX5-505" fmla="*/ 4141 w 21556"/>
                  <a:gd name="connsiteY5-506" fmla="*/ 7482 h 13224"/>
                  <a:gd name="connsiteX6-507" fmla="*/ 81 w 21556"/>
                  <a:gd name="connsiteY6-508" fmla="*/ 12463 h 13224"/>
                  <a:gd name="connsiteX7-509" fmla="*/ 81 w 21556"/>
                  <a:gd name="connsiteY7-510" fmla="*/ 13067 h 13224"/>
                  <a:gd name="connsiteX8-511" fmla="*/ 392 w 21556"/>
                  <a:gd name="connsiteY8-512" fmla="*/ 13216 h 13224"/>
                  <a:gd name="connsiteX9-513" fmla="*/ 12498 w 21556"/>
                  <a:gd name="connsiteY9-514" fmla="*/ 13216 h 13224"/>
                  <a:gd name="connsiteX10-515" fmla="*/ 13012 w 21556"/>
                  <a:gd name="connsiteY10-516" fmla="*/ 13121 h 13224"/>
                  <a:gd name="connsiteX11-517" fmla="*/ 13507 w 21556"/>
                  <a:gd name="connsiteY11-518" fmla="*/ 12762 h 13224"/>
                  <a:gd name="connsiteX12-519" fmla="*/ 13992 w 21556"/>
                  <a:gd name="connsiteY12-520" fmla="*/ 12267 h 13224"/>
                  <a:gd name="connsiteX13-521" fmla="*/ 17966 w 21556"/>
                  <a:gd name="connsiteY13-522" fmla="*/ 7363 h 13224"/>
                  <a:gd name="connsiteX14-523" fmla="*/ 19953 w 21556"/>
                  <a:gd name="connsiteY14-524" fmla="*/ 4911 h 13224"/>
                  <a:gd name="connsiteX15-525" fmla="*/ 20946 w 21556"/>
                  <a:gd name="connsiteY15-526" fmla="*/ 3685 h 13224"/>
                  <a:gd name="connsiteX16-527" fmla="*/ 21404 w 21556"/>
                  <a:gd name="connsiteY16-528" fmla="*/ 3096 h 13224"/>
                  <a:gd name="connsiteX17-529" fmla="*/ 21553 w 21556"/>
                  <a:gd name="connsiteY17-530" fmla="*/ 2358 h 13224"/>
                  <a:gd name="connsiteX18-531" fmla="*/ 21354 w 21556"/>
                  <a:gd name="connsiteY18-532" fmla="*/ 1740 h 13224"/>
                  <a:gd name="connsiteX19-533" fmla="*/ 20946 w 21556"/>
                  <a:gd name="connsiteY19-534" fmla="*/ 1230 h 13224"/>
                  <a:gd name="connsiteX20-535" fmla="*/ 19953 w 21556"/>
                  <a:gd name="connsiteY20-536" fmla="*/ 0 h 13224"/>
                  <a:gd name="connsiteX0-537" fmla="*/ 19953 w 21556"/>
                  <a:gd name="connsiteY0-538" fmla="*/ 0 h 13224"/>
                  <a:gd name="connsiteX1-539" fmla="*/ 7792 w 21556"/>
                  <a:gd name="connsiteY1-540" fmla="*/ 2216 h 13224"/>
                  <a:gd name="connsiteX2-541" fmla="*/ 7572 w 21556"/>
                  <a:gd name="connsiteY2-542" fmla="*/ 3261 h 13224"/>
                  <a:gd name="connsiteX3-543" fmla="*/ 6171 w 21556"/>
                  <a:gd name="connsiteY3-544" fmla="*/ 4992 h 13224"/>
                  <a:gd name="connsiteX4-545" fmla="*/ 4141 w 21556"/>
                  <a:gd name="connsiteY4-546" fmla="*/ 7482 h 13224"/>
                  <a:gd name="connsiteX5-547" fmla="*/ 81 w 21556"/>
                  <a:gd name="connsiteY5-548" fmla="*/ 12463 h 13224"/>
                  <a:gd name="connsiteX6-549" fmla="*/ 81 w 21556"/>
                  <a:gd name="connsiteY6-550" fmla="*/ 13067 h 13224"/>
                  <a:gd name="connsiteX7-551" fmla="*/ 392 w 21556"/>
                  <a:gd name="connsiteY7-552" fmla="*/ 13216 h 13224"/>
                  <a:gd name="connsiteX8-553" fmla="*/ 12498 w 21556"/>
                  <a:gd name="connsiteY8-554" fmla="*/ 13216 h 13224"/>
                  <a:gd name="connsiteX9-555" fmla="*/ 13012 w 21556"/>
                  <a:gd name="connsiteY9-556" fmla="*/ 13121 h 13224"/>
                  <a:gd name="connsiteX10-557" fmla="*/ 13507 w 21556"/>
                  <a:gd name="connsiteY10-558" fmla="*/ 12762 h 13224"/>
                  <a:gd name="connsiteX11-559" fmla="*/ 13992 w 21556"/>
                  <a:gd name="connsiteY11-560" fmla="*/ 12267 h 13224"/>
                  <a:gd name="connsiteX12-561" fmla="*/ 17966 w 21556"/>
                  <a:gd name="connsiteY12-562" fmla="*/ 7363 h 13224"/>
                  <a:gd name="connsiteX13-563" fmla="*/ 19953 w 21556"/>
                  <a:gd name="connsiteY13-564" fmla="*/ 4911 h 13224"/>
                  <a:gd name="connsiteX14-565" fmla="*/ 20946 w 21556"/>
                  <a:gd name="connsiteY14-566" fmla="*/ 3685 h 13224"/>
                  <a:gd name="connsiteX15-567" fmla="*/ 21404 w 21556"/>
                  <a:gd name="connsiteY15-568" fmla="*/ 3096 h 13224"/>
                  <a:gd name="connsiteX16-569" fmla="*/ 21553 w 21556"/>
                  <a:gd name="connsiteY16-570" fmla="*/ 2358 h 13224"/>
                  <a:gd name="connsiteX17-571" fmla="*/ 21354 w 21556"/>
                  <a:gd name="connsiteY17-572" fmla="*/ 1740 h 13224"/>
                  <a:gd name="connsiteX18-573" fmla="*/ 20946 w 21556"/>
                  <a:gd name="connsiteY18-574" fmla="*/ 1230 h 13224"/>
                  <a:gd name="connsiteX19-575" fmla="*/ 19953 w 21556"/>
                  <a:gd name="connsiteY19-576" fmla="*/ 0 h 13224"/>
                  <a:gd name="connsiteX0-577" fmla="*/ 20946 w 21556"/>
                  <a:gd name="connsiteY0-578" fmla="*/ 0 h 11994"/>
                  <a:gd name="connsiteX1-579" fmla="*/ 7792 w 21556"/>
                  <a:gd name="connsiteY1-580" fmla="*/ 986 h 11994"/>
                  <a:gd name="connsiteX2-581" fmla="*/ 7572 w 21556"/>
                  <a:gd name="connsiteY2-582" fmla="*/ 2031 h 11994"/>
                  <a:gd name="connsiteX3-583" fmla="*/ 6171 w 21556"/>
                  <a:gd name="connsiteY3-584" fmla="*/ 3762 h 11994"/>
                  <a:gd name="connsiteX4-585" fmla="*/ 4141 w 21556"/>
                  <a:gd name="connsiteY4-586" fmla="*/ 6252 h 11994"/>
                  <a:gd name="connsiteX5-587" fmla="*/ 81 w 21556"/>
                  <a:gd name="connsiteY5-588" fmla="*/ 11233 h 11994"/>
                  <a:gd name="connsiteX6-589" fmla="*/ 81 w 21556"/>
                  <a:gd name="connsiteY6-590" fmla="*/ 11837 h 11994"/>
                  <a:gd name="connsiteX7-591" fmla="*/ 392 w 21556"/>
                  <a:gd name="connsiteY7-592" fmla="*/ 11986 h 11994"/>
                  <a:gd name="connsiteX8-593" fmla="*/ 12498 w 21556"/>
                  <a:gd name="connsiteY8-594" fmla="*/ 11986 h 11994"/>
                  <a:gd name="connsiteX9-595" fmla="*/ 13012 w 21556"/>
                  <a:gd name="connsiteY9-596" fmla="*/ 11891 h 11994"/>
                  <a:gd name="connsiteX10-597" fmla="*/ 13507 w 21556"/>
                  <a:gd name="connsiteY10-598" fmla="*/ 11532 h 11994"/>
                  <a:gd name="connsiteX11-599" fmla="*/ 13992 w 21556"/>
                  <a:gd name="connsiteY11-600" fmla="*/ 11037 h 11994"/>
                  <a:gd name="connsiteX12-601" fmla="*/ 17966 w 21556"/>
                  <a:gd name="connsiteY12-602" fmla="*/ 6133 h 11994"/>
                  <a:gd name="connsiteX13-603" fmla="*/ 19953 w 21556"/>
                  <a:gd name="connsiteY13-604" fmla="*/ 3681 h 11994"/>
                  <a:gd name="connsiteX14-605" fmla="*/ 20946 w 21556"/>
                  <a:gd name="connsiteY14-606" fmla="*/ 2455 h 11994"/>
                  <a:gd name="connsiteX15-607" fmla="*/ 21404 w 21556"/>
                  <a:gd name="connsiteY15-608" fmla="*/ 1866 h 11994"/>
                  <a:gd name="connsiteX16-609" fmla="*/ 21553 w 21556"/>
                  <a:gd name="connsiteY16-610" fmla="*/ 1128 h 11994"/>
                  <a:gd name="connsiteX17-611" fmla="*/ 21354 w 21556"/>
                  <a:gd name="connsiteY17-612" fmla="*/ 510 h 11994"/>
                  <a:gd name="connsiteX18-613" fmla="*/ 20946 w 21556"/>
                  <a:gd name="connsiteY18-614" fmla="*/ 0 h 11994"/>
                  <a:gd name="connsiteX0-615" fmla="*/ 21354 w 21556"/>
                  <a:gd name="connsiteY0-616" fmla="*/ 0 h 11484"/>
                  <a:gd name="connsiteX1-617" fmla="*/ 7792 w 21556"/>
                  <a:gd name="connsiteY1-618" fmla="*/ 476 h 11484"/>
                  <a:gd name="connsiteX2-619" fmla="*/ 7572 w 21556"/>
                  <a:gd name="connsiteY2-620" fmla="*/ 1521 h 11484"/>
                  <a:gd name="connsiteX3-621" fmla="*/ 6171 w 21556"/>
                  <a:gd name="connsiteY3-622" fmla="*/ 3252 h 11484"/>
                  <a:gd name="connsiteX4-623" fmla="*/ 4141 w 21556"/>
                  <a:gd name="connsiteY4-624" fmla="*/ 5742 h 11484"/>
                  <a:gd name="connsiteX5-625" fmla="*/ 81 w 21556"/>
                  <a:gd name="connsiteY5-626" fmla="*/ 10723 h 11484"/>
                  <a:gd name="connsiteX6-627" fmla="*/ 81 w 21556"/>
                  <a:gd name="connsiteY6-628" fmla="*/ 11327 h 11484"/>
                  <a:gd name="connsiteX7-629" fmla="*/ 392 w 21556"/>
                  <a:gd name="connsiteY7-630" fmla="*/ 11476 h 11484"/>
                  <a:gd name="connsiteX8-631" fmla="*/ 12498 w 21556"/>
                  <a:gd name="connsiteY8-632" fmla="*/ 11476 h 11484"/>
                  <a:gd name="connsiteX9-633" fmla="*/ 13012 w 21556"/>
                  <a:gd name="connsiteY9-634" fmla="*/ 11381 h 11484"/>
                  <a:gd name="connsiteX10-635" fmla="*/ 13507 w 21556"/>
                  <a:gd name="connsiteY10-636" fmla="*/ 11022 h 11484"/>
                  <a:gd name="connsiteX11-637" fmla="*/ 13992 w 21556"/>
                  <a:gd name="connsiteY11-638" fmla="*/ 10527 h 11484"/>
                  <a:gd name="connsiteX12-639" fmla="*/ 17966 w 21556"/>
                  <a:gd name="connsiteY12-640" fmla="*/ 5623 h 11484"/>
                  <a:gd name="connsiteX13-641" fmla="*/ 19953 w 21556"/>
                  <a:gd name="connsiteY13-642" fmla="*/ 3171 h 11484"/>
                  <a:gd name="connsiteX14-643" fmla="*/ 20946 w 21556"/>
                  <a:gd name="connsiteY14-644" fmla="*/ 1945 h 11484"/>
                  <a:gd name="connsiteX15-645" fmla="*/ 21404 w 21556"/>
                  <a:gd name="connsiteY15-646" fmla="*/ 1356 h 11484"/>
                  <a:gd name="connsiteX16-647" fmla="*/ 21553 w 21556"/>
                  <a:gd name="connsiteY16-648" fmla="*/ 618 h 11484"/>
                  <a:gd name="connsiteX17-649" fmla="*/ 21354 w 21556"/>
                  <a:gd name="connsiteY17-650" fmla="*/ 0 h 11484"/>
                  <a:gd name="connsiteX0-651" fmla="*/ 21553 w 21556"/>
                  <a:gd name="connsiteY0-652" fmla="*/ 206 h 11072"/>
                  <a:gd name="connsiteX1-653" fmla="*/ 7792 w 21556"/>
                  <a:gd name="connsiteY1-654" fmla="*/ 64 h 11072"/>
                  <a:gd name="connsiteX2-655" fmla="*/ 7572 w 21556"/>
                  <a:gd name="connsiteY2-656" fmla="*/ 1109 h 11072"/>
                  <a:gd name="connsiteX3-657" fmla="*/ 6171 w 21556"/>
                  <a:gd name="connsiteY3-658" fmla="*/ 2840 h 11072"/>
                  <a:gd name="connsiteX4-659" fmla="*/ 4141 w 21556"/>
                  <a:gd name="connsiteY4-660" fmla="*/ 5330 h 11072"/>
                  <a:gd name="connsiteX5-661" fmla="*/ 81 w 21556"/>
                  <a:gd name="connsiteY5-662" fmla="*/ 10311 h 11072"/>
                  <a:gd name="connsiteX6-663" fmla="*/ 81 w 21556"/>
                  <a:gd name="connsiteY6-664" fmla="*/ 10915 h 11072"/>
                  <a:gd name="connsiteX7-665" fmla="*/ 392 w 21556"/>
                  <a:gd name="connsiteY7-666" fmla="*/ 11064 h 11072"/>
                  <a:gd name="connsiteX8-667" fmla="*/ 12498 w 21556"/>
                  <a:gd name="connsiteY8-668" fmla="*/ 11064 h 11072"/>
                  <a:gd name="connsiteX9-669" fmla="*/ 13012 w 21556"/>
                  <a:gd name="connsiteY9-670" fmla="*/ 10969 h 11072"/>
                  <a:gd name="connsiteX10-671" fmla="*/ 13507 w 21556"/>
                  <a:gd name="connsiteY10-672" fmla="*/ 10610 h 11072"/>
                  <a:gd name="connsiteX11-673" fmla="*/ 13992 w 21556"/>
                  <a:gd name="connsiteY11-674" fmla="*/ 10115 h 11072"/>
                  <a:gd name="connsiteX12-675" fmla="*/ 17966 w 21556"/>
                  <a:gd name="connsiteY12-676" fmla="*/ 5211 h 11072"/>
                  <a:gd name="connsiteX13-677" fmla="*/ 19953 w 21556"/>
                  <a:gd name="connsiteY13-678" fmla="*/ 2759 h 11072"/>
                  <a:gd name="connsiteX14-679" fmla="*/ 20946 w 21556"/>
                  <a:gd name="connsiteY14-680" fmla="*/ 1533 h 11072"/>
                  <a:gd name="connsiteX15-681" fmla="*/ 21404 w 21556"/>
                  <a:gd name="connsiteY15-682" fmla="*/ 944 h 11072"/>
                  <a:gd name="connsiteX16-683" fmla="*/ 21553 w 21556"/>
                  <a:gd name="connsiteY16-684" fmla="*/ 206 h 110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en-US" sz="900"/>
              </a:p>
            </p:txBody>
          </p:sp>
          <p:sp>
            <p:nvSpPr>
              <p:cNvPr id="32" name="ïşḷíḓè"/>
              <p:cNvSpPr/>
              <p:nvPr/>
            </p:nvSpPr>
            <p:spPr bwMode="auto">
              <a:xfrm flipV="1">
                <a:off x="2501167" y="1747497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-1" fmla="*/ 12498 w 21556"/>
                  <a:gd name="connsiteY0-2" fmla="*/ 3 h 21546"/>
                  <a:gd name="connsiteX1-3" fmla="*/ 81 w 21556"/>
                  <a:gd name="connsiteY1-4" fmla="*/ 749 h 21546"/>
                  <a:gd name="connsiteX2-5" fmla="*/ 4141 w 21556"/>
                  <a:gd name="connsiteY2-6" fmla="*/ 5786 h 21546"/>
                  <a:gd name="connsiteX3-7" fmla="*/ 6171 w 21556"/>
                  <a:gd name="connsiteY3-8" fmla="*/ 8305 h 21546"/>
                  <a:gd name="connsiteX4-9" fmla="*/ 7562 w 21556"/>
                  <a:gd name="connsiteY4-10" fmla="*/ 9933 h 21546"/>
                  <a:gd name="connsiteX5-11" fmla="*/ 7792 w 21556"/>
                  <a:gd name="connsiteY5-12" fmla="*/ 10538 h 21546"/>
                  <a:gd name="connsiteX6-13" fmla="*/ 7572 w 21556"/>
                  <a:gd name="connsiteY6-14" fmla="*/ 11583 h 21546"/>
                  <a:gd name="connsiteX7-15" fmla="*/ 6171 w 21556"/>
                  <a:gd name="connsiteY7-16" fmla="*/ 13314 h 21546"/>
                  <a:gd name="connsiteX8-17" fmla="*/ 4141 w 21556"/>
                  <a:gd name="connsiteY8-18" fmla="*/ 15804 h 21546"/>
                  <a:gd name="connsiteX9-19" fmla="*/ 81 w 21556"/>
                  <a:gd name="connsiteY9-20" fmla="*/ 20785 h 21546"/>
                  <a:gd name="connsiteX10-21" fmla="*/ 81 w 21556"/>
                  <a:gd name="connsiteY10-22" fmla="*/ 21389 h 21546"/>
                  <a:gd name="connsiteX11-23" fmla="*/ 392 w 21556"/>
                  <a:gd name="connsiteY11-24" fmla="*/ 21538 h 21546"/>
                  <a:gd name="connsiteX12-25" fmla="*/ 12498 w 21556"/>
                  <a:gd name="connsiteY12-26" fmla="*/ 21538 h 21546"/>
                  <a:gd name="connsiteX13-27" fmla="*/ 13012 w 21556"/>
                  <a:gd name="connsiteY13-28" fmla="*/ 21443 h 21546"/>
                  <a:gd name="connsiteX14-29" fmla="*/ 13507 w 21556"/>
                  <a:gd name="connsiteY14-30" fmla="*/ 21084 h 21546"/>
                  <a:gd name="connsiteX15-31" fmla="*/ 13992 w 21556"/>
                  <a:gd name="connsiteY15-32" fmla="*/ 20589 h 21546"/>
                  <a:gd name="connsiteX16-33" fmla="*/ 17966 w 21556"/>
                  <a:gd name="connsiteY16-34" fmla="*/ 15685 h 21546"/>
                  <a:gd name="connsiteX17-35" fmla="*/ 19953 w 21556"/>
                  <a:gd name="connsiteY17-36" fmla="*/ 13233 h 21546"/>
                  <a:gd name="connsiteX18-37" fmla="*/ 20946 w 21556"/>
                  <a:gd name="connsiteY18-38" fmla="*/ 12007 h 21546"/>
                  <a:gd name="connsiteX19-39" fmla="*/ 21404 w 21556"/>
                  <a:gd name="connsiteY19-40" fmla="*/ 11418 h 21546"/>
                  <a:gd name="connsiteX20-41" fmla="*/ 21553 w 21556"/>
                  <a:gd name="connsiteY20-42" fmla="*/ 10680 h 21546"/>
                  <a:gd name="connsiteX21-43" fmla="*/ 21354 w 21556"/>
                  <a:gd name="connsiteY21-44" fmla="*/ 10062 h 21546"/>
                  <a:gd name="connsiteX22-45" fmla="*/ 20946 w 21556"/>
                  <a:gd name="connsiteY22-46" fmla="*/ 9552 h 21546"/>
                  <a:gd name="connsiteX23-47" fmla="*/ 19953 w 21556"/>
                  <a:gd name="connsiteY23-48" fmla="*/ 8322 h 21546"/>
                  <a:gd name="connsiteX24-49" fmla="*/ 17966 w 21556"/>
                  <a:gd name="connsiteY24-50" fmla="*/ 5863 h 21546"/>
                  <a:gd name="connsiteX25-51" fmla="*/ 13992 w 21556"/>
                  <a:gd name="connsiteY25-52" fmla="*/ 945 h 21546"/>
                  <a:gd name="connsiteX26-53" fmla="*/ 13507 w 21556"/>
                  <a:gd name="connsiteY26-54" fmla="*/ 457 h 21546"/>
                  <a:gd name="connsiteX27-55" fmla="*/ 13012 w 21556"/>
                  <a:gd name="connsiteY27-56" fmla="*/ 98 h 21546"/>
                  <a:gd name="connsiteX28-57" fmla="*/ 12498 w 21556"/>
                  <a:gd name="connsiteY28-58" fmla="*/ 3 h 21546"/>
                  <a:gd name="connsiteX0-59" fmla="*/ 12498 w 21556"/>
                  <a:gd name="connsiteY0-60" fmla="*/ 3 h 21546"/>
                  <a:gd name="connsiteX1-61" fmla="*/ 4141 w 21556"/>
                  <a:gd name="connsiteY1-62" fmla="*/ 5786 h 21546"/>
                  <a:gd name="connsiteX2-63" fmla="*/ 6171 w 21556"/>
                  <a:gd name="connsiteY2-64" fmla="*/ 8305 h 21546"/>
                  <a:gd name="connsiteX3-65" fmla="*/ 7562 w 21556"/>
                  <a:gd name="connsiteY3-66" fmla="*/ 9933 h 21546"/>
                  <a:gd name="connsiteX4-67" fmla="*/ 7792 w 21556"/>
                  <a:gd name="connsiteY4-68" fmla="*/ 10538 h 21546"/>
                  <a:gd name="connsiteX5-69" fmla="*/ 7572 w 21556"/>
                  <a:gd name="connsiteY5-70" fmla="*/ 11583 h 21546"/>
                  <a:gd name="connsiteX6-71" fmla="*/ 6171 w 21556"/>
                  <a:gd name="connsiteY6-72" fmla="*/ 13314 h 21546"/>
                  <a:gd name="connsiteX7-73" fmla="*/ 4141 w 21556"/>
                  <a:gd name="connsiteY7-74" fmla="*/ 15804 h 21546"/>
                  <a:gd name="connsiteX8-75" fmla="*/ 81 w 21556"/>
                  <a:gd name="connsiteY8-76" fmla="*/ 20785 h 21546"/>
                  <a:gd name="connsiteX9-77" fmla="*/ 81 w 21556"/>
                  <a:gd name="connsiteY9-78" fmla="*/ 21389 h 21546"/>
                  <a:gd name="connsiteX10-79" fmla="*/ 392 w 21556"/>
                  <a:gd name="connsiteY10-80" fmla="*/ 21538 h 21546"/>
                  <a:gd name="connsiteX11-81" fmla="*/ 12498 w 21556"/>
                  <a:gd name="connsiteY11-82" fmla="*/ 21538 h 21546"/>
                  <a:gd name="connsiteX12-83" fmla="*/ 13012 w 21556"/>
                  <a:gd name="connsiteY12-84" fmla="*/ 21443 h 21546"/>
                  <a:gd name="connsiteX13-85" fmla="*/ 13507 w 21556"/>
                  <a:gd name="connsiteY13-86" fmla="*/ 21084 h 21546"/>
                  <a:gd name="connsiteX14-87" fmla="*/ 13992 w 21556"/>
                  <a:gd name="connsiteY14-88" fmla="*/ 20589 h 21546"/>
                  <a:gd name="connsiteX15-89" fmla="*/ 17966 w 21556"/>
                  <a:gd name="connsiteY15-90" fmla="*/ 15685 h 21546"/>
                  <a:gd name="connsiteX16-91" fmla="*/ 19953 w 21556"/>
                  <a:gd name="connsiteY16-92" fmla="*/ 13233 h 21546"/>
                  <a:gd name="connsiteX17-93" fmla="*/ 20946 w 21556"/>
                  <a:gd name="connsiteY17-94" fmla="*/ 12007 h 21546"/>
                  <a:gd name="connsiteX18-95" fmla="*/ 21404 w 21556"/>
                  <a:gd name="connsiteY18-96" fmla="*/ 11418 h 21546"/>
                  <a:gd name="connsiteX19-97" fmla="*/ 21553 w 21556"/>
                  <a:gd name="connsiteY19-98" fmla="*/ 10680 h 21546"/>
                  <a:gd name="connsiteX20-99" fmla="*/ 21354 w 21556"/>
                  <a:gd name="connsiteY20-100" fmla="*/ 10062 h 21546"/>
                  <a:gd name="connsiteX21-101" fmla="*/ 20946 w 21556"/>
                  <a:gd name="connsiteY21-102" fmla="*/ 9552 h 21546"/>
                  <a:gd name="connsiteX22-103" fmla="*/ 19953 w 21556"/>
                  <a:gd name="connsiteY22-104" fmla="*/ 8322 h 21546"/>
                  <a:gd name="connsiteX23-105" fmla="*/ 17966 w 21556"/>
                  <a:gd name="connsiteY23-106" fmla="*/ 5863 h 21546"/>
                  <a:gd name="connsiteX24-107" fmla="*/ 13992 w 21556"/>
                  <a:gd name="connsiteY24-108" fmla="*/ 945 h 21546"/>
                  <a:gd name="connsiteX25-109" fmla="*/ 13507 w 21556"/>
                  <a:gd name="connsiteY25-110" fmla="*/ 457 h 21546"/>
                  <a:gd name="connsiteX26-111" fmla="*/ 13012 w 21556"/>
                  <a:gd name="connsiteY26-112" fmla="*/ 98 h 21546"/>
                  <a:gd name="connsiteX27-113" fmla="*/ 12498 w 21556"/>
                  <a:gd name="connsiteY27-114" fmla="*/ 3 h 21546"/>
                  <a:gd name="connsiteX0-115" fmla="*/ 13012 w 21556"/>
                  <a:gd name="connsiteY0-116" fmla="*/ 0 h 21448"/>
                  <a:gd name="connsiteX1-117" fmla="*/ 4141 w 21556"/>
                  <a:gd name="connsiteY1-118" fmla="*/ 5688 h 21448"/>
                  <a:gd name="connsiteX2-119" fmla="*/ 6171 w 21556"/>
                  <a:gd name="connsiteY2-120" fmla="*/ 8207 h 21448"/>
                  <a:gd name="connsiteX3-121" fmla="*/ 7562 w 21556"/>
                  <a:gd name="connsiteY3-122" fmla="*/ 9835 h 21448"/>
                  <a:gd name="connsiteX4-123" fmla="*/ 7792 w 21556"/>
                  <a:gd name="connsiteY4-124" fmla="*/ 10440 h 21448"/>
                  <a:gd name="connsiteX5-125" fmla="*/ 7572 w 21556"/>
                  <a:gd name="connsiteY5-126" fmla="*/ 11485 h 21448"/>
                  <a:gd name="connsiteX6-127" fmla="*/ 6171 w 21556"/>
                  <a:gd name="connsiteY6-128" fmla="*/ 13216 h 21448"/>
                  <a:gd name="connsiteX7-129" fmla="*/ 4141 w 21556"/>
                  <a:gd name="connsiteY7-130" fmla="*/ 15706 h 21448"/>
                  <a:gd name="connsiteX8-131" fmla="*/ 81 w 21556"/>
                  <a:gd name="connsiteY8-132" fmla="*/ 20687 h 21448"/>
                  <a:gd name="connsiteX9-133" fmla="*/ 81 w 21556"/>
                  <a:gd name="connsiteY9-134" fmla="*/ 21291 h 21448"/>
                  <a:gd name="connsiteX10-135" fmla="*/ 392 w 21556"/>
                  <a:gd name="connsiteY10-136" fmla="*/ 21440 h 21448"/>
                  <a:gd name="connsiteX11-137" fmla="*/ 12498 w 21556"/>
                  <a:gd name="connsiteY11-138" fmla="*/ 21440 h 21448"/>
                  <a:gd name="connsiteX12-139" fmla="*/ 13012 w 21556"/>
                  <a:gd name="connsiteY12-140" fmla="*/ 21345 h 21448"/>
                  <a:gd name="connsiteX13-141" fmla="*/ 13507 w 21556"/>
                  <a:gd name="connsiteY13-142" fmla="*/ 20986 h 21448"/>
                  <a:gd name="connsiteX14-143" fmla="*/ 13992 w 21556"/>
                  <a:gd name="connsiteY14-144" fmla="*/ 20491 h 21448"/>
                  <a:gd name="connsiteX15-145" fmla="*/ 17966 w 21556"/>
                  <a:gd name="connsiteY15-146" fmla="*/ 15587 h 21448"/>
                  <a:gd name="connsiteX16-147" fmla="*/ 19953 w 21556"/>
                  <a:gd name="connsiteY16-148" fmla="*/ 13135 h 21448"/>
                  <a:gd name="connsiteX17-149" fmla="*/ 20946 w 21556"/>
                  <a:gd name="connsiteY17-150" fmla="*/ 11909 h 21448"/>
                  <a:gd name="connsiteX18-151" fmla="*/ 21404 w 21556"/>
                  <a:gd name="connsiteY18-152" fmla="*/ 11320 h 21448"/>
                  <a:gd name="connsiteX19-153" fmla="*/ 21553 w 21556"/>
                  <a:gd name="connsiteY19-154" fmla="*/ 10582 h 21448"/>
                  <a:gd name="connsiteX20-155" fmla="*/ 21354 w 21556"/>
                  <a:gd name="connsiteY20-156" fmla="*/ 9964 h 21448"/>
                  <a:gd name="connsiteX21-157" fmla="*/ 20946 w 21556"/>
                  <a:gd name="connsiteY21-158" fmla="*/ 9454 h 21448"/>
                  <a:gd name="connsiteX22-159" fmla="*/ 19953 w 21556"/>
                  <a:gd name="connsiteY22-160" fmla="*/ 8224 h 21448"/>
                  <a:gd name="connsiteX23-161" fmla="*/ 17966 w 21556"/>
                  <a:gd name="connsiteY23-162" fmla="*/ 5765 h 21448"/>
                  <a:gd name="connsiteX24-163" fmla="*/ 13992 w 21556"/>
                  <a:gd name="connsiteY24-164" fmla="*/ 847 h 21448"/>
                  <a:gd name="connsiteX25-165" fmla="*/ 13507 w 21556"/>
                  <a:gd name="connsiteY25-166" fmla="*/ 359 h 21448"/>
                  <a:gd name="connsiteX26-167" fmla="*/ 13012 w 21556"/>
                  <a:gd name="connsiteY26-168" fmla="*/ 0 h 21448"/>
                  <a:gd name="connsiteX0-169" fmla="*/ 13507 w 21556"/>
                  <a:gd name="connsiteY0-170" fmla="*/ 289 h 21378"/>
                  <a:gd name="connsiteX1-171" fmla="*/ 4141 w 21556"/>
                  <a:gd name="connsiteY1-172" fmla="*/ 5618 h 21378"/>
                  <a:gd name="connsiteX2-173" fmla="*/ 6171 w 21556"/>
                  <a:gd name="connsiteY2-174" fmla="*/ 8137 h 21378"/>
                  <a:gd name="connsiteX3-175" fmla="*/ 7562 w 21556"/>
                  <a:gd name="connsiteY3-176" fmla="*/ 9765 h 21378"/>
                  <a:gd name="connsiteX4-177" fmla="*/ 7792 w 21556"/>
                  <a:gd name="connsiteY4-178" fmla="*/ 10370 h 21378"/>
                  <a:gd name="connsiteX5-179" fmla="*/ 7572 w 21556"/>
                  <a:gd name="connsiteY5-180" fmla="*/ 11415 h 21378"/>
                  <a:gd name="connsiteX6-181" fmla="*/ 6171 w 21556"/>
                  <a:gd name="connsiteY6-182" fmla="*/ 13146 h 21378"/>
                  <a:gd name="connsiteX7-183" fmla="*/ 4141 w 21556"/>
                  <a:gd name="connsiteY7-184" fmla="*/ 15636 h 21378"/>
                  <a:gd name="connsiteX8-185" fmla="*/ 81 w 21556"/>
                  <a:gd name="connsiteY8-186" fmla="*/ 20617 h 21378"/>
                  <a:gd name="connsiteX9-187" fmla="*/ 81 w 21556"/>
                  <a:gd name="connsiteY9-188" fmla="*/ 21221 h 21378"/>
                  <a:gd name="connsiteX10-189" fmla="*/ 392 w 21556"/>
                  <a:gd name="connsiteY10-190" fmla="*/ 21370 h 21378"/>
                  <a:gd name="connsiteX11-191" fmla="*/ 12498 w 21556"/>
                  <a:gd name="connsiteY11-192" fmla="*/ 21370 h 21378"/>
                  <a:gd name="connsiteX12-193" fmla="*/ 13012 w 21556"/>
                  <a:gd name="connsiteY12-194" fmla="*/ 21275 h 21378"/>
                  <a:gd name="connsiteX13-195" fmla="*/ 13507 w 21556"/>
                  <a:gd name="connsiteY13-196" fmla="*/ 20916 h 21378"/>
                  <a:gd name="connsiteX14-197" fmla="*/ 13992 w 21556"/>
                  <a:gd name="connsiteY14-198" fmla="*/ 20421 h 21378"/>
                  <a:gd name="connsiteX15-199" fmla="*/ 17966 w 21556"/>
                  <a:gd name="connsiteY15-200" fmla="*/ 15517 h 21378"/>
                  <a:gd name="connsiteX16-201" fmla="*/ 19953 w 21556"/>
                  <a:gd name="connsiteY16-202" fmla="*/ 13065 h 21378"/>
                  <a:gd name="connsiteX17-203" fmla="*/ 20946 w 21556"/>
                  <a:gd name="connsiteY17-204" fmla="*/ 11839 h 21378"/>
                  <a:gd name="connsiteX18-205" fmla="*/ 21404 w 21556"/>
                  <a:gd name="connsiteY18-206" fmla="*/ 11250 h 21378"/>
                  <a:gd name="connsiteX19-207" fmla="*/ 21553 w 21556"/>
                  <a:gd name="connsiteY19-208" fmla="*/ 10512 h 21378"/>
                  <a:gd name="connsiteX20-209" fmla="*/ 21354 w 21556"/>
                  <a:gd name="connsiteY20-210" fmla="*/ 9894 h 21378"/>
                  <a:gd name="connsiteX21-211" fmla="*/ 20946 w 21556"/>
                  <a:gd name="connsiteY21-212" fmla="*/ 9384 h 21378"/>
                  <a:gd name="connsiteX22-213" fmla="*/ 19953 w 21556"/>
                  <a:gd name="connsiteY22-214" fmla="*/ 8154 h 21378"/>
                  <a:gd name="connsiteX23-215" fmla="*/ 17966 w 21556"/>
                  <a:gd name="connsiteY23-216" fmla="*/ 5695 h 21378"/>
                  <a:gd name="connsiteX24-217" fmla="*/ 13992 w 21556"/>
                  <a:gd name="connsiteY24-218" fmla="*/ 777 h 21378"/>
                  <a:gd name="connsiteX25-219" fmla="*/ 13507 w 21556"/>
                  <a:gd name="connsiteY25-220" fmla="*/ 289 h 21378"/>
                  <a:gd name="connsiteX0-221" fmla="*/ 13992 w 21556"/>
                  <a:gd name="connsiteY0-222" fmla="*/ 1 h 20602"/>
                  <a:gd name="connsiteX1-223" fmla="*/ 4141 w 21556"/>
                  <a:gd name="connsiteY1-224" fmla="*/ 4842 h 20602"/>
                  <a:gd name="connsiteX2-225" fmla="*/ 6171 w 21556"/>
                  <a:gd name="connsiteY2-226" fmla="*/ 7361 h 20602"/>
                  <a:gd name="connsiteX3-227" fmla="*/ 7562 w 21556"/>
                  <a:gd name="connsiteY3-228" fmla="*/ 8989 h 20602"/>
                  <a:gd name="connsiteX4-229" fmla="*/ 7792 w 21556"/>
                  <a:gd name="connsiteY4-230" fmla="*/ 9594 h 20602"/>
                  <a:gd name="connsiteX5-231" fmla="*/ 7572 w 21556"/>
                  <a:gd name="connsiteY5-232" fmla="*/ 10639 h 20602"/>
                  <a:gd name="connsiteX6-233" fmla="*/ 6171 w 21556"/>
                  <a:gd name="connsiteY6-234" fmla="*/ 12370 h 20602"/>
                  <a:gd name="connsiteX7-235" fmla="*/ 4141 w 21556"/>
                  <a:gd name="connsiteY7-236" fmla="*/ 14860 h 20602"/>
                  <a:gd name="connsiteX8-237" fmla="*/ 81 w 21556"/>
                  <a:gd name="connsiteY8-238" fmla="*/ 19841 h 20602"/>
                  <a:gd name="connsiteX9-239" fmla="*/ 81 w 21556"/>
                  <a:gd name="connsiteY9-240" fmla="*/ 20445 h 20602"/>
                  <a:gd name="connsiteX10-241" fmla="*/ 392 w 21556"/>
                  <a:gd name="connsiteY10-242" fmla="*/ 20594 h 20602"/>
                  <a:gd name="connsiteX11-243" fmla="*/ 12498 w 21556"/>
                  <a:gd name="connsiteY11-244" fmla="*/ 20594 h 20602"/>
                  <a:gd name="connsiteX12-245" fmla="*/ 13012 w 21556"/>
                  <a:gd name="connsiteY12-246" fmla="*/ 20499 h 20602"/>
                  <a:gd name="connsiteX13-247" fmla="*/ 13507 w 21556"/>
                  <a:gd name="connsiteY13-248" fmla="*/ 20140 h 20602"/>
                  <a:gd name="connsiteX14-249" fmla="*/ 13992 w 21556"/>
                  <a:gd name="connsiteY14-250" fmla="*/ 19645 h 20602"/>
                  <a:gd name="connsiteX15-251" fmla="*/ 17966 w 21556"/>
                  <a:gd name="connsiteY15-252" fmla="*/ 14741 h 20602"/>
                  <a:gd name="connsiteX16-253" fmla="*/ 19953 w 21556"/>
                  <a:gd name="connsiteY16-254" fmla="*/ 12289 h 20602"/>
                  <a:gd name="connsiteX17-255" fmla="*/ 20946 w 21556"/>
                  <a:gd name="connsiteY17-256" fmla="*/ 11063 h 20602"/>
                  <a:gd name="connsiteX18-257" fmla="*/ 21404 w 21556"/>
                  <a:gd name="connsiteY18-258" fmla="*/ 10474 h 20602"/>
                  <a:gd name="connsiteX19-259" fmla="*/ 21553 w 21556"/>
                  <a:gd name="connsiteY19-260" fmla="*/ 9736 h 20602"/>
                  <a:gd name="connsiteX20-261" fmla="*/ 21354 w 21556"/>
                  <a:gd name="connsiteY20-262" fmla="*/ 9118 h 20602"/>
                  <a:gd name="connsiteX21-263" fmla="*/ 20946 w 21556"/>
                  <a:gd name="connsiteY21-264" fmla="*/ 8608 h 20602"/>
                  <a:gd name="connsiteX22-265" fmla="*/ 19953 w 21556"/>
                  <a:gd name="connsiteY22-266" fmla="*/ 7378 h 20602"/>
                  <a:gd name="connsiteX23-267" fmla="*/ 17966 w 21556"/>
                  <a:gd name="connsiteY23-268" fmla="*/ 4919 h 20602"/>
                  <a:gd name="connsiteX24-269" fmla="*/ 13992 w 21556"/>
                  <a:gd name="connsiteY24-270" fmla="*/ 1 h 20602"/>
                  <a:gd name="connsiteX0-271" fmla="*/ 17966 w 21556"/>
                  <a:gd name="connsiteY0-272" fmla="*/ 77 h 15760"/>
                  <a:gd name="connsiteX1-273" fmla="*/ 4141 w 21556"/>
                  <a:gd name="connsiteY1-274" fmla="*/ 0 h 15760"/>
                  <a:gd name="connsiteX2-275" fmla="*/ 6171 w 21556"/>
                  <a:gd name="connsiteY2-276" fmla="*/ 2519 h 15760"/>
                  <a:gd name="connsiteX3-277" fmla="*/ 7562 w 21556"/>
                  <a:gd name="connsiteY3-278" fmla="*/ 4147 h 15760"/>
                  <a:gd name="connsiteX4-279" fmla="*/ 7792 w 21556"/>
                  <a:gd name="connsiteY4-280" fmla="*/ 4752 h 15760"/>
                  <a:gd name="connsiteX5-281" fmla="*/ 7572 w 21556"/>
                  <a:gd name="connsiteY5-282" fmla="*/ 5797 h 15760"/>
                  <a:gd name="connsiteX6-283" fmla="*/ 6171 w 21556"/>
                  <a:gd name="connsiteY6-284" fmla="*/ 7528 h 15760"/>
                  <a:gd name="connsiteX7-285" fmla="*/ 4141 w 21556"/>
                  <a:gd name="connsiteY7-286" fmla="*/ 10018 h 15760"/>
                  <a:gd name="connsiteX8-287" fmla="*/ 81 w 21556"/>
                  <a:gd name="connsiteY8-288" fmla="*/ 14999 h 15760"/>
                  <a:gd name="connsiteX9-289" fmla="*/ 81 w 21556"/>
                  <a:gd name="connsiteY9-290" fmla="*/ 15603 h 15760"/>
                  <a:gd name="connsiteX10-291" fmla="*/ 392 w 21556"/>
                  <a:gd name="connsiteY10-292" fmla="*/ 15752 h 15760"/>
                  <a:gd name="connsiteX11-293" fmla="*/ 12498 w 21556"/>
                  <a:gd name="connsiteY11-294" fmla="*/ 15752 h 15760"/>
                  <a:gd name="connsiteX12-295" fmla="*/ 13012 w 21556"/>
                  <a:gd name="connsiteY12-296" fmla="*/ 15657 h 15760"/>
                  <a:gd name="connsiteX13-297" fmla="*/ 13507 w 21556"/>
                  <a:gd name="connsiteY13-298" fmla="*/ 15298 h 15760"/>
                  <a:gd name="connsiteX14-299" fmla="*/ 13992 w 21556"/>
                  <a:gd name="connsiteY14-300" fmla="*/ 14803 h 15760"/>
                  <a:gd name="connsiteX15-301" fmla="*/ 17966 w 21556"/>
                  <a:gd name="connsiteY15-302" fmla="*/ 9899 h 15760"/>
                  <a:gd name="connsiteX16-303" fmla="*/ 19953 w 21556"/>
                  <a:gd name="connsiteY16-304" fmla="*/ 7447 h 15760"/>
                  <a:gd name="connsiteX17-305" fmla="*/ 20946 w 21556"/>
                  <a:gd name="connsiteY17-306" fmla="*/ 6221 h 15760"/>
                  <a:gd name="connsiteX18-307" fmla="*/ 21404 w 21556"/>
                  <a:gd name="connsiteY18-308" fmla="*/ 5632 h 15760"/>
                  <a:gd name="connsiteX19-309" fmla="*/ 21553 w 21556"/>
                  <a:gd name="connsiteY19-310" fmla="*/ 4894 h 15760"/>
                  <a:gd name="connsiteX20-311" fmla="*/ 21354 w 21556"/>
                  <a:gd name="connsiteY20-312" fmla="*/ 4276 h 15760"/>
                  <a:gd name="connsiteX21-313" fmla="*/ 20946 w 21556"/>
                  <a:gd name="connsiteY21-314" fmla="*/ 3766 h 15760"/>
                  <a:gd name="connsiteX22-315" fmla="*/ 19953 w 21556"/>
                  <a:gd name="connsiteY22-316" fmla="*/ 2536 h 15760"/>
                  <a:gd name="connsiteX23-317" fmla="*/ 17966 w 21556"/>
                  <a:gd name="connsiteY23-318" fmla="*/ 77 h 15760"/>
                  <a:gd name="connsiteX0-319" fmla="*/ 17966 w 21556"/>
                  <a:gd name="connsiteY0-320" fmla="*/ 0 h 15683"/>
                  <a:gd name="connsiteX1-321" fmla="*/ 6171 w 21556"/>
                  <a:gd name="connsiteY1-322" fmla="*/ 2442 h 15683"/>
                  <a:gd name="connsiteX2-323" fmla="*/ 7562 w 21556"/>
                  <a:gd name="connsiteY2-324" fmla="*/ 4070 h 15683"/>
                  <a:gd name="connsiteX3-325" fmla="*/ 7792 w 21556"/>
                  <a:gd name="connsiteY3-326" fmla="*/ 4675 h 15683"/>
                  <a:gd name="connsiteX4-327" fmla="*/ 7572 w 21556"/>
                  <a:gd name="connsiteY4-328" fmla="*/ 5720 h 15683"/>
                  <a:gd name="connsiteX5-329" fmla="*/ 6171 w 21556"/>
                  <a:gd name="connsiteY5-330" fmla="*/ 7451 h 15683"/>
                  <a:gd name="connsiteX6-331" fmla="*/ 4141 w 21556"/>
                  <a:gd name="connsiteY6-332" fmla="*/ 9941 h 15683"/>
                  <a:gd name="connsiteX7-333" fmla="*/ 81 w 21556"/>
                  <a:gd name="connsiteY7-334" fmla="*/ 14922 h 15683"/>
                  <a:gd name="connsiteX8-335" fmla="*/ 81 w 21556"/>
                  <a:gd name="connsiteY8-336" fmla="*/ 15526 h 15683"/>
                  <a:gd name="connsiteX9-337" fmla="*/ 392 w 21556"/>
                  <a:gd name="connsiteY9-338" fmla="*/ 15675 h 15683"/>
                  <a:gd name="connsiteX10-339" fmla="*/ 12498 w 21556"/>
                  <a:gd name="connsiteY10-340" fmla="*/ 15675 h 15683"/>
                  <a:gd name="connsiteX11-341" fmla="*/ 13012 w 21556"/>
                  <a:gd name="connsiteY11-342" fmla="*/ 15580 h 15683"/>
                  <a:gd name="connsiteX12-343" fmla="*/ 13507 w 21556"/>
                  <a:gd name="connsiteY12-344" fmla="*/ 15221 h 15683"/>
                  <a:gd name="connsiteX13-345" fmla="*/ 13992 w 21556"/>
                  <a:gd name="connsiteY13-346" fmla="*/ 14726 h 15683"/>
                  <a:gd name="connsiteX14-347" fmla="*/ 17966 w 21556"/>
                  <a:gd name="connsiteY14-348" fmla="*/ 9822 h 15683"/>
                  <a:gd name="connsiteX15-349" fmla="*/ 19953 w 21556"/>
                  <a:gd name="connsiteY15-350" fmla="*/ 7370 h 15683"/>
                  <a:gd name="connsiteX16-351" fmla="*/ 20946 w 21556"/>
                  <a:gd name="connsiteY16-352" fmla="*/ 6144 h 15683"/>
                  <a:gd name="connsiteX17-353" fmla="*/ 21404 w 21556"/>
                  <a:gd name="connsiteY17-354" fmla="*/ 5555 h 15683"/>
                  <a:gd name="connsiteX18-355" fmla="*/ 21553 w 21556"/>
                  <a:gd name="connsiteY18-356" fmla="*/ 4817 h 15683"/>
                  <a:gd name="connsiteX19-357" fmla="*/ 21354 w 21556"/>
                  <a:gd name="connsiteY19-358" fmla="*/ 4199 h 15683"/>
                  <a:gd name="connsiteX20-359" fmla="*/ 20946 w 21556"/>
                  <a:gd name="connsiteY20-360" fmla="*/ 3689 h 15683"/>
                  <a:gd name="connsiteX21-361" fmla="*/ 19953 w 21556"/>
                  <a:gd name="connsiteY21-362" fmla="*/ 2459 h 15683"/>
                  <a:gd name="connsiteX22-363" fmla="*/ 17966 w 21556"/>
                  <a:gd name="connsiteY22-364" fmla="*/ 0 h 15683"/>
                  <a:gd name="connsiteX0-365" fmla="*/ 17966 w 21556"/>
                  <a:gd name="connsiteY0-366" fmla="*/ 0 h 15683"/>
                  <a:gd name="connsiteX1-367" fmla="*/ 7562 w 21556"/>
                  <a:gd name="connsiteY1-368" fmla="*/ 4070 h 15683"/>
                  <a:gd name="connsiteX2-369" fmla="*/ 7792 w 21556"/>
                  <a:gd name="connsiteY2-370" fmla="*/ 4675 h 15683"/>
                  <a:gd name="connsiteX3-371" fmla="*/ 7572 w 21556"/>
                  <a:gd name="connsiteY3-372" fmla="*/ 5720 h 15683"/>
                  <a:gd name="connsiteX4-373" fmla="*/ 6171 w 21556"/>
                  <a:gd name="connsiteY4-374" fmla="*/ 7451 h 15683"/>
                  <a:gd name="connsiteX5-375" fmla="*/ 4141 w 21556"/>
                  <a:gd name="connsiteY5-376" fmla="*/ 9941 h 15683"/>
                  <a:gd name="connsiteX6-377" fmla="*/ 81 w 21556"/>
                  <a:gd name="connsiteY6-378" fmla="*/ 14922 h 15683"/>
                  <a:gd name="connsiteX7-379" fmla="*/ 81 w 21556"/>
                  <a:gd name="connsiteY7-380" fmla="*/ 15526 h 15683"/>
                  <a:gd name="connsiteX8-381" fmla="*/ 392 w 21556"/>
                  <a:gd name="connsiteY8-382" fmla="*/ 15675 h 15683"/>
                  <a:gd name="connsiteX9-383" fmla="*/ 12498 w 21556"/>
                  <a:gd name="connsiteY9-384" fmla="*/ 15675 h 15683"/>
                  <a:gd name="connsiteX10-385" fmla="*/ 13012 w 21556"/>
                  <a:gd name="connsiteY10-386" fmla="*/ 15580 h 15683"/>
                  <a:gd name="connsiteX11-387" fmla="*/ 13507 w 21556"/>
                  <a:gd name="connsiteY11-388" fmla="*/ 15221 h 15683"/>
                  <a:gd name="connsiteX12-389" fmla="*/ 13992 w 21556"/>
                  <a:gd name="connsiteY12-390" fmla="*/ 14726 h 15683"/>
                  <a:gd name="connsiteX13-391" fmla="*/ 17966 w 21556"/>
                  <a:gd name="connsiteY13-392" fmla="*/ 9822 h 15683"/>
                  <a:gd name="connsiteX14-393" fmla="*/ 19953 w 21556"/>
                  <a:gd name="connsiteY14-394" fmla="*/ 7370 h 15683"/>
                  <a:gd name="connsiteX15-395" fmla="*/ 20946 w 21556"/>
                  <a:gd name="connsiteY15-396" fmla="*/ 6144 h 15683"/>
                  <a:gd name="connsiteX16-397" fmla="*/ 21404 w 21556"/>
                  <a:gd name="connsiteY16-398" fmla="*/ 5555 h 15683"/>
                  <a:gd name="connsiteX17-399" fmla="*/ 21553 w 21556"/>
                  <a:gd name="connsiteY17-400" fmla="*/ 4817 h 15683"/>
                  <a:gd name="connsiteX18-401" fmla="*/ 21354 w 21556"/>
                  <a:gd name="connsiteY18-402" fmla="*/ 4199 h 15683"/>
                  <a:gd name="connsiteX19-403" fmla="*/ 20946 w 21556"/>
                  <a:gd name="connsiteY19-404" fmla="*/ 3689 h 15683"/>
                  <a:gd name="connsiteX20-405" fmla="*/ 19953 w 21556"/>
                  <a:gd name="connsiteY20-406" fmla="*/ 2459 h 15683"/>
                  <a:gd name="connsiteX21-407" fmla="*/ 17966 w 21556"/>
                  <a:gd name="connsiteY21-408" fmla="*/ 0 h 15683"/>
                  <a:gd name="connsiteX0-409" fmla="*/ 19953 w 21556"/>
                  <a:gd name="connsiteY0-410" fmla="*/ 0 h 13224"/>
                  <a:gd name="connsiteX1-411" fmla="*/ 7562 w 21556"/>
                  <a:gd name="connsiteY1-412" fmla="*/ 1611 h 13224"/>
                  <a:gd name="connsiteX2-413" fmla="*/ 7792 w 21556"/>
                  <a:gd name="connsiteY2-414" fmla="*/ 2216 h 13224"/>
                  <a:gd name="connsiteX3-415" fmla="*/ 7572 w 21556"/>
                  <a:gd name="connsiteY3-416" fmla="*/ 3261 h 13224"/>
                  <a:gd name="connsiteX4-417" fmla="*/ 6171 w 21556"/>
                  <a:gd name="connsiteY4-418" fmla="*/ 4992 h 13224"/>
                  <a:gd name="connsiteX5-419" fmla="*/ 4141 w 21556"/>
                  <a:gd name="connsiteY5-420" fmla="*/ 7482 h 13224"/>
                  <a:gd name="connsiteX6-421" fmla="*/ 81 w 21556"/>
                  <a:gd name="connsiteY6-422" fmla="*/ 12463 h 13224"/>
                  <a:gd name="connsiteX7-423" fmla="*/ 81 w 21556"/>
                  <a:gd name="connsiteY7-424" fmla="*/ 13067 h 13224"/>
                  <a:gd name="connsiteX8-425" fmla="*/ 392 w 21556"/>
                  <a:gd name="connsiteY8-426" fmla="*/ 13216 h 13224"/>
                  <a:gd name="connsiteX9-427" fmla="*/ 12498 w 21556"/>
                  <a:gd name="connsiteY9-428" fmla="*/ 13216 h 13224"/>
                  <a:gd name="connsiteX10-429" fmla="*/ 13012 w 21556"/>
                  <a:gd name="connsiteY10-430" fmla="*/ 13121 h 13224"/>
                  <a:gd name="connsiteX11-431" fmla="*/ 13507 w 21556"/>
                  <a:gd name="connsiteY11-432" fmla="*/ 12762 h 13224"/>
                  <a:gd name="connsiteX12-433" fmla="*/ 13992 w 21556"/>
                  <a:gd name="connsiteY12-434" fmla="*/ 12267 h 13224"/>
                  <a:gd name="connsiteX13-435" fmla="*/ 17966 w 21556"/>
                  <a:gd name="connsiteY13-436" fmla="*/ 7363 h 13224"/>
                  <a:gd name="connsiteX14-437" fmla="*/ 19953 w 21556"/>
                  <a:gd name="connsiteY14-438" fmla="*/ 4911 h 13224"/>
                  <a:gd name="connsiteX15-439" fmla="*/ 20946 w 21556"/>
                  <a:gd name="connsiteY15-440" fmla="*/ 3685 h 13224"/>
                  <a:gd name="connsiteX16-441" fmla="*/ 21404 w 21556"/>
                  <a:gd name="connsiteY16-442" fmla="*/ 3096 h 13224"/>
                  <a:gd name="connsiteX17-443" fmla="*/ 21553 w 21556"/>
                  <a:gd name="connsiteY17-444" fmla="*/ 2358 h 13224"/>
                  <a:gd name="connsiteX18-445" fmla="*/ 21354 w 21556"/>
                  <a:gd name="connsiteY18-446" fmla="*/ 1740 h 13224"/>
                  <a:gd name="connsiteX19-447" fmla="*/ 20946 w 21556"/>
                  <a:gd name="connsiteY19-448" fmla="*/ 1230 h 13224"/>
                  <a:gd name="connsiteX20-449" fmla="*/ 19953 w 21556"/>
                  <a:gd name="connsiteY20-450" fmla="*/ 0 h 13224"/>
                  <a:gd name="connsiteX0-451" fmla="*/ 19953 w 21556"/>
                  <a:gd name="connsiteY0-452" fmla="*/ 0 h 13224"/>
                  <a:gd name="connsiteX1-453" fmla="*/ 7562 w 21556"/>
                  <a:gd name="connsiteY1-454" fmla="*/ 1611 h 13224"/>
                  <a:gd name="connsiteX2-455" fmla="*/ 7792 w 21556"/>
                  <a:gd name="connsiteY2-456" fmla="*/ 2216 h 13224"/>
                  <a:gd name="connsiteX3-457" fmla="*/ 7613 w 21556"/>
                  <a:gd name="connsiteY3-458" fmla="*/ 1590 h 13224"/>
                  <a:gd name="connsiteX4-459" fmla="*/ 7572 w 21556"/>
                  <a:gd name="connsiteY4-460" fmla="*/ 3261 h 13224"/>
                  <a:gd name="connsiteX5-461" fmla="*/ 6171 w 21556"/>
                  <a:gd name="connsiteY5-462" fmla="*/ 4992 h 13224"/>
                  <a:gd name="connsiteX6-463" fmla="*/ 4141 w 21556"/>
                  <a:gd name="connsiteY6-464" fmla="*/ 7482 h 13224"/>
                  <a:gd name="connsiteX7-465" fmla="*/ 81 w 21556"/>
                  <a:gd name="connsiteY7-466" fmla="*/ 12463 h 13224"/>
                  <a:gd name="connsiteX8-467" fmla="*/ 81 w 21556"/>
                  <a:gd name="connsiteY8-468" fmla="*/ 13067 h 13224"/>
                  <a:gd name="connsiteX9-469" fmla="*/ 392 w 21556"/>
                  <a:gd name="connsiteY9-470" fmla="*/ 13216 h 13224"/>
                  <a:gd name="connsiteX10-471" fmla="*/ 12498 w 21556"/>
                  <a:gd name="connsiteY10-472" fmla="*/ 13216 h 13224"/>
                  <a:gd name="connsiteX11-473" fmla="*/ 13012 w 21556"/>
                  <a:gd name="connsiteY11-474" fmla="*/ 13121 h 13224"/>
                  <a:gd name="connsiteX12-475" fmla="*/ 13507 w 21556"/>
                  <a:gd name="connsiteY12-476" fmla="*/ 12762 h 13224"/>
                  <a:gd name="connsiteX13-477" fmla="*/ 13992 w 21556"/>
                  <a:gd name="connsiteY13-478" fmla="*/ 12267 h 13224"/>
                  <a:gd name="connsiteX14-479" fmla="*/ 17966 w 21556"/>
                  <a:gd name="connsiteY14-480" fmla="*/ 7363 h 13224"/>
                  <a:gd name="connsiteX15-481" fmla="*/ 19953 w 21556"/>
                  <a:gd name="connsiteY15-482" fmla="*/ 4911 h 13224"/>
                  <a:gd name="connsiteX16-483" fmla="*/ 20946 w 21556"/>
                  <a:gd name="connsiteY16-484" fmla="*/ 3685 h 13224"/>
                  <a:gd name="connsiteX17-485" fmla="*/ 21404 w 21556"/>
                  <a:gd name="connsiteY17-486" fmla="*/ 3096 h 13224"/>
                  <a:gd name="connsiteX18-487" fmla="*/ 21553 w 21556"/>
                  <a:gd name="connsiteY18-488" fmla="*/ 2358 h 13224"/>
                  <a:gd name="connsiteX19-489" fmla="*/ 21354 w 21556"/>
                  <a:gd name="connsiteY19-490" fmla="*/ 1740 h 13224"/>
                  <a:gd name="connsiteX20-491" fmla="*/ 20946 w 21556"/>
                  <a:gd name="connsiteY20-492" fmla="*/ 1230 h 13224"/>
                  <a:gd name="connsiteX21-493" fmla="*/ 19953 w 21556"/>
                  <a:gd name="connsiteY21-494" fmla="*/ 0 h 13224"/>
                  <a:gd name="connsiteX0-495" fmla="*/ 19953 w 21556"/>
                  <a:gd name="connsiteY0-496" fmla="*/ 0 h 13224"/>
                  <a:gd name="connsiteX1-497" fmla="*/ 7562 w 21556"/>
                  <a:gd name="connsiteY1-498" fmla="*/ 1611 h 13224"/>
                  <a:gd name="connsiteX2-499" fmla="*/ 7792 w 21556"/>
                  <a:gd name="connsiteY2-500" fmla="*/ 2216 h 13224"/>
                  <a:gd name="connsiteX3-501" fmla="*/ 7572 w 21556"/>
                  <a:gd name="connsiteY3-502" fmla="*/ 3261 h 13224"/>
                  <a:gd name="connsiteX4-503" fmla="*/ 6171 w 21556"/>
                  <a:gd name="connsiteY4-504" fmla="*/ 4992 h 13224"/>
                  <a:gd name="connsiteX5-505" fmla="*/ 4141 w 21556"/>
                  <a:gd name="connsiteY5-506" fmla="*/ 7482 h 13224"/>
                  <a:gd name="connsiteX6-507" fmla="*/ 81 w 21556"/>
                  <a:gd name="connsiteY6-508" fmla="*/ 12463 h 13224"/>
                  <a:gd name="connsiteX7-509" fmla="*/ 81 w 21556"/>
                  <a:gd name="connsiteY7-510" fmla="*/ 13067 h 13224"/>
                  <a:gd name="connsiteX8-511" fmla="*/ 392 w 21556"/>
                  <a:gd name="connsiteY8-512" fmla="*/ 13216 h 13224"/>
                  <a:gd name="connsiteX9-513" fmla="*/ 12498 w 21556"/>
                  <a:gd name="connsiteY9-514" fmla="*/ 13216 h 13224"/>
                  <a:gd name="connsiteX10-515" fmla="*/ 13012 w 21556"/>
                  <a:gd name="connsiteY10-516" fmla="*/ 13121 h 13224"/>
                  <a:gd name="connsiteX11-517" fmla="*/ 13507 w 21556"/>
                  <a:gd name="connsiteY11-518" fmla="*/ 12762 h 13224"/>
                  <a:gd name="connsiteX12-519" fmla="*/ 13992 w 21556"/>
                  <a:gd name="connsiteY12-520" fmla="*/ 12267 h 13224"/>
                  <a:gd name="connsiteX13-521" fmla="*/ 17966 w 21556"/>
                  <a:gd name="connsiteY13-522" fmla="*/ 7363 h 13224"/>
                  <a:gd name="connsiteX14-523" fmla="*/ 19953 w 21556"/>
                  <a:gd name="connsiteY14-524" fmla="*/ 4911 h 13224"/>
                  <a:gd name="connsiteX15-525" fmla="*/ 20946 w 21556"/>
                  <a:gd name="connsiteY15-526" fmla="*/ 3685 h 13224"/>
                  <a:gd name="connsiteX16-527" fmla="*/ 21404 w 21556"/>
                  <a:gd name="connsiteY16-528" fmla="*/ 3096 h 13224"/>
                  <a:gd name="connsiteX17-529" fmla="*/ 21553 w 21556"/>
                  <a:gd name="connsiteY17-530" fmla="*/ 2358 h 13224"/>
                  <a:gd name="connsiteX18-531" fmla="*/ 21354 w 21556"/>
                  <a:gd name="connsiteY18-532" fmla="*/ 1740 h 13224"/>
                  <a:gd name="connsiteX19-533" fmla="*/ 20946 w 21556"/>
                  <a:gd name="connsiteY19-534" fmla="*/ 1230 h 13224"/>
                  <a:gd name="connsiteX20-535" fmla="*/ 19953 w 21556"/>
                  <a:gd name="connsiteY20-536" fmla="*/ 0 h 13224"/>
                  <a:gd name="connsiteX0-537" fmla="*/ 19953 w 21556"/>
                  <a:gd name="connsiteY0-538" fmla="*/ 0 h 13224"/>
                  <a:gd name="connsiteX1-539" fmla="*/ 7792 w 21556"/>
                  <a:gd name="connsiteY1-540" fmla="*/ 2216 h 13224"/>
                  <a:gd name="connsiteX2-541" fmla="*/ 7572 w 21556"/>
                  <a:gd name="connsiteY2-542" fmla="*/ 3261 h 13224"/>
                  <a:gd name="connsiteX3-543" fmla="*/ 6171 w 21556"/>
                  <a:gd name="connsiteY3-544" fmla="*/ 4992 h 13224"/>
                  <a:gd name="connsiteX4-545" fmla="*/ 4141 w 21556"/>
                  <a:gd name="connsiteY4-546" fmla="*/ 7482 h 13224"/>
                  <a:gd name="connsiteX5-547" fmla="*/ 81 w 21556"/>
                  <a:gd name="connsiteY5-548" fmla="*/ 12463 h 13224"/>
                  <a:gd name="connsiteX6-549" fmla="*/ 81 w 21556"/>
                  <a:gd name="connsiteY6-550" fmla="*/ 13067 h 13224"/>
                  <a:gd name="connsiteX7-551" fmla="*/ 392 w 21556"/>
                  <a:gd name="connsiteY7-552" fmla="*/ 13216 h 13224"/>
                  <a:gd name="connsiteX8-553" fmla="*/ 12498 w 21556"/>
                  <a:gd name="connsiteY8-554" fmla="*/ 13216 h 13224"/>
                  <a:gd name="connsiteX9-555" fmla="*/ 13012 w 21556"/>
                  <a:gd name="connsiteY9-556" fmla="*/ 13121 h 13224"/>
                  <a:gd name="connsiteX10-557" fmla="*/ 13507 w 21556"/>
                  <a:gd name="connsiteY10-558" fmla="*/ 12762 h 13224"/>
                  <a:gd name="connsiteX11-559" fmla="*/ 13992 w 21556"/>
                  <a:gd name="connsiteY11-560" fmla="*/ 12267 h 13224"/>
                  <a:gd name="connsiteX12-561" fmla="*/ 17966 w 21556"/>
                  <a:gd name="connsiteY12-562" fmla="*/ 7363 h 13224"/>
                  <a:gd name="connsiteX13-563" fmla="*/ 19953 w 21556"/>
                  <a:gd name="connsiteY13-564" fmla="*/ 4911 h 13224"/>
                  <a:gd name="connsiteX14-565" fmla="*/ 20946 w 21556"/>
                  <a:gd name="connsiteY14-566" fmla="*/ 3685 h 13224"/>
                  <a:gd name="connsiteX15-567" fmla="*/ 21404 w 21556"/>
                  <a:gd name="connsiteY15-568" fmla="*/ 3096 h 13224"/>
                  <a:gd name="connsiteX16-569" fmla="*/ 21553 w 21556"/>
                  <a:gd name="connsiteY16-570" fmla="*/ 2358 h 13224"/>
                  <a:gd name="connsiteX17-571" fmla="*/ 21354 w 21556"/>
                  <a:gd name="connsiteY17-572" fmla="*/ 1740 h 13224"/>
                  <a:gd name="connsiteX18-573" fmla="*/ 20946 w 21556"/>
                  <a:gd name="connsiteY18-574" fmla="*/ 1230 h 13224"/>
                  <a:gd name="connsiteX19-575" fmla="*/ 19953 w 21556"/>
                  <a:gd name="connsiteY19-576" fmla="*/ 0 h 13224"/>
                  <a:gd name="connsiteX0-577" fmla="*/ 20946 w 21556"/>
                  <a:gd name="connsiteY0-578" fmla="*/ 0 h 11994"/>
                  <a:gd name="connsiteX1-579" fmla="*/ 7792 w 21556"/>
                  <a:gd name="connsiteY1-580" fmla="*/ 986 h 11994"/>
                  <a:gd name="connsiteX2-581" fmla="*/ 7572 w 21556"/>
                  <a:gd name="connsiteY2-582" fmla="*/ 2031 h 11994"/>
                  <a:gd name="connsiteX3-583" fmla="*/ 6171 w 21556"/>
                  <a:gd name="connsiteY3-584" fmla="*/ 3762 h 11994"/>
                  <a:gd name="connsiteX4-585" fmla="*/ 4141 w 21556"/>
                  <a:gd name="connsiteY4-586" fmla="*/ 6252 h 11994"/>
                  <a:gd name="connsiteX5-587" fmla="*/ 81 w 21556"/>
                  <a:gd name="connsiteY5-588" fmla="*/ 11233 h 11994"/>
                  <a:gd name="connsiteX6-589" fmla="*/ 81 w 21556"/>
                  <a:gd name="connsiteY6-590" fmla="*/ 11837 h 11994"/>
                  <a:gd name="connsiteX7-591" fmla="*/ 392 w 21556"/>
                  <a:gd name="connsiteY7-592" fmla="*/ 11986 h 11994"/>
                  <a:gd name="connsiteX8-593" fmla="*/ 12498 w 21556"/>
                  <a:gd name="connsiteY8-594" fmla="*/ 11986 h 11994"/>
                  <a:gd name="connsiteX9-595" fmla="*/ 13012 w 21556"/>
                  <a:gd name="connsiteY9-596" fmla="*/ 11891 h 11994"/>
                  <a:gd name="connsiteX10-597" fmla="*/ 13507 w 21556"/>
                  <a:gd name="connsiteY10-598" fmla="*/ 11532 h 11994"/>
                  <a:gd name="connsiteX11-599" fmla="*/ 13992 w 21556"/>
                  <a:gd name="connsiteY11-600" fmla="*/ 11037 h 11994"/>
                  <a:gd name="connsiteX12-601" fmla="*/ 17966 w 21556"/>
                  <a:gd name="connsiteY12-602" fmla="*/ 6133 h 11994"/>
                  <a:gd name="connsiteX13-603" fmla="*/ 19953 w 21556"/>
                  <a:gd name="connsiteY13-604" fmla="*/ 3681 h 11994"/>
                  <a:gd name="connsiteX14-605" fmla="*/ 20946 w 21556"/>
                  <a:gd name="connsiteY14-606" fmla="*/ 2455 h 11994"/>
                  <a:gd name="connsiteX15-607" fmla="*/ 21404 w 21556"/>
                  <a:gd name="connsiteY15-608" fmla="*/ 1866 h 11994"/>
                  <a:gd name="connsiteX16-609" fmla="*/ 21553 w 21556"/>
                  <a:gd name="connsiteY16-610" fmla="*/ 1128 h 11994"/>
                  <a:gd name="connsiteX17-611" fmla="*/ 21354 w 21556"/>
                  <a:gd name="connsiteY17-612" fmla="*/ 510 h 11994"/>
                  <a:gd name="connsiteX18-613" fmla="*/ 20946 w 21556"/>
                  <a:gd name="connsiteY18-614" fmla="*/ 0 h 11994"/>
                  <a:gd name="connsiteX0-615" fmla="*/ 21354 w 21556"/>
                  <a:gd name="connsiteY0-616" fmla="*/ 0 h 11484"/>
                  <a:gd name="connsiteX1-617" fmla="*/ 7792 w 21556"/>
                  <a:gd name="connsiteY1-618" fmla="*/ 476 h 11484"/>
                  <a:gd name="connsiteX2-619" fmla="*/ 7572 w 21556"/>
                  <a:gd name="connsiteY2-620" fmla="*/ 1521 h 11484"/>
                  <a:gd name="connsiteX3-621" fmla="*/ 6171 w 21556"/>
                  <a:gd name="connsiteY3-622" fmla="*/ 3252 h 11484"/>
                  <a:gd name="connsiteX4-623" fmla="*/ 4141 w 21556"/>
                  <a:gd name="connsiteY4-624" fmla="*/ 5742 h 11484"/>
                  <a:gd name="connsiteX5-625" fmla="*/ 81 w 21556"/>
                  <a:gd name="connsiteY5-626" fmla="*/ 10723 h 11484"/>
                  <a:gd name="connsiteX6-627" fmla="*/ 81 w 21556"/>
                  <a:gd name="connsiteY6-628" fmla="*/ 11327 h 11484"/>
                  <a:gd name="connsiteX7-629" fmla="*/ 392 w 21556"/>
                  <a:gd name="connsiteY7-630" fmla="*/ 11476 h 11484"/>
                  <a:gd name="connsiteX8-631" fmla="*/ 12498 w 21556"/>
                  <a:gd name="connsiteY8-632" fmla="*/ 11476 h 11484"/>
                  <a:gd name="connsiteX9-633" fmla="*/ 13012 w 21556"/>
                  <a:gd name="connsiteY9-634" fmla="*/ 11381 h 11484"/>
                  <a:gd name="connsiteX10-635" fmla="*/ 13507 w 21556"/>
                  <a:gd name="connsiteY10-636" fmla="*/ 11022 h 11484"/>
                  <a:gd name="connsiteX11-637" fmla="*/ 13992 w 21556"/>
                  <a:gd name="connsiteY11-638" fmla="*/ 10527 h 11484"/>
                  <a:gd name="connsiteX12-639" fmla="*/ 17966 w 21556"/>
                  <a:gd name="connsiteY12-640" fmla="*/ 5623 h 11484"/>
                  <a:gd name="connsiteX13-641" fmla="*/ 19953 w 21556"/>
                  <a:gd name="connsiteY13-642" fmla="*/ 3171 h 11484"/>
                  <a:gd name="connsiteX14-643" fmla="*/ 20946 w 21556"/>
                  <a:gd name="connsiteY14-644" fmla="*/ 1945 h 11484"/>
                  <a:gd name="connsiteX15-645" fmla="*/ 21404 w 21556"/>
                  <a:gd name="connsiteY15-646" fmla="*/ 1356 h 11484"/>
                  <a:gd name="connsiteX16-647" fmla="*/ 21553 w 21556"/>
                  <a:gd name="connsiteY16-648" fmla="*/ 618 h 11484"/>
                  <a:gd name="connsiteX17-649" fmla="*/ 21354 w 21556"/>
                  <a:gd name="connsiteY17-650" fmla="*/ 0 h 11484"/>
                  <a:gd name="connsiteX0-651" fmla="*/ 21553 w 21556"/>
                  <a:gd name="connsiteY0-652" fmla="*/ 206 h 11072"/>
                  <a:gd name="connsiteX1-653" fmla="*/ 7792 w 21556"/>
                  <a:gd name="connsiteY1-654" fmla="*/ 64 h 11072"/>
                  <a:gd name="connsiteX2-655" fmla="*/ 7572 w 21556"/>
                  <a:gd name="connsiteY2-656" fmla="*/ 1109 h 11072"/>
                  <a:gd name="connsiteX3-657" fmla="*/ 6171 w 21556"/>
                  <a:gd name="connsiteY3-658" fmla="*/ 2840 h 11072"/>
                  <a:gd name="connsiteX4-659" fmla="*/ 4141 w 21556"/>
                  <a:gd name="connsiteY4-660" fmla="*/ 5330 h 11072"/>
                  <a:gd name="connsiteX5-661" fmla="*/ 81 w 21556"/>
                  <a:gd name="connsiteY5-662" fmla="*/ 10311 h 11072"/>
                  <a:gd name="connsiteX6-663" fmla="*/ 81 w 21556"/>
                  <a:gd name="connsiteY6-664" fmla="*/ 10915 h 11072"/>
                  <a:gd name="connsiteX7-665" fmla="*/ 392 w 21556"/>
                  <a:gd name="connsiteY7-666" fmla="*/ 11064 h 11072"/>
                  <a:gd name="connsiteX8-667" fmla="*/ 12498 w 21556"/>
                  <a:gd name="connsiteY8-668" fmla="*/ 11064 h 11072"/>
                  <a:gd name="connsiteX9-669" fmla="*/ 13012 w 21556"/>
                  <a:gd name="connsiteY9-670" fmla="*/ 10969 h 11072"/>
                  <a:gd name="connsiteX10-671" fmla="*/ 13507 w 21556"/>
                  <a:gd name="connsiteY10-672" fmla="*/ 10610 h 11072"/>
                  <a:gd name="connsiteX11-673" fmla="*/ 13992 w 21556"/>
                  <a:gd name="connsiteY11-674" fmla="*/ 10115 h 11072"/>
                  <a:gd name="connsiteX12-675" fmla="*/ 17966 w 21556"/>
                  <a:gd name="connsiteY12-676" fmla="*/ 5211 h 11072"/>
                  <a:gd name="connsiteX13-677" fmla="*/ 19953 w 21556"/>
                  <a:gd name="connsiteY13-678" fmla="*/ 2759 h 11072"/>
                  <a:gd name="connsiteX14-679" fmla="*/ 20946 w 21556"/>
                  <a:gd name="connsiteY14-680" fmla="*/ 1533 h 11072"/>
                  <a:gd name="connsiteX15-681" fmla="*/ 21404 w 21556"/>
                  <a:gd name="connsiteY15-682" fmla="*/ 944 h 11072"/>
                  <a:gd name="connsiteX16-683" fmla="*/ 21553 w 21556"/>
                  <a:gd name="connsiteY16-684" fmla="*/ 206 h 110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en-US" sz="900"/>
              </a:p>
            </p:txBody>
          </p:sp>
        </p:grpSp>
        <p:grpSp>
          <p:nvGrpSpPr>
            <p:cNvPr id="33" name="íṧľiḓè"/>
            <p:cNvGrpSpPr/>
            <p:nvPr/>
          </p:nvGrpSpPr>
          <p:grpSpPr>
            <a:xfrm>
              <a:off x="4527817" y="2960914"/>
              <a:ext cx="1075433" cy="607820"/>
              <a:chOff x="3692188" y="1747497"/>
              <a:chExt cx="865148" cy="631034"/>
            </a:xfrm>
          </p:grpSpPr>
          <p:sp>
            <p:nvSpPr>
              <p:cNvPr id="34" name="ïṣľîḍé"/>
              <p:cNvSpPr/>
              <p:nvPr/>
            </p:nvSpPr>
            <p:spPr bwMode="auto">
              <a:xfrm>
                <a:off x="3692188" y="2054772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-1" fmla="*/ 12498 w 21556"/>
                  <a:gd name="connsiteY0-2" fmla="*/ 3 h 21546"/>
                  <a:gd name="connsiteX1-3" fmla="*/ 81 w 21556"/>
                  <a:gd name="connsiteY1-4" fmla="*/ 749 h 21546"/>
                  <a:gd name="connsiteX2-5" fmla="*/ 4141 w 21556"/>
                  <a:gd name="connsiteY2-6" fmla="*/ 5786 h 21546"/>
                  <a:gd name="connsiteX3-7" fmla="*/ 6171 w 21556"/>
                  <a:gd name="connsiteY3-8" fmla="*/ 8305 h 21546"/>
                  <a:gd name="connsiteX4-9" fmla="*/ 7562 w 21556"/>
                  <a:gd name="connsiteY4-10" fmla="*/ 9933 h 21546"/>
                  <a:gd name="connsiteX5-11" fmla="*/ 7792 w 21556"/>
                  <a:gd name="connsiteY5-12" fmla="*/ 10538 h 21546"/>
                  <a:gd name="connsiteX6-13" fmla="*/ 7572 w 21556"/>
                  <a:gd name="connsiteY6-14" fmla="*/ 11583 h 21546"/>
                  <a:gd name="connsiteX7-15" fmla="*/ 6171 w 21556"/>
                  <a:gd name="connsiteY7-16" fmla="*/ 13314 h 21546"/>
                  <a:gd name="connsiteX8-17" fmla="*/ 4141 w 21556"/>
                  <a:gd name="connsiteY8-18" fmla="*/ 15804 h 21546"/>
                  <a:gd name="connsiteX9-19" fmla="*/ 81 w 21556"/>
                  <a:gd name="connsiteY9-20" fmla="*/ 20785 h 21546"/>
                  <a:gd name="connsiteX10-21" fmla="*/ 81 w 21556"/>
                  <a:gd name="connsiteY10-22" fmla="*/ 21389 h 21546"/>
                  <a:gd name="connsiteX11-23" fmla="*/ 392 w 21556"/>
                  <a:gd name="connsiteY11-24" fmla="*/ 21538 h 21546"/>
                  <a:gd name="connsiteX12-25" fmla="*/ 12498 w 21556"/>
                  <a:gd name="connsiteY12-26" fmla="*/ 21538 h 21546"/>
                  <a:gd name="connsiteX13-27" fmla="*/ 13012 w 21556"/>
                  <a:gd name="connsiteY13-28" fmla="*/ 21443 h 21546"/>
                  <a:gd name="connsiteX14-29" fmla="*/ 13507 w 21556"/>
                  <a:gd name="connsiteY14-30" fmla="*/ 21084 h 21546"/>
                  <a:gd name="connsiteX15-31" fmla="*/ 13992 w 21556"/>
                  <a:gd name="connsiteY15-32" fmla="*/ 20589 h 21546"/>
                  <a:gd name="connsiteX16-33" fmla="*/ 17966 w 21556"/>
                  <a:gd name="connsiteY16-34" fmla="*/ 15685 h 21546"/>
                  <a:gd name="connsiteX17-35" fmla="*/ 19953 w 21556"/>
                  <a:gd name="connsiteY17-36" fmla="*/ 13233 h 21546"/>
                  <a:gd name="connsiteX18-37" fmla="*/ 20946 w 21556"/>
                  <a:gd name="connsiteY18-38" fmla="*/ 12007 h 21546"/>
                  <a:gd name="connsiteX19-39" fmla="*/ 21404 w 21556"/>
                  <a:gd name="connsiteY19-40" fmla="*/ 11418 h 21546"/>
                  <a:gd name="connsiteX20-41" fmla="*/ 21553 w 21556"/>
                  <a:gd name="connsiteY20-42" fmla="*/ 10680 h 21546"/>
                  <a:gd name="connsiteX21-43" fmla="*/ 21354 w 21556"/>
                  <a:gd name="connsiteY21-44" fmla="*/ 10062 h 21546"/>
                  <a:gd name="connsiteX22-45" fmla="*/ 20946 w 21556"/>
                  <a:gd name="connsiteY22-46" fmla="*/ 9552 h 21546"/>
                  <a:gd name="connsiteX23-47" fmla="*/ 19953 w 21556"/>
                  <a:gd name="connsiteY23-48" fmla="*/ 8322 h 21546"/>
                  <a:gd name="connsiteX24-49" fmla="*/ 17966 w 21556"/>
                  <a:gd name="connsiteY24-50" fmla="*/ 5863 h 21546"/>
                  <a:gd name="connsiteX25-51" fmla="*/ 13992 w 21556"/>
                  <a:gd name="connsiteY25-52" fmla="*/ 945 h 21546"/>
                  <a:gd name="connsiteX26-53" fmla="*/ 13507 w 21556"/>
                  <a:gd name="connsiteY26-54" fmla="*/ 457 h 21546"/>
                  <a:gd name="connsiteX27-55" fmla="*/ 13012 w 21556"/>
                  <a:gd name="connsiteY27-56" fmla="*/ 98 h 21546"/>
                  <a:gd name="connsiteX28-57" fmla="*/ 12498 w 21556"/>
                  <a:gd name="connsiteY28-58" fmla="*/ 3 h 21546"/>
                  <a:gd name="connsiteX0-59" fmla="*/ 12498 w 21556"/>
                  <a:gd name="connsiteY0-60" fmla="*/ 3 h 21546"/>
                  <a:gd name="connsiteX1-61" fmla="*/ 4141 w 21556"/>
                  <a:gd name="connsiteY1-62" fmla="*/ 5786 h 21546"/>
                  <a:gd name="connsiteX2-63" fmla="*/ 6171 w 21556"/>
                  <a:gd name="connsiteY2-64" fmla="*/ 8305 h 21546"/>
                  <a:gd name="connsiteX3-65" fmla="*/ 7562 w 21556"/>
                  <a:gd name="connsiteY3-66" fmla="*/ 9933 h 21546"/>
                  <a:gd name="connsiteX4-67" fmla="*/ 7792 w 21556"/>
                  <a:gd name="connsiteY4-68" fmla="*/ 10538 h 21546"/>
                  <a:gd name="connsiteX5-69" fmla="*/ 7572 w 21556"/>
                  <a:gd name="connsiteY5-70" fmla="*/ 11583 h 21546"/>
                  <a:gd name="connsiteX6-71" fmla="*/ 6171 w 21556"/>
                  <a:gd name="connsiteY6-72" fmla="*/ 13314 h 21546"/>
                  <a:gd name="connsiteX7-73" fmla="*/ 4141 w 21556"/>
                  <a:gd name="connsiteY7-74" fmla="*/ 15804 h 21546"/>
                  <a:gd name="connsiteX8-75" fmla="*/ 81 w 21556"/>
                  <a:gd name="connsiteY8-76" fmla="*/ 20785 h 21546"/>
                  <a:gd name="connsiteX9-77" fmla="*/ 81 w 21556"/>
                  <a:gd name="connsiteY9-78" fmla="*/ 21389 h 21546"/>
                  <a:gd name="connsiteX10-79" fmla="*/ 392 w 21556"/>
                  <a:gd name="connsiteY10-80" fmla="*/ 21538 h 21546"/>
                  <a:gd name="connsiteX11-81" fmla="*/ 12498 w 21556"/>
                  <a:gd name="connsiteY11-82" fmla="*/ 21538 h 21546"/>
                  <a:gd name="connsiteX12-83" fmla="*/ 13012 w 21556"/>
                  <a:gd name="connsiteY12-84" fmla="*/ 21443 h 21546"/>
                  <a:gd name="connsiteX13-85" fmla="*/ 13507 w 21556"/>
                  <a:gd name="connsiteY13-86" fmla="*/ 21084 h 21546"/>
                  <a:gd name="connsiteX14-87" fmla="*/ 13992 w 21556"/>
                  <a:gd name="connsiteY14-88" fmla="*/ 20589 h 21546"/>
                  <a:gd name="connsiteX15-89" fmla="*/ 17966 w 21556"/>
                  <a:gd name="connsiteY15-90" fmla="*/ 15685 h 21546"/>
                  <a:gd name="connsiteX16-91" fmla="*/ 19953 w 21556"/>
                  <a:gd name="connsiteY16-92" fmla="*/ 13233 h 21546"/>
                  <a:gd name="connsiteX17-93" fmla="*/ 20946 w 21556"/>
                  <a:gd name="connsiteY17-94" fmla="*/ 12007 h 21546"/>
                  <a:gd name="connsiteX18-95" fmla="*/ 21404 w 21556"/>
                  <a:gd name="connsiteY18-96" fmla="*/ 11418 h 21546"/>
                  <a:gd name="connsiteX19-97" fmla="*/ 21553 w 21556"/>
                  <a:gd name="connsiteY19-98" fmla="*/ 10680 h 21546"/>
                  <a:gd name="connsiteX20-99" fmla="*/ 21354 w 21556"/>
                  <a:gd name="connsiteY20-100" fmla="*/ 10062 h 21546"/>
                  <a:gd name="connsiteX21-101" fmla="*/ 20946 w 21556"/>
                  <a:gd name="connsiteY21-102" fmla="*/ 9552 h 21546"/>
                  <a:gd name="connsiteX22-103" fmla="*/ 19953 w 21556"/>
                  <a:gd name="connsiteY22-104" fmla="*/ 8322 h 21546"/>
                  <a:gd name="connsiteX23-105" fmla="*/ 17966 w 21556"/>
                  <a:gd name="connsiteY23-106" fmla="*/ 5863 h 21546"/>
                  <a:gd name="connsiteX24-107" fmla="*/ 13992 w 21556"/>
                  <a:gd name="connsiteY24-108" fmla="*/ 945 h 21546"/>
                  <a:gd name="connsiteX25-109" fmla="*/ 13507 w 21556"/>
                  <a:gd name="connsiteY25-110" fmla="*/ 457 h 21546"/>
                  <a:gd name="connsiteX26-111" fmla="*/ 13012 w 21556"/>
                  <a:gd name="connsiteY26-112" fmla="*/ 98 h 21546"/>
                  <a:gd name="connsiteX27-113" fmla="*/ 12498 w 21556"/>
                  <a:gd name="connsiteY27-114" fmla="*/ 3 h 21546"/>
                  <a:gd name="connsiteX0-115" fmla="*/ 13012 w 21556"/>
                  <a:gd name="connsiteY0-116" fmla="*/ 0 h 21448"/>
                  <a:gd name="connsiteX1-117" fmla="*/ 4141 w 21556"/>
                  <a:gd name="connsiteY1-118" fmla="*/ 5688 h 21448"/>
                  <a:gd name="connsiteX2-119" fmla="*/ 6171 w 21556"/>
                  <a:gd name="connsiteY2-120" fmla="*/ 8207 h 21448"/>
                  <a:gd name="connsiteX3-121" fmla="*/ 7562 w 21556"/>
                  <a:gd name="connsiteY3-122" fmla="*/ 9835 h 21448"/>
                  <a:gd name="connsiteX4-123" fmla="*/ 7792 w 21556"/>
                  <a:gd name="connsiteY4-124" fmla="*/ 10440 h 21448"/>
                  <a:gd name="connsiteX5-125" fmla="*/ 7572 w 21556"/>
                  <a:gd name="connsiteY5-126" fmla="*/ 11485 h 21448"/>
                  <a:gd name="connsiteX6-127" fmla="*/ 6171 w 21556"/>
                  <a:gd name="connsiteY6-128" fmla="*/ 13216 h 21448"/>
                  <a:gd name="connsiteX7-129" fmla="*/ 4141 w 21556"/>
                  <a:gd name="connsiteY7-130" fmla="*/ 15706 h 21448"/>
                  <a:gd name="connsiteX8-131" fmla="*/ 81 w 21556"/>
                  <a:gd name="connsiteY8-132" fmla="*/ 20687 h 21448"/>
                  <a:gd name="connsiteX9-133" fmla="*/ 81 w 21556"/>
                  <a:gd name="connsiteY9-134" fmla="*/ 21291 h 21448"/>
                  <a:gd name="connsiteX10-135" fmla="*/ 392 w 21556"/>
                  <a:gd name="connsiteY10-136" fmla="*/ 21440 h 21448"/>
                  <a:gd name="connsiteX11-137" fmla="*/ 12498 w 21556"/>
                  <a:gd name="connsiteY11-138" fmla="*/ 21440 h 21448"/>
                  <a:gd name="connsiteX12-139" fmla="*/ 13012 w 21556"/>
                  <a:gd name="connsiteY12-140" fmla="*/ 21345 h 21448"/>
                  <a:gd name="connsiteX13-141" fmla="*/ 13507 w 21556"/>
                  <a:gd name="connsiteY13-142" fmla="*/ 20986 h 21448"/>
                  <a:gd name="connsiteX14-143" fmla="*/ 13992 w 21556"/>
                  <a:gd name="connsiteY14-144" fmla="*/ 20491 h 21448"/>
                  <a:gd name="connsiteX15-145" fmla="*/ 17966 w 21556"/>
                  <a:gd name="connsiteY15-146" fmla="*/ 15587 h 21448"/>
                  <a:gd name="connsiteX16-147" fmla="*/ 19953 w 21556"/>
                  <a:gd name="connsiteY16-148" fmla="*/ 13135 h 21448"/>
                  <a:gd name="connsiteX17-149" fmla="*/ 20946 w 21556"/>
                  <a:gd name="connsiteY17-150" fmla="*/ 11909 h 21448"/>
                  <a:gd name="connsiteX18-151" fmla="*/ 21404 w 21556"/>
                  <a:gd name="connsiteY18-152" fmla="*/ 11320 h 21448"/>
                  <a:gd name="connsiteX19-153" fmla="*/ 21553 w 21556"/>
                  <a:gd name="connsiteY19-154" fmla="*/ 10582 h 21448"/>
                  <a:gd name="connsiteX20-155" fmla="*/ 21354 w 21556"/>
                  <a:gd name="connsiteY20-156" fmla="*/ 9964 h 21448"/>
                  <a:gd name="connsiteX21-157" fmla="*/ 20946 w 21556"/>
                  <a:gd name="connsiteY21-158" fmla="*/ 9454 h 21448"/>
                  <a:gd name="connsiteX22-159" fmla="*/ 19953 w 21556"/>
                  <a:gd name="connsiteY22-160" fmla="*/ 8224 h 21448"/>
                  <a:gd name="connsiteX23-161" fmla="*/ 17966 w 21556"/>
                  <a:gd name="connsiteY23-162" fmla="*/ 5765 h 21448"/>
                  <a:gd name="connsiteX24-163" fmla="*/ 13992 w 21556"/>
                  <a:gd name="connsiteY24-164" fmla="*/ 847 h 21448"/>
                  <a:gd name="connsiteX25-165" fmla="*/ 13507 w 21556"/>
                  <a:gd name="connsiteY25-166" fmla="*/ 359 h 21448"/>
                  <a:gd name="connsiteX26-167" fmla="*/ 13012 w 21556"/>
                  <a:gd name="connsiteY26-168" fmla="*/ 0 h 21448"/>
                  <a:gd name="connsiteX0-169" fmla="*/ 13507 w 21556"/>
                  <a:gd name="connsiteY0-170" fmla="*/ 289 h 21378"/>
                  <a:gd name="connsiteX1-171" fmla="*/ 4141 w 21556"/>
                  <a:gd name="connsiteY1-172" fmla="*/ 5618 h 21378"/>
                  <a:gd name="connsiteX2-173" fmla="*/ 6171 w 21556"/>
                  <a:gd name="connsiteY2-174" fmla="*/ 8137 h 21378"/>
                  <a:gd name="connsiteX3-175" fmla="*/ 7562 w 21556"/>
                  <a:gd name="connsiteY3-176" fmla="*/ 9765 h 21378"/>
                  <a:gd name="connsiteX4-177" fmla="*/ 7792 w 21556"/>
                  <a:gd name="connsiteY4-178" fmla="*/ 10370 h 21378"/>
                  <a:gd name="connsiteX5-179" fmla="*/ 7572 w 21556"/>
                  <a:gd name="connsiteY5-180" fmla="*/ 11415 h 21378"/>
                  <a:gd name="connsiteX6-181" fmla="*/ 6171 w 21556"/>
                  <a:gd name="connsiteY6-182" fmla="*/ 13146 h 21378"/>
                  <a:gd name="connsiteX7-183" fmla="*/ 4141 w 21556"/>
                  <a:gd name="connsiteY7-184" fmla="*/ 15636 h 21378"/>
                  <a:gd name="connsiteX8-185" fmla="*/ 81 w 21556"/>
                  <a:gd name="connsiteY8-186" fmla="*/ 20617 h 21378"/>
                  <a:gd name="connsiteX9-187" fmla="*/ 81 w 21556"/>
                  <a:gd name="connsiteY9-188" fmla="*/ 21221 h 21378"/>
                  <a:gd name="connsiteX10-189" fmla="*/ 392 w 21556"/>
                  <a:gd name="connsiteY10-190" fmla="*/ 21370 h 21378"/>
                  <a:gd name="connsiteX11-191" fmla="*/ 12498 w 21556"/>
                  <a:gd name="connsiteY11-192" fmla="*/ 21370 h 21378"/>
                  <a:gd name="connsiteX12-193" fmla="*/ 13012 w 21556"/>
                  <a:gd name="connsiteY12-194" fmla="*/ 21275 h 21378"/>
                  <a:gd name="connsiteX13-195" fmla="*/ 13507 w 21556"/>
                  <a:gd name="connsiteY13-196" fmla="*/ 20916 h 21378"/>
                  <a:gd name="connsiteX14-197" fmla="*/ 13992 w 21556"/>
                  <a:gd name="connsiteY14-198" fmla="*/ 20421 h 21378"/>
                  <a:gd name="connsiteX15-199" fmla="*/ 17966 w 21556"/>
                  <a:gd name="connsiteY15-200" fmla="*/ 15517 h 21378"/>
                  <a:gd name="connsiteX16-201" fmla="*/ 19953 w 21556"/>
                  <a:gd name="connsiteY16-202" fmla="*/ 13065 h 21378"/>
                  <a:gd name="connsiteX17-203" fmla="*/ 20946 w 21556"/>
                  <a:gd name="connsiteY17-204" fmla="*/ 11839 h 21378"/>
                  <a:gd name="connsiteX18-205" fmla="*/ 21404 w 21556"/>
                  <a:gd name="connsiteY18-206" fmla="*/ 11250 h 21378"/>
                  <a:gd name="connsiteX19-207" fmla="*/ 21553 w 21556"/>
                  <a:gd name="connsiteY19-208" fmla="*/ 10512 h 21378"/>
                  <a:gd name="connsiteX20-209" fmla="*/ 21354 w 21556"/>
                  <a:gd name="connsiteY20-210" fmla="*/ 9894 h 21378"/>
                  <a:gd name="connsiteX21-211" fmla="*/ 20946 w 21556"/>
                  <a:gd name="connsiteY21-212" fmla="*/ 9384 h 21378"/>
                  <a:gd name="connsiteX22-213" fmla="*/ 19953 w 21556"/>
                  <a:gd name="connsiteY22-214" fmla="*/ 8154 h 21378"/>
                  <a:gd name="connsiteX23-215" fmla="*/ 17966 w 21556"/>
                  <a:gd name="connsiteY23-216" fmla="*/ 5695 h 21378"/>
                  <a:gd name="connsiteX24-217" fmla="*/ 13992 w 21556"/>
                  <a:gd name="connsiteY24-218" fmla="*/ 777 h 21378"/>
                  <a:gd name="connsiteX25-219" fmla="*/ 13507 w 21556"/>
                  <a:gd name="connsiteY25-220" fmla="*/ 289 h 21378"/>
                  <a:gd name="connsiteX0-221" fmla="*/ 13992 w 21556"/>
                  <a:gd name="connsiteY0-222" fmla="*/ 1 h 20602"/>
                  <a:gd name="connsiteX1-223" fmla="*/ 4141 w 21556"/>
                  <a:gd name="connsiteY1-224" fmla="*/ 4842 h 20602"/>
                  <a:gd name="connsiteX2-225" fmla="*/ 6171 w 21556"/>
                  <a:gd name="connsiteY2-226" fmla="*/ 7361 h 20602"/>
                  <a:gd name="connsiteX3-227" fmla="*/ 7562 w 21556"/>
                  <a:gd name="connsiteY3-228" fmla="*/ 8989 h 20602"/>
                  <a:gd name="connsiteX4-229" fmla="*/ 7792 w 21556"/>
                  <a:gd name="connsiteY4-230" fmla="*/ 9594 h 20602"/>
                  <a:gd name="connsiteX5-231" fmla="*/ 7572 w 21556"/>
                  <a:gd name="connsiteY5-232" fmla="*/ 10639 h 20602"/>
                  <a:gd name="connsiteX6-233" fmla="*/ 6171 w 21556"/>
                  <a:gd name="connsiteY6-234" fmla="*/ 12370 h 20602"/>
                  <a:gd name="connsiteX7-235" fmla="*/ 4141 w 21556"/>
                  <a:gd name="connsiteY7-236" fmla="*/ 14860 h 20602"/>
                  <a:gd name="connsiteX8-237" fmla="*/ 81 w 21556"/>
                  <a:gd name="connsiteY8-238" fmla="*/ 19841 h 20602"/>
                  <a:gd name="connsiteX9-239" fmla="*/ 81 w 21556"/>
                  <a:gd name="connsiteY9-240" fmla="*/ 20445 h 20602"/>
                  <a:gd name="connsiteX10-241" fmla="*/ 392 w 21556"/>
                  <a:gd name="connsiteY10-242" fmla="*/ 20594 h 20602"/>
                  <a:gd name="connsiteX11-243" fmla="*/ 12498 w 21556"/>
                  <a:gd name="connsiteY11-244" fmla="*/ 20594 h 20602"/>
                  <a:gd name="connsiteX12-245" fmla="*/ 13012 w 21556"/>
                  <a:gd name="connsiteY12-246" fmla="*/ 20499 h 20602"/>
                  <a:gd name="connsiteX13-247" fmla="*/ 13507 w 21556"/>
                  <a:gd name="connsiteY13-248" fmla="*/ 20140 h 20602"/>
                  <a:gd name="connsiteX14-249" fmla="*/ 13992 w 21556"/>
                  <a:gd name="connsiteY14-250" fmla="*/ 19645 h 20602"/>
                  <a:gd name="connsiteX15-251" fmla="*/ 17966 w 21556"/>
                  <a:gd name="connsiteY15-252" fmla="*/ 14741 h 20602"/>
                  <a:gd name="connsiteX16-253" fmla="*/ 19953 w 21556"/>
                  <a:gd name="connsiteY16-254" fmla="*/ 12289 h 20602"/>
                  <a:gd name="connsiteX17-255" fmla="*/ 20946 w 21556"/>
                  <a:gd name="connsiteY17-256" fmla="*/ 11063 h 20602"/>
                  <a:gd name="connsiteX18-257" fmla="*/ 21404 w 21556"/>
                  <a:gd name="connsiteY18-258" fmla="*/ 10474 h 20602"/>
                  <a:gd name="connsiteX19-259" fmla="*/ 21553 w 21556"/>
                  <a:gd name="connsiteY19-260" fmla="*/ 9736 h 20602"/>
                  <a:gd name="connsiteX20-261" fmla="*/ 21354 w 21556"/>
                  <a:gd name="connsiteY20-262" fmla="*/ 9118 h 20602"/>
                  <a:gd name="connsiteX21-263" fmla="*/ 20946 w 21556"/>
                  <a:gd name="connsiteY21-264" fmla="*/ 8608 h 20602"/>
                  <a:gd name="connsiteX22-265" fmla="*/ 19953 w 21556"/>
                  <a:gd name="connsiteY22-266" fmla="*/ 7378 h 20602"/>
                  <a:gd name="connsiteX23-267" fmla="*/ 17966 w 21556"/>
                  <a:gd name="connsiteY23-268" fmla="*/ 4919 h 20602"/>
                  <a:gd name="connsiteX24-269" fmla="*/ 13992 w 21556"/>
                  <a:gd name="connsiteY24-270" fmla="*/ 1 h 20602"/>
                  <a:gd name="connsiteX0-271" fmla="*/ 17966 w 21556"/>
                  <a:gd name="connsiteY0-272" fmla="*/ 77 h 15760"/>
                  <a:gd name="connsiteX1-273" fmla="*/ 4141 w 21556"/>
                  <a:gd name="connsiteY1-274" fmla="*/ 0 h 15760"/>
                  <a:gd name="connsiteX2-275" fmla="*/ 6171 w 21556"/>
                  <a:gd name="connsiteY2-276" fmla="*/ 2519 h 15760"/>
                  <a:gd name="connsiteX3-277" fmla="*/ 7562 w 21556"/>
                  <a:gd name="connsiteY3-278" fmla="*/ 4147 h 15760"/>
                  <a:gd name="connsiteX4-279" fmla="*/ 7792 w 21556"/>
                  <a:gd name="connsiteY4-280" fmla="*/ 4752 h 15760"/>
                  <a:gd name="connsiteX5-281" fmla="*/ 7572 w 21556"/>
                  <a:gd name="connsiteY5-282" fmla="*/ 5797 h 15760"/>
                  <a:gd name="connsiteX6-283" fmla="*/ 6171 w 21556"/>
                  <a:gd name="connsiteY6-284" fmla="*/ 7528 h 15760"/>
                  <a:gd name="connsiteX7-285" fmla="*/ 4141 w 21556"/>
                  <a:gd name="connsiteY7-286" fmla="*/ 10018 h 15760"/>
                  <a:gd name="connsiteX8-287" fmla="*/ 81 w 21556"/>
                  <a:gd name="connsiteY8-288" fmla="*/ 14999 h 15760"/>
                  <a:gd name="connsiteX9-289" fmla="*/ 81 w 21556"/>
                  <a:gd name="connsiteY9-290" fmla="*/ 15603 h 15760"/>
                  <a:gd name="connsiteX10-291" fmla="*/ 392 w 21556"/>
                  <a:gd name="connsiteY10-292" fmla="*/ 15752 h 15760"/>
                  <a:gd name="connsiteX11-293" fmla="*/ 12498 w 21556"/>
                  <a:gd name="connsiteY11-294" fmla="*/ 15752 h 15760"/>
                  <a:gd name="connsiteX12-295" fmla="*/ 13012 w 21556"/>
                  <a:gd name="connsiteY12-296" fmla="*/ 15657 h 15760"/>
                  <a:gd name="connsiteX13-297" fmla="*/ 13507 w 21556"/>
                  <a:gd name="connsiteY13-298" fmla="*/ 15298 h 15760"/>
                  <a:gd name="connsiteX14-299" fmla="*/ 13992 w 21556"/>
                  <a:gd name="connsiteY14-300" fmla="*/ 14803 h 15760"/>
                  <a:gd name="connsiteX15-301" fmla="*/ 17966 w 21556"/>
                  <a:gd name="connsiteY15-302" fmla="*/ 9899 h 15760"/>
                  <a:gd name="connsiteX16-303" fmla="*/ 19953 w 21556"/>
                  <a:gd name="connsiteY16-304" fmla="*/ 7447 h 15760"/>
                  <a:gd name="connsiteX17-305" fmla="*/ 20946 w 21556"/>
                  <a:gd name="connsiteY17-306" fmla="*/ 6221 h 15760"/>
                  <a:gd name="connsiteX18-307" fmla="*/ 21404 w 21556"/>
                  <a:gd name="connsiteY18-308" fmla="*/ 5632 h 15760"/>
                  <a:gd name="connsiteX19-309" fmla="*/ 21553 w 21556"/>
                  <a:gd name="connsiteY19-310" fmla="*/ 4894 h 15760"/>
                  <a:gd name="connsiteX20-311" fmla="*/ 21354 w 21556"/>
                  <a:gd name="connsiteY20-312" fmla="*/ 4276 h 15760"/>
                  <a:gd name="connsiteX21-313" fmla="*/ 20946 w 21556"/>
                  <a:gd name="connsiteY21-314" fmla="*/ 3766 h 15760"/>
                  <a:gd name="connsiteX22-315" fmla="*/ 19953 w 21556"/>
                  <a:gd name="connsiteY22-316" fmla="*/ 2536 h 15760"/>
                  <a:gd name="connsiteX23-317" fmla="*/ 17966 w 21556"/>
                  <a:gd name="connsiteY23-318" fmla="*/ 77 h 15760"/>
                  <a:gd name="connsiteX0-319" fmla="*/ 17966 w 21556"/>
                  <a:gd name="connsiteY0-320" fmla="*/ 0 h 15683"/>
                  <a:gd name="connsiteX1-321" fmla="*/ 6171 w 21556"/>
                  <a:gd name="connsiteY1-322" fmla="*/ 2442 h 15683"/>
                  <a:gd name="connsiteX2-323" fmla="*/ 7562 w 21556"/>
                  <a:gd name="connsiteY2-324" fmla="*/ 4070 h 15683"/>
                  <a:gd name="connsiteX3-325" fmla="*/ 7792 w 21556"/>
                  <a:gd name="connsiteY3-326" fmla="*/ 4675 h 15683"/>
                  <a:gd name="connsiteX4-327" fmla="*/ 7572 w 21556"/>
                  <a:gd name="connsiteY4-328" fmla="*/ 5720 h 15683"/>
                  <a:gd name="connsiteX5-329" fmla="*/ 6171 w 21556"/>
                  <a:gd name="connsiteY5-330" fmla="*/ 7451 h 15683"/>
                  <a:gd name="connsiteX6-331" fmla="*/ 4141 w 21556"/>
                  <a:gd name="connsiteY6-332" fmla="*/ 9941 h 15683"/>
                  <a:gd name="connsiteX7-333" fmla="*/ 81 w 21556"/>
                  <a:gd name="connsiteY7-334" fmla="*/ 14922 h 15683"/>
                  <a:gd name="connsiteX8-335" fmla="*/ 81 w 21556"/>
                  <a:gd name="connsiteY8-336" fmla="*/ 15526 h 15683"/>
                  <a:gd name="connsiteX9-337" fmla="*/ 392 w 21556"/>
                  <a:gd name="connsiteY9-338" fmla="*/ 15675 h 15683"/>
                  <a:gd name="connsiteX10-339" fmla="*/ 12498 w 21556"/>
                  <a:gd name="connsiteY10-340" fmla="*/ 15675 h 15683"/>
                  <a:gd name="connsiteX11-341" fmla="*/ 13012 w 21556"/>
                  <a:gd name="connsiteY11-342" fmla="*/ 15580 h 15683"/>
                  <a:gd name="connsiteX12-343" fmla="*/ 13507 w 21556"/>
                  <a:gd name="connsiteY12-344" fmla="*/ 15221 h 15683"/>
                  <a:gd name="connsiteX13-345" fmla="*/ 13992 w 21556"/>
                  <a:gd name="connsiteY13-346" fmla="*/ 14726 h 15683"/>
                  <a:gd name="connsiteX14-347" fmla="*/ 17966 w 21556"/>
                  <a:gd name="connsiteY14-348" fmla="*/ 9822 h 15683"/>
                  <a:gd name="connsiteX15-349" fmla="*/ 19953 w 21556"/>
                  <a:gd name="connsiteY15-350" fmla="*/ 7370 h 15683"/>
                  <a:gd name="connsiteX16-351" fmla="*/ 20946 w 21556"/>
                  <a:gd name="connsiteY16-352" fmla="*/ 6144 h 15683"/>
                  <a:gd name="connsiteX17-353" fmla="*/ 21404 w 21556"/>
                  <a:gd name="connsiteY17-354" fmla="*/ 5555 h 15683"/>
                  <a:gd name="connsiteX18-355" fmla="*/ 21553 w 21556"/>
                  <a:gd name="connsiteY18-356" fmla="*/ 4817 h 15683"/>
                  <a:gd name="connsiteX19-357" fmla="*/ 21354 w 21556"/>
                  <a:gd name="connsiteY19-358" fmla="*/ 4199 h 15683"/>
                  <a:gd name="connsiteX20-359" fmla="*/ 20946 w 21556"/>
                  <a:gd name="connsiteY20-360" fmla="*/ 3689 h 15683"/>
                  <a:gd name="connsiteX21-361" fmla="*/ 19953 w 21556"/>
                  <a:gd name="connsiteY21-362" fmla="*/ 2459 h 15683"/>
                  <a:gd name="connsiteX22-363" fmla="*/ 17966 w 21556"/>
                  <a:gd name="connsiteY22-364" fmla="*/ 0 h 15683"/>
                  <a:gd name="connsiteX0-365" fmla="*/ 17966 w 21556"/>
                  <a:gd name="connsiteY0-366" fmla="*/ 0 h 15683"/>
                  <a:gd name="connsiteX1-367" fmla="*/ 7562 w 21556"/>
                  <a:gd name="connsiteY1-368" fmla="*/ 4070 h 15683"/>
                  <a:gd name="connsiteX2-369" fmla="*/ 7792 w 21556"/>
                  <a:gd name="connsiteY2-370" fmla="*/ 4675 h 15683"/>
                  <a:gd name="connsiteX3-371" fmla="*/ 7572 w 21556"/>
                  <a:gd name="connsiteY3-372" fmla="*/ 5720 h 15683"/>
                  <a:gd name="connsiteX4-373" fmla="*/ 6171 w 21556"/>
                  <a:gd name="connsiteY4-374" fmla="*/ 7451 h 15683"/>
                  <a:gd name="connsiteX5-375" fmla="*/ 4141 w 21556"/>
                  <a:gd name="connsiteY5-376" fmla="*/ 9941 h 15683"/>
                  <a:gd name="connsiteX6-377" fmla="*/ 81 w 21556"/>
                  <a:gd name="connsiteY6-378" fmla="*/ 14922 h 15683"/>
                  <a:gd name="connsiteX7-379" fmla="*/ 81 w 21556"/>
                  <a:gd name="connsiteY7-380" fmla="*/ 15526 h 15683"/>
                  <a:gd name="connsiteX8-381" fmla="*/ 392 w 21556"/>
                  <a:gd name="connsiteY8-382" fmla="*/ 15675 h 15683"/>
                  <a:gd name="connsiteX9-383" fmla="*/ 12498 w 21556"/>
                  <a:gd name="connsiteY9-384" fmla="*/ 15675 h 15683"/>
                  <a:gd name="connsiteX10-385" fmla="*/ 13012 w 21556"/>
                  <a:gd name="connsiteY10-386" fmla="*/ 15580 h 15683"/>
                  <a:gd name="connsiteX11-387" fmla="*/ 13507 w 21556"/>
                  <a:gd name="connsiteY11-388" fmla="*/ 15221 h 15683"/>
                  <a:gd name="connsiteX12-389" fmla="*/ 13992 w 21556"/>
                  <a:gd name="connsiteY12-390" fmla="*/ 14726 h 15683"/>
                  <a:gd name="connsiteX13-391" fmla="*/ 17966 w 21556"/>
                  <a:gd name="connsiteY13-392" fmla="*/ 9822 h 15683"/>
                  <a:gd name="connsiteX14-393" fmla="*/ 19953 w 21556"/>
                  <a:gd name="connsiteY14-394" fmla="*/ 7370 h 15683"/>
                  <a:gd name="connsiteX15-395" fmla="*/ 20946 w 21556"/>
                  <a:gd name="connsiteY15-396" fmla="*/ 6144 h 15683"/>
                  <a:gd name="connsiteX16-397" fmla="*/ 21404 w 21556"/>
                  <a:gd name="connsiteY16-398" fmla="*/ 5555 h 15683"/>
                  <a:gd name="connsiteX17-399" fmla="*/ 21553 w 21556"/>
                  <a:gd name="connsiteY17-400" fmla="*/ 4817 h 15683"/>
                  <a:gd name="connsiteX18-401" fmla="*/ 21354 w 21556"/>
                  <a:gd name="connsiteY18-402" fmla="*/ 4199 h 15683"/>
                  <a:gd name="connsiteX19-403" fmla="*/ 20946 w 21556"/>
                  <a:gd name="connsiteY19-404" fmla="*/ 3689 h 15683"/>
                  <a:gd name="connsiteX20-405" fmla="*/ 19953 w 21556"/>
                  <a:gd name="connsiteY20-406" fmla="*/ 2459 h 15683"/>
                  <a:gd name="connsiteX21-407" fmla="*/ 17966 w 21556"/>
                  <a:gd name="connsiteY21-408" fmla="*/ 0 h 15683"/>
                  <a:gd name="connsiteX0-409" fmla="*/ 19953 w 21556"/>
                  <a:gd name="connsiteY0-410" fmla="*/ 0 h 13224"/>
                  <a:gd name="connsiteX1-411" fmla="*/ 7562 w 21556"/>
                  <a:gd name="connsiteY1-412" fmla="*/ 1611 h 13224"/>
                  <a:gd name="connsiteX2-413" fmla="*/ 7792 w 21556"/>
                  <a:gd name="connsiteY2-414" fmla="*/ 2216 h 13224"/>
                  <a:gd name="connsiteX3-415" fmla="*/ 7572 w 21556"/>
                  <a:gd name="connsiteY3-416" fmla="*/ 3261 h 13224"/>
                  <a:gd name="connsiteX4-417" fmla="*/ 6171 w 21556"/>
                  <a:gd name="connsiteY4-418" fmla="*/ 4992 h 13224"/>
                  <a:gd name="connsiteX5-419" fmla="*/ 4141 w 21556"/>
                  <a:gd name="connsiteY5-420" fmla="*/ 7482 h 13224"/>
                  <a:gd name="connsiteX6-421" fmla="*/ 81 w 21556"/>
                  <a:gd name="connsiteY6-422" fmla="*/ 12463 h 13224"/>
                  <a:gd name="connsiteX7-423" fmla="*/ 81 w 21556"/>
                  <a:gd name="connsiteY7-424" fmla="*/ 13067 h 13224"/>
                  <a:gd name="connsiteX8-425" fmla="*/ 392 w 21556"/>
                  <a:gd name="connsiteY8-426" fmla="*/ 13216 h 13224"/>
                  <a:gd name="connsiteX9-427" fmla="*/ 12498 w 21556"/>
                  <a:gd name="connsiteY9-428" fmla="*/ 13216 h 13224"/>
                  <a:gd name="connsiteX10-429" fmla="*/ 13012 w 21556"/>
                  <a:gd name="connsiteY10-430" fmla="*/ 13121 h 13224"/>
                  <a:gd name="connsiteX11-431" fmla="*/ 13507 w 21556"/>
                  <a:gd name="connsiteY11-432" fmla="*/ 12762 h 13224"/>
                  <a:gd name="connsiteX12-433" fmla="*/ 13992 w 21556"/>
                  <a:gd name="connsiteY12-434" fmla="*/ 12267 h 13224"/>
                  <a:gd name="connsiteX13-435" fmla="*/ 17966 w 21556"/>
                  <a:gd name="connsiteY13-436" fmla="*/ 7363 h 13224"/>
                  <a:gd name="connsiteX14-437" fmla="*/ 19953 w 21556"/>
                  <a:gd name="connsiteY14-438" fmla="*/ 4911 h 13224"/>
                  <a:gd name="connsiteX15-439" fmla="*/ 20946 w 21556"/>
                  <a:gd name="connsiteY15-440" fmla="*/ 3685 h 13224"/>
                  <a:gd name="connsiteX16-441" fmla="*/ 21404 w 21556"/>
                  <a:gd name="connsiteY16-442" fmla="*/ 3096 h 13224"/>
                  <a:gd name="connsiteX17-443" fmla="*/ 21553 w 21556"/>
                  <a:gd name="connsiteY17-444" fmla="*/ 2358 h 13224"/>
                  <a:gd name="connsiteX18-445" fmla="*/ 21354 w 21556"/>
                  <a:gd name="connsiteY18-446" fmla="*/ 1740 h 13224"/>
                  <a:gd name="connsiteX19-447" fmla="*/ 20946 w 21556"/>
                  <a:gd name="connsiteY19-448" fmla="*/ 1230 h 13224"/>
                  <a:gd name="connsiteX20-449" fmla="*/ 19953 w 21556"/>
                  <a:gd name="connsiteY20-450" fmla="*/ 0 h 13224"/>
                  <a:gd name="connsiteX0-451" fmla="*/ 19953 w 21556"/>
                  <a:gd name="connsiteY0-452" fmla="*/ 0 h 13224"/>
                  <a:gd name="connsiteX1-453" fmla="*/ 7562 w 21556"/>
                  <a:gd name="connsiteY1-454" fmla="*/ 1611 h 13224"/>
                  <a:gd name="connsiteX2-455" fmla="*/ 7792 w 21556"/>
                  <a:gd name="connsiteY2-456" fmla="*/ 2216 h 13224"/>
                  <a:gd name="connsiteX3-457" fmla="*/ 7613 w 21556"/>
                  <a:gd name="connsiteY3-458" fmla="*/ 1590 h 13224"/>
                  <a:gd name="connsiteX4-459" fmla="*/ 7572 w 21556"/>
                  <a:gd name="connsiteY4-460" fmla="*/ 3261 h 13224"/>
                  <a:gd name="connsiteX5-461" fmla="*/ 6171 w 21556"/>
                  <a:gd name="connsiteY5-462" fmla="*/ 4992 h 13224"/>
                  <a:gd name="connsiteX6-463" fmla="*/ 4141 w 21556"/>
                  <a:gd name="connsiteY6-464" fmla="*/ 7482 h 13224"/>
                  <a:gd name="connsiteX7-465" fmla="*/ 81 w 21556"/>
                  <a:gd name="connsiteY7-466" fmla="*/ 12463 h 13224"/>
                  <a:gd name="connsiteX8-467" fmla="*/ 81 w 21556"/>
                  <a:gd name="connsiteY8-468" fmla="*/ 13067 h 13224"/>
                  <a:gd name="connsiteX9-469" fmla="*/ 392 w 21556"/>
                  <a:gd name="connsiteY9-470" fmla="*/ 13216 h 13224"/>
                  <a:gd name="connsiteX10-471" fmla="*/ 12498 w 21556"/>
                  <a:gd name="connsiteY10-472" fmla="*/ 13216 h 13224"/>
                  <a:gd name="connsiteX11-473" fmla="*/ 13012 w 21556"/>
                  <a:gd name="connsiteY11-474" fmla="*/ 13121 h 13224"/>
                  <a:gd name="connsiteX12-475" fmla="*/ 13507 w 21556"/>
                  <a:gd name="connsiteY12-476" fmla="*/ 12762 h 13224"/>
                  <a:gd name="connsiteX13-477" fmla="*/ 13992 w 21556"/>
                  <a:gd name="connsiteY13-478" fmla="*/ 12267 h 13224"/>
                  <a:gd name="connsiteX14-479" fmla="*/ 17966 w 21556"/>
                  <a:gd name="connsiteY14-480" fmla="*/ 7363 h 13224"/>
                  <a:gd name="connsiteX15-481" fmla="*/ 19953 w 21556"/>
                  <a:gd name="connsiteY15-482" fmla="*/ 4911 h 13224"/>
                  <a:gd name="connsiteX16-483" fmla="*/ 20946 w 21556"/>
                  <a:gd name="connsiteY16-484" fmla="*/ 3685 h 13224"/>
                  <a:gd name="connsiteX17-485" fmla="*/ 21404 w 21556"/>
                  <a:gd name="connsiteY17-486" fmla="*/ 3096 h 13224"/>
                  <a:gd name="connsiteX18-487" fmla="*/ 21553 w 21556"/>
                  <a:gd name="connsiteY18-488" fmla="*/ 2358 h 13224"/>
                  <a:gd name="connsiteX19-489" fmla="*/ 21354 w 21556"/>
                  <a:gd name="connsiteY19-490" fmla="*/ 1740 h 13224"/>
                  <a:gd name="connsiteX20-491" fmla="*/ 20946 w 21556"/>
                  <a:gd name="connsiteY20-492" fmla="*/ 1230 h 13224"/>
                  <a:gd name="connsiteX21-493" fmla="*/ 19953 w 21556"/>
                  <a:gd name="connsiteY21-494" fmla="*/ 0 h 13224"/>
                  <a:gd name="connsiteX0-495" fmla="*/ 19953 w 21556"/>
                  <a:gd name="connsiteY0-496" fmla="*/ 0 h 13224"/>
                  <a:gd name="connsiteX1-497" fmla="*/ 7562 w 21556"/>
                  <a:gd name="connsiteY1-498" fmla="*/ 1611 h 13224"/>
                  <a:gd name="connsiteX2-499" fmla="*/ 7792 w 21556"/>
                  <a:gd name="connsiteY2-500" fmla="*/ 2216 h 13224"/>
                  <a:gd name="connsiteX3-501" fmla="*/ 7572 w 21556"/>
                  <a:gd name="connsiteY3-502" fmla="*/ 3261 h 13224"/>
                  <a:gd name="connsiteX4-503" fmla="*/ 6171 w 21556"/>
                  <a:gd name="connsiteY4-504" fmla="*/ 4992 h 13224"/>
                  <a:gd name="connsiteX5-505" fmla="*/ 4141 w 21556"/>
                  <a:gd name="connsiteY5-506" fmla="*/ 7482 h 13224"/>
                  <a:gd name="connsiteX6-507" fmla="*/ 81 w 21556"/>
                  <a:gd name="connsiteY6-508" fmla="*/ 12463 h 13224"/>
                  <a:gd name="connsiteX7-509" fmla="*/ 81 w 21556"/>
                  <a:gd name="connsiteY7-510" fmla="*/ 13067 h 13224"/>
                  <a:gd name="connsiteX8-511" fmla="*/ 392 w 21556"/>
                  <a:gd name="connsiteY8-512" fmla="*/ 13216 h 13224"/>
                  <a:gd name="connsiteX9-513" fmla="*/ 12498 w 21556"/>
                  <a:gd name="connsiteY9-514" fmla="*/ 13216 h 13224"/>
                  <a:gd name="connsiteX10-515" fmla="*/ 13012 w 21556"/>
                  <a:gd name="connsiteY10-516" fmla="*/ 13121 h 13224"/>
                  <a:gd name="connsiteX11-517" fmla="*/ 13507 w 21556"/>
                  <a:gd name="connsiteY11-518" fmla="*/ 12762 h 13224"/>
                  <a:gd name="connsiteX12-519" fmla="*/ 13992 w 21556"/>
                  <a:gd name="connsiteY12-520" fmla="*/ 12267 h 13224"/>
                  <a:gd name="connsiteX13-521" fmla="*/ 17966 w 21556"/>
                  <a:gd name="connsiteY13-522" fmla="*/ 7363 h 13224"/>
                  <a:gd name="connsiteX14-523" fmla="*/ 19953 w 21556"/>
                  <a:gd name="connsiteY14-524" fmla="*/ 4911 h 13224"/>
                  <a:gd name="connsiteX15-525" fmla="*/ 20946 w 21556"/>
                  <a:gd name="connsiteY15-526" fmla="*/ 3685 h 13224"/>
                  <a:gd name="connsiteX16-527" fmla="*/ 21404 w 21556"/>
                  <a:gd name="connsiteY16-528" fmla="*/ 3096 h 13224"/>
                  <a:gd name="connsiteX17-529" fmla="*/ 21553 w 21556"/>
                  <a:gd name="connsiteY17-530" fmla="*/ 2358 h 13224"/>
                  <a:gd name="connsiteX18-531" fmla="*/ 21354 w 21556"/>
                  <a:gd name="connsiteY18-532" fmla="*/ 1740 h 13224"/>
                  <a:gd name="connsiteX19-533" fmla="*/ 20946 w 21556"/>
                  <a:gd name="connsiteY19-534" fmla="*/ 1230 h 13224"/>
                  <a:gd name="connsiteX20-535" fmla="*/ 19953 w 21556"/>
                  <a:gd name="connsiteY20-536" fmla="*/ 0 h 13224"/>
                  <a:gd name="connsiteX0-537" fmla="*/ 19953 w 21556"/>
                  <a:gd name="connsiteY0-538" fmla="*/ 0 h 13224"/>
                  <a:gd name="connsiteX1-539" fmla="*/ 7792 w 21556"/>
                  <a:gd name="connsiteY1-540" fmla="*/ 2216 h 13224"/>
                  <a:gd name="connsiteX2-541" fmla="*/ 7572 w 21556"/>
                  <a:gd name="connsiteY2-542" fmla="*/ 3261 h 13224"/>
                  <a:gd name="connsiteX3-543" fmla="*/ 6171 w 21556"/>
                  <a:gd name="connsiteY3-544" fmla="*/ 4992 h 13224"/>
                  <a:gd name="connsiteX4-545" fmla="*/ 4141 w 21556"/>
                  <a:gd name="connsiteY4-546" fmla="*/ 7482 h 13224"/>
                  <a:gd name="connsiteX5-547" fmla="*/ 81 w 21556"/>
                  <a:gd name="connsiteY5-548" fmla="*/ 12463 h 13224"/>
                  <a:gd name="connsiteX6-549" fmla="*/ 81 w 21556"/>
                  <a:gd name="connsiteY6-550" fmla="*/ 13067 h 13224"/>
                  <a:gd name="connsiteX7-551" fmla="*/ 392 w 21556"/>
                  <a:gd name="connsiteY7-552" fmla="*/ 13216 h 13224"/>
                  <a:gd name="connsiteX8-553" fmla="*/ 12498 w 21556"/>
                  <a:gd name="connsiteY8-554" fmla="*/ 13216 h 13224"/>
                  <a:gd name="connsiteX9-555" fmla="*/ 13012 w 21556"/>
                  <a:gd name="connsiteY9-556" fmla="*/ 13121 h 13224"/>
                  <a:gd name="connsiteX10-557" fmla="*/ 13507 w 21556"/>
                  <a:gd name="connsiteY10-558" fmla="*/ 12762 h 13224"/>
                  <a:gd name="connsiteX11-559" fmla="*/ 13992 w 21556"/>
                  <a:gd name="connsiteY11-560" fmla="*/ 12267 h 13224"/>
                  <a:gd name="connsiteX12-561" fmla="*/ 17966 w 21556"/>
                  <a:gd name="connsiteY12-562" fmla="*/ 7363 h 13224"/>
                  <a:gd name="connsiteX13-563" fmla="*/ 19953 w 21556"/>
                  <a:gd name="connsiteY13-564" fmla="*/ 4911 h 13224"/>
                  <a:gd name="connsiteX14-565" fmla="*/ 20946 w 21556"/>
                  <a:gd name="connsiteY14-566" fmla="*/ 3685 h 13224"/>
                  <a:gd name="connsiteX15-567" fmla="*/ 21404 w 21556"/>
                  <a:gd name="connsiteY15-568" fmla="*/ 3096 h 13224"/>
                  <a:gd name="connsiteX16-569" fmla="*/ 21553 w 21556"/>
                  <a:gd name="connsiteY16-570" fmla="*/ 2358 h 13224"/>
                  <a:gd name="connsiteX17-571" fmla="*/ 21354 w 21556"/>
                  <a:gd name="connsiteY17-572" fmla="*/ 1740 h 13224"/>
                  <a:gd name="connsiteX18-573" fmla="*/ 20946 w 21556"/>
                  <a:gd name="connsiteY18-574" fmla="*/ 1230 h 13224"/>
                  <a:gd name="connsiteX19-575" fmla="*/ 19953 w 21556"/>
                  <a:gd name="connsiteY19-576" fmla="*/ 0 h 13224"/>
                  <a:gd name="connsiteX0-577" fmla="*/ 20946 w 21556"/>
                  <a:gd name="connsiteY0-578" fmla="*/ 0 h 11994"/>
                  <a:gd name="connsiteX1-579" fmla="*/ 7792 w 21556"/>
                  <a:gd name="connsiteY1-580" fmla="*/ 986 h 11994"/>
                  <a:gd name="connsiteX2-581" fmla="*/ 7572 w 21556"/>
                  <a:gd name="connsiteY2-582" fmla="*/ 2031 h 11994"/>
                  <a:gd name="connsiteX3-583" fmla="*/ 6171 w 21556"/>
                  <a:gd name="connsiteY3-584" fmla="*/ 3762 h 11994"/>
                  <a:gd name="connsiteX4-585" fmla="*/ 4141 w 21556"/>
                  <a:gd name="connsiteY4-586" fmla="*/ 6252 h 11994"/>
                  <a:gd name="connsiteX5-587" fmla="*/ 81 w 21556"/>
                  <a:gd name="connsiteY5-588" fmla="*/ 11233 h 11994"/>
                  <a:gd name="connsiteX6-589" fmla="*/ 81 w 21556"/>
                  <a:gd name="connsiteY6-590" fmla="*/ 11837 h 11994"/>
                  <a:gd name="connsiteX7-591" fmla="*/ 392 w 21556"/>
                  <a:gd name="connsiteY7-592" fmla="*/ 11986 h 11994"/>
                  <a:gd name="connsiteX8-593" fmla="*/ 12498 w 21556"/>
                  <a:gd name="connsiteY8-594" fmla="*/ 11986 h 11994"/>
                  <a:gd name="connsiteX9-595" fmla="*/ 13012 w 21556"/>
                  <a:gd name="connsiteY9-596" fmla="*/ 11891 h 11994"/>
                  <a:gd name="connsiteX10-597" fmla="*/ 13507 w 21556"/>
                  <a:gd name="connsiteY10-598" fmla="*/ 11532 h 11994"/>
                  <a:gd name="connsiteX11-599" fmla="*/ 13992 w 21556"/>
                  <a:gd name="connsiteY11-600" fmla="*/ 11037 h 11994"/>
                  <a:gd name="connsiteX12-601" fmla="*/ 17966 w 21556"/>
                  <a:gd name="connsiteY12-602" fmla="*/ 6133 h 11994"/>
                  <a:gd name="connsiteX13-603" fmla="*/ 19953 w 21556"/>
                  <a:gd name="connsiteY13-604" fmla="*/ 3681 h 11994"/>
                  <a:gd name="connsiteX14-605" fmla="*/ 20946 w 21556"/>
                  <a:gd name="connsiteY14-606" fmla="*/ 2455 h 11994"/>
                  <a:gd name="connsiteX15-607" fmla="*/ 21404 w 21556"/>
                  <a:gd name="connsiteY15-608" fmla="*/ 1866 h 11994"/>
                  <a:gd name="connsiteX16-609" fmla="*/ 21553 w 21556"/>
                  <a:gd name="connsiteY16-610" fmla="*/ 1128 h 11994"/>
                  <a:gd name="connsiteX17-611" fmla="*/ 21354 w 21556"/>
                  <a:gd name="connsiteY17-612" fmla="*/ 510 h 11994"/>
                  <a:gd name="connsiteX18-613" fmla="*/ 20946 w 21556"/>
                  <a:gd name="connsiteY18-614" fmla="*/ 0 h 11994"/>
                  <a:gd name="connsiteX0-615" fmla="*/ 21354 w 21556"/>
                  <a:gd name="connsiteY0-616" fmla="*/ 0 h 11484"/>
                  <a:gd name="connsiteX1-617" fmla="*/ 7792 w 21556"/>
                  <a:gd name="connsiteY1-618" fmla="*/ 476 h 11484"/>
                  <a:gd name="connsiteX2-619" fmla="*/ 7572 w 21556"/>
                  <a:gd name="connsiteY2-620" fmla="*/ 1521 h 11484"/>
                  <a:gd name="connsiteX3-621" fmla="*/ 6171 w 21556"/>
                  <a:gd name="connsiteY3-622" fmla="*/ 3252 h 11484"/>
                  <a:gd name="connsiteX4-623" fmla="*/ 4141 w 21556"/>
                  <a:gd name="connsiteY4-624" fmla="*/ 5742 h 11484"/>
                  <a:gd name="connsiteX5-625" fmla="*/ 81 w 21556"/>
                  <a:gd name="connsiteY5-626" fmla="*/ 10723 h 11484"/>
                  <a:gd name="connsiteX6-627" fmla="*/ 81 w 21556"/>
                  <a:gd name="connsiteY6-628" fmla="*/ 11327 h 11484"/>
                  <a:gd name="connsiteX7-629" fmla="*/ 392 w 21556"/>
                  <a:gd name="connsiteY7-630" fmla="*/ 11476 h 11484"/>
                  <a:gd name="connsiteX8-631" fmla="*/ 12498 w 21556"/>
                  <a:gd name="connsiteY8-632" fmla="*/ 11476 h 11484"/>
                  <a:gd name="connsiteX9-633" fmla="*/ 13012 w 21556"/>
                  <a:gd name="connsiteY9-634" fmla="*/ 11381 h 11484"/>
                  <a:gd name="connsiteX10-635" fmla="*/ 13507 w 21556"/>
                  <a:gd name="connsiteY10-636" fmla="*/ 11022 h 11484"/>
                  <a:gd name="connsiteX11-637" fmla="*/ 13992 w 21556"/>
                  <a:gd name="connsiteY11-638" fmla="*/ 10527 h 11484"/>
                  <a:gd name="connsiteX12-639" fmla="*/ 17966 w 21556"/>
                  <a:gd name="connsiteY12-640" fmla="*/ 5623 h 11484"/>
                  <a:gd name="connsiteX13-641" fmla="*/ 19953 w 21556"/>
                  <a:gd name="connsiteY13-642" fmla="*/ 3171 h 11484"/>
                  <a:gd name="connsiteX14-643" fmla="*/ 20946 w 21556"/>
                  <a:gd name="connsiteY14-644" fmla="*/ 1945 h 11484"/>
                  <a:gd name="connsiteX15-645" fmla="*/ 21404 w 21556"/>
                  <a:gd name="connsiteY15-646" fmla="*/ 1356 h 11484"/>
                  <a:gd name="connsiteX16-647" fmla="*/ 21553 w 21556"/>
                  <a:gd name="connsiteY16-648" fmla="*/ 618 h 11484"/>
                  <a:gd name="connsiteX17-649" fmla="*/ 21354 w 21556"/>
                  <a:gd name="connsiteY17-650" fmla="*/ 0 h 11484"/>
                  <a:gd name="connsiteX0-651" fmla="*/ 21553 w 21556"/>
                  <a:gd name="connsiteY0-652" fmla="*/ 206 h 11072"/>
                  <a:gd name="connsiteX1-653" fmla="*/ 7792 w 21556"/>
                  <a:gd name="connsiteY1-654" fmla="*/ 64 h 11072"/>
                  <a:gd name="connsiteX2-655" fmla="*/ 7572 w 21556"/>
                  <a:gd name="connsiteY2-656" fmla="*/ 1109 h 11072"/>
                  <a:gd name="connsiteX3-657" fmla="*/ 6171 w 21556"/>
                  <a:gd name="connsiteY3-658" fmla="*/ 2840 h 11072"/>
                  <a:gd name="connsiteX4-659" fmla="*/ 4141 w 21556"/>
                  <a:gd name="connsiteY4-660" fmla="*/ 5330 h 11072"/>
                  <a:gd name="connsiteX5-661" fmla="*/ 81 w 21556"/>
                  <a:gd name="connsiteY5-662" fmla="*/ 10311 h 11072"/>
                  <a:gd name="connsiteX6-663" fmla="*/ 81 w 21556"/>
                  <a:gd name="connsiteY6-664" fmla="*/ 10915 h 11072"/>
                  <a:gd name="connsiteX7-665" fmla="*/ 392 w 21556"/>
                  <a:gd name="connsiteY7-666" fmla="*/ 11064 h 11072"/>
                  <a:gd name="connsiteX8-667" fmla="*/ 12498 w 21556"/>
                  <a:gd name="connsiteY8-668" fmla="*/ 11064 h 11072"/>
                  <a:gd name="connsiteX9-669" fmla="*/ 13012 w 21556"/>
                  <a:gd name="connsiteY9-670" fmla="*/ 10969 h 11072"/>
                  <a:gd name="connsiteX10-671" fmla="*/ 13507 w 21556"/>
                  <a:gd name="connsiteY10-672" fmla="*/ 10610 h 11072"/>
                  <a:gd name="connsiteX11-673" fmla="*/ 13992 w 21556"/>
                  <a:gd name="connsiteY11-674" fmla="*/ 10115 h 11072"/>
                  <a:gd name="connsiteX12-675" fmla="*/ 17966 w 21556"/>
                  <a:gd name="connsiteY12-676" fmla="*/ 5211 h 11072"/>
                  <a:gd name="connsiteX13-677" fmla="*/ 19953 w 21556"/>
                  <a:gd name="connsiteY13-678" fmla="*/ 2759 h 11072"/>
                  <a:gd name="connsiteX14-679" fmla="*/ 20946 w 21556"/>
                  <a:gd name="connsiteY14-680" fmla="*/ 1533 h 11072"/>
                  <a:gd name="connsiteX15-681" fmla="*/ 21404 w 21556"/>
                  <a:gd name="connsiteY15-682" fmla="*/ 944 h 11072"/>
                  <a:gd name="connsiteX16-683" fmla="*/ 21553 w 21556"/>
                  <a:gd name="connsiteY16-684" fmla="*/ 206 h 110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en-US" sz="900"/>
              </a:p>
            </p:txBody>
          </p:sp>
          <p:sp>
            <p:nvSpPr>
              <p:cNvPr id="35" name="íşḷiḍe"/>
              <p:cNvSpPr/>
              <p:nvPr/>
            </p:nvSpPr>
            <p:spPr bwMode="auto">
              <a:xfrm flipV="1">
                <a:off x="3692188" y="1747497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-1" fmla="*/ 12498 w 21556"/>
                  <a:gd name="connsiteY0-2" fmla="*/ 3 h 21546"/>
                  <a:gd name="connsiteX1-3" fmla="*/ 81 w 21556"/>
                  <a:gd name="connsiteY1-4" fmla="*/ 749 h 21546"/>
                  <a:gd name="connsiteX2-5" fmla="*/ 4141 w 21556"/>
                  <a:gd name="connsiteY2-6" fmla="*/ 5786 h 21546"/>
                  <a:gd name="connsiteX3-7" fmla="*/ 6171 w 21556"/>
                  <a:gd name="connsiteY3-8" fmla="*/ 8305 h 21546"/>
                  <a:gd name="connsiteX4-9" fmla="*/ 7562 w 21556"/>
                  <a:gd name="connsiteY4-10" fmla="*/ 9933 h 21546"/>
                  <a:gd name="connsiteX5-11" fmla="*/ 7792 w 21556"/>
                  <a:gd name="connsiteY5-12" fmla="*/ 10538 h 21546"/>
                  <a:gd name="connsiteX6-13" fmla="*/ 7572 w 21556"/>
                  <a:gd name="connsiteY6-14" fmla="*/ 11583 h 21546"/>
                  <a:gd name="connsiteX7-15" fmla="*/ 6171 w 21556"/>
                  <a:gd name="connsiteY7-16" fmla="*/ 13314 h 21546"/>
                  <a:gd name="connsiteX8-17" fmla="*/ 4141 w 21556"/>
                  <a:gd name="connsiteY8-18" fmla="*/ 15804 h 21546"/>
                  <a:gd name="connsiteX9-19" fmla="*/ 81 w 21556"/>
                  <a:gd name="connsiteY9-20" fmla="*/ 20785 h 21546"/>
                  <a:gd name="connsiteX10-21" fmla="*/ 81 w 21556"/>
                  <a:gd name="connsiteY10-22" fmla="*/ 21389 h 21546"/>
                  <a:gd name="connsiteX11-23" fmla="*/ 392 w 21556"/>
                  <a:gd name="connsiteY11-24" fmla="*/ 21538 h 21546"/>
                  <a:gd name="connsiteX12-25" fmla="*/ 12498 w 21556"/>
                  <a:gd name="connsiteY12-26" fmla="*/ 21538 h 21546"/>
                  <a:gd name="connsiteX13-27" fmla="*/ 13012 w 21556"/>
                  <a:gd name="connsiteY13-28" fmla="*/ 21443 h 21546"/>
                  <a:gd name="connsiteX14-29" fmla="*/ 13507 w 21556"/>
                  <a:gd name="connsiteY14-30" fmla="*/ 21084 h 21546"/>
                  <a:gd name="connsiteX15-31" fmla="*/ 13992 w 21556"/>
                  <a:gd name="connsiteY15-32" fmla="*/ 20589 h 21546"/>
                  <a:gd name="connsiteX16-33" fmla="*/ 17966 w 21556"/>
                  <a:gd name="connsiteY16-34" fmla="*/ 15685 h 21546"/>
                  <a:gd name="connsiteX17-35" fmla="*/ 19953 w 21556"/>
                  <a:gd name="connsiteY17-36" fmla="*/ 13233 h 21546"/>
                  <a:gd name="connsiteX18-37" fmla="*/ 20946 w 21556"/>
                  <a:gd name="connsiteY18-38" fmla="*/ 12007 h 21546"/>
                  <a:gd name="connsiteX19-39" fmla="*/ 21404 w 21556"/>
                  <a:gd name="connsiteY19-40" fmla="*/ 11418 h 21546"/>
                  <a:gd name="connsiteX20-41" fmla="*/ 21553 w 21556"/>
                  <a:gd name="connsiteY20-42" fmla="*/ 10680 h 21546"/>
                  <a:gd name="connsiteX21-43" fmla="*/ 21354 w 21556"/>
                  <a:gd name="connsiteY21-44" fmla="*/ 10062 h 21546"/>
                  <a:gd name="connsiteX22-45" fmla="*/ 20946 w 21556"/>
                  <a:gd name="connsiteY22-46" fmla="*/ 9552 h 21546"/>
                  <a:gd name="connsiteX23-47" fmla="*/ 19953 w 21556"/>
                  <a:gd name="connsiteY23-48" fmla="*/ 8322 h 21546"/>
                  <a:gd name="connsiteX24-49" fmla="*/ 17966 w 21556"/>
                  <a:gd name="connsiteY24-50" fmla="*/ 5863 h 21546"/>
                  <a:gd name="connsiteX25-51" fmla="*/ 13992 w 21556"/>
                  <a:gd name="connsiteY25-52" fmla="*/ 945 h 21546"/>
                  <a:gd name="connsiteX26-53" fmla="*/ 13507 w 21556"/>
                  <a:gd name="connsiteY26-54" fmla="*/ 457 h 21546"/>
                  <a:gd name="connsiteX27-55" fmla="*/ 13012 w 21556"/>
                  <a:gd name="connsiteY27-56" fmla="*/ 98 h 21546"/>
                  <a:gd name="connsiteX28-57" fmla="*/ 12498 w 21556"/>
                  <a:gd name="connsiteY28-58" fmla="*/ 3 h 21546"/>
                  <a:gd name="connsiteX0-59" fmla="*/ 12498 w 21556"/>
                  <a:gd name="connsiteY0-60" fmla="*/ 3 h 21546"/>
                  <a:gd name="connsiteX1-61" fmla="*/ 4141 w 21556"/>
                  <a:gd name="connsiteY1-62" fmla="*/ 5786 h 21546"/>
                  <a:gd name="connsiteX2-63" fmla="*/ 6171 w 21556"/>
                  <a:gd name="connsiteY2-64" fmla="*/ 8305 h 21546"/>
                  <a:gd name="connsiteX3-65" fmla="*/ 7562 w 21556"/>
                  <a:gd name="connsiteY3-66" fmla="*/ 9933 h 21546"/>
                  <a:gd name="connsiteX4-67" fmla="*/ 7792 w 21556"/>
                  <a:gd name="connsiteY4-68" fmla="*/ 10538 h 21546"/>
                  <a:gd name="connsiteX5-69" fmla="*/ 7572 w 21556"/>
                  <a:gd name="connsiteY5-70" fmla="*/ 11583 h 21546"/>
                  <a:gd name="connsiteX6-71" fmla="*/ 6171 w 21556"/>
                  <a:gd name="connsiteY6-72" fmla="*/ 13314 h 21546"/>
                  <a:gd name="connsiteX7-73" fmla="*/ 4141 w 21556"/>
                  <a:gd name="connsiteY7-74" fmla="*/ 15804 h 21546"/>
                  <a:gd name="connsiteX8-75" fmla="*/ 81 w 21556"/>
                  <a:gd name="connsiteY8-76" fmla="*/ 20785 h 21546"/>
                  <a:gd name="connsiteX9-77" fmla="*/ 81 w 21556"/>
                  <a:gd name="connsiteY9-78" fmla="*/ 21389 h 21546"/>
                  <a:gd name="connsiteX10-79" fmla="*/ 392 w 21556"/>
                  <a:gd name="connsiteY10-80" fmla="*/ 21538 h 21546"/>
                  <a:gd name="connsiteX11-81" fmla="*/ 12498 w 21556"/>
                  <a:gd name="connsiteY11-82" fmla="*/ 21538 h 21546"/>
                  <a:gd name="connsiteX12-83" fmla="*/ 13012 w 21556"/>
                  <a:gd name="connsiteY12-84" fmla="*/ 21443 h 21546"/>
                  <a:gd name="connsiteX13-85" fmla="*/ 13507 w 21556"/>
                  <a:gd name="connsiteY13-86" fmla="*/ 21084 h 21546"/>
                  <a:gd name="connsiteX14-87" fmla="*/ 13992 w 21556"/>
                  <a:gd name="connsiteY14-88" fmla="*/ 20589 h 21546"/>
                  <a:gd name="connsiteX15-89" fmla="*/ 17966 w 21556"/>
                  <a:gd name="connsiteY15-90" fmla="*/ 15685 h 21546"/>
                  <a:gd name="connsiteX16-91" fmla="*/ 19953 w 21556"/>
                  <a:gd name="connsiteY16-92" fmla="*/ 13233 h 21546"/>
                  <a:gd name="connsiteX17-93" fmla="*/ 20946 w 21556"/>
                  <a:gd name="connsiteY17-94" fmla="*/ 12007 h 21546"/>
                  <a:gd name="connsiteX18-95" fmla="*/ 21404 w 21556"/>
                  <a:gd name="connsiteY18-96" fmla="*/ 11418 h 21546"/>
                  <a:gd name="connsiteX19-97" fmla="*/ 21553 w 21556"/>
                  <a:gd name="connsiteY19-98" fmla="*/ 10680 h 21546"/>
                  <a:gd name="connsiteX20-99" fmla="*/ 21354 w 21556"/>
                  <a:gd name="connsiteY20-100" fmla="*/ 10062 h 21546"/>
                  <a:gd name="connsiteX21-101" fmla="*/ 20946 w 21556"/>
                  <a:gd name="connsiteY21-102" fmla="*/ 9552 h 21546"/>
                  <a:gd name="connsiteX22-103" fmla="*/ 19953 w 21556"/>
                  <a:gd name="connsiteY22-104" fmla="*/ 8322 h 21546"/>
                  <a:gd name="connsiteX23-105" fmla="*/ 17966 w 21556"/>
                  <a:gd name="connsiteY23-106" fmla="*/ 5863 h 21546"/>
                  <a:gd name="connsiteX24-107" fmla="*/ 13992 w 21556"/>
                  <a:gd name="connsiteY24-108" fmla="*/ 945 h 21546"/>
                  <a:gd name="connsiteX25-109" fmla="*/ 13507 w 21556"/>
                  <a:gd name="connsiteY25-110" fmla="*/ 457 h 21546"/>
                  <a:gd name="connsiteX26-111" fmla="*/ 13012 w 21556"/>
                  <a:gd name="connsiteY26-112" fmla="*/ 98 h 21546"/>
                  <a:gd name="connsiteX27-113" fmla="*/ 12498 w 21556"/>
                  <a:gd name="connsiteY27-114" fmla="*/ 3 h 21546"/>
                  <a:gd name="connsiteX0-115" fmla="*/ 13012 w 21556"/>
                  <a:gd name="connsiteY0-116" fmla="*/ 0 h 21448"/>
                  <a:gd name="connsiteX1-117" fmla="*/ 4141 w 21556"/>
                  <a:gd name="connsiteY1-118" fmla="*/ 5688 h 21448"/>
                  <a:gd name="connsiteX2-119" fmla="*/ 6171 w 21556"/>
                  <a:gd name="connsiteY2-120" fmla="*/ 8207 h 21448"/>
                  <a:gd name="connsiteX3-121" fmla="*/ 7562 w 21556"/>
                  <a:gd name="connsiteY3-122" fmla="*/ 9835 h 21448"/>
                  <a:gd name="connsiteX4-123" fmla="*/ 7792 w 21556"/>
                  <a:gd name="connsiteY4-124" fmla="*/ 10440 h 21448"/>
                  <a:gd name="connsiteX5-125" fmla="*/ 7572 w 21556"/>
                  <a:gd name="connsiteY5-126" fmla="*/ 11485 h 21448"/>
                  <a:gd name="connsiteX6-127" fmla="*/ 6171 w 21556"/>
                  <a:gd name="connsiteY6-128" fmla="*/ 13216 h 21448"/>
                  <a:gd name="connsiteX7-129" fmla="*/ 4141 w 21556"/>
                  <a:gd name="connsiteY7-130" fmla="*/ 15706 h 21448"/>
                  <a:gd name="connsiteX8-131" fmla="*/ 81 w 21556"/>
                  <a:gd name="connsiteY8-132" fmla="*/ 20687 h 21448"/>
                  <a:gd name="connsiteX9-133" fmla="*/ 81 w 21556"/>
                  <a:gd name="connsiteY9-134" fmla="*/ 21291 h 21448"/>
                  <a:gd name="connsiteX10-135" fmla="*/ 392 w 21556"/>
                  <a:gd name="connsiteY10-136" fmla="*/ 21440 h 21448"/>
                  <a:gd name="connsiteX11-137" fmla="*/ 12498 w 21556"/>
                  <a:gd name="connsiteY11-138" fmla="*/ 21440 h 21448"/>
                  <a:gd name="connsiteX12-139" fmla="*/ 13012 w 21556"/>
                  <a:gd name="connsiteY12-140" fmla="*/ 21345 h 21448"/>
                  <a:gd name="connsiteX13-141" fmla="*/ 13507 w 21556"/>
                  <a:gd name="connsiteY13-142" fmla="*/ 20986 h 21448"/>
                  <a:gd name="connsiteX14-143" fmla="*/ 13992 w 21556"/>
                  <a:gd name="connsiteY14-144" fmla="*/ 20491 h 21448"/>
                  <a:gd name="connsiteX15-145" fmla="*/ 17966 w 21556"/>
                  <a:gd name="connsiteY15-146" fmla="*/ 15587 h 21448"/>
                  <a:gd name="connsiteX16-147" fmla="*/ 19953 w 21556"/>
                  <a:gd name="connsiteY16-148" fmla="*/ 13135 h 21448"/>
                  <a:gd name="connsiteX17-149" fmla="*/ 20946 w 21556"/>
                  <a:gd name="connsiteY17-150" fmla="*/ 11909 h 21448"/>
                  <a:gd name="connsiteX18-151" fmla="*/ 21404 w 21556"/>
                  <a:gd name="connsiteY18-152" fmla="*/ 11320 h 21448"/>
                  <a:gd name="connsiteX19-153" fmla="*/ 21553 w 21556"/>
                  <a:gd name="connsiteY19-154" fmla="*/ 10582 h 21448"/>
                  <a:gd name="connsiteX20-155" fmla="*/ 21354 w 21556"/>
                  <a:gd name="connsiteY20-156" fmla="*/ 9964 h 21448"/>
                  <a:gd name="connsiteX21-157" fmla="*/ 20946 w 21556"/>
                  <a:gd name="connsiteY21-158" fmla="*/ 9454 h 21448"/>
                  <a:gd name="connsiteX22-159" fmla="*/ 19953 w 21556"/>
                  <a:gd name="connsiteY22-160" fmla="*/ 8224 h 21448"/>
                  <a:gd name="connsiteX23-161" fmla="*/ 17966 w 21556"/>
                  <a:gd name="connsiteY23-162" fmla="*/ 5765 h 21448"/>
                  <a:gd name="connsiteX24-163" fmla="*/ 13992 w 21556"/>
                  <a:gd name="connsiteY24-164" fmla="*/ 847 h 21448"/>
                  <a:gd name="connsiteX25-165" fmla="*/ 13507 w 21556"/>
                  <a:gd name="connsiteY25-166" fmla="*/ 359 h 21448"/>
                  <a:gd name="connsiteX26-167" fmla="*/ 13012 w 21556"/>
                  <a:gd name="connsiteY26-168" fmla="*/ 0 h 21448"/>
                  <a:gd name="connsiteX0-169" fmla="*/ 13507 w 21556"/>
                  <a:gd name="connsiteY0-170" fmla="*/ 289 h 21378"/>
                  <a:gd name="connsiteX1-171" fmla="*/ 4141 w 21556"/>
                  <a:gd name="connsiteY1-172" fmla="*/ 5618 h 21378"/>
                  <a:gd name="connsiteX2-173" fmla="*/ 6171 w 21556"/>
                  <a:gd name="connsiteY2-174" fmla="*/ 8137 h 21378"/>
                  <a:gd name="connsiteX3-175" fmla="*/ 7562 w 21556"/>
                  <a:gd name="connsiteY3-176" fmla="*/ 9765 h 21378"/>
                  <a:gd name="connsiteX4-177" fmla="*/ 7792 w 21556"/>
                  <a:gd name="connsiteY4-178" fmla="*/ 10370 h 21378"/>
                  <a:gd name="connsiteX5-179" fmla="*/ 7572 w 21556"/>
                  <a:gd name="connsiteY5-180" fmla="*/ 11415 h 21378"/>
                  <a:gd name="connsiteX6-181" fmla="*/ 6171 w 21556"/>
                  <a:gd name="connsiteY6-182" fmla="*/ 13146 h 21378"/>
                  <a:gd name="connsiteX7-183" fmla="*/ 4141 w 21556"/>
                  <a:gd name="connsiteY7-184" fmla="*/ 15636 h 21378"/>
                  <a:gd name="connsiteX8-185" fmla="*/ 81 w 21556"/>
                  <a:gd name="connsiteY8-186" fmla="*/ 20617 h 21378"/>
                  <a:gd name="connsiteX9-187" fmla="*/ 81 w 21556"/>
                  <a:gd name="connsiteY9-188" fmla="*/ 21221 h 21378"/>
                  <a:gd name="connsiteX10-189" fmla="*/ 392 w 21556"/>
                  <a:gd name="connsiteY10-190" fmla="*/ 21370 h 21378"/>
                  <a:gd name="connsiteX11-191" fmla="*/ 12498 w 21556"/>
                  <a:gd name="connsiteY11-192" fmla="*/ 21370 h 21378"/>
                  <a:gd name="connsiteX12-193" fmla="*/ 13012 w 21556"/>
                  <a:gd name="connsiteY12-194" fmla="*/ 21275 h 21378"/>
                  <a:gd name="connsiteX13-195" fmla="*/ 13507 w 21556"/>
                  <a:gd name="connsiteY13-196" fmla="*/ 20916 h 21378"/>
                  <a:gd name="connsiteX14-197" fmla="*/ 13992 w 21556"/>
                  <a:gd name="connsiteY14-198" fmla="*/ 20421 h 21378"/>
                  <a:gd name="connsiteX15-199" fmla="*/ 17966 w 21556"/>
                  <a:gd name="connsiteY15-200" fmla="*/ 15517 h 21378"/>
                  <a:gd name="connsiteX16-201" fmla="*/ 19953 w 21556"/>
                  <a:gd name="connsiteY16-202" fmla="*/ 13065 h 21378"/>
                  <a:gd name="connsiteX17-203" fmla="*/ 20946 w 21556"/>
                  <a:gd name="connsiteY17-204" fmla="*/ 11839 h 21378"/>
                  <a:gd name="connsiteX18-205" fmla="*/ 21404 w 21556"/>
                  <a:gd name="connsiteY18-206" fmla="*/ 11250 h 21378"/>
                  <a:gd name="connsiteX19-207" fmla="*/ 21553 w 21556"/>
                  <a:gd name="connsiteY19-208" fmla="*/ 10512 h 21378"/>
                  <a:gd name="connsiteX20-209" fmla="*/ 21354 w 21556"/>
                  <a:gd name="connsiteY20-210" fmla="*/ 9894 h 21378"/>
                  <a:gd name="connsiteX21-211" fmla="*/ 20946 w 21556"/>
                  <a:gd name="connsiteY21-212" fmla="*/ 9384 h 21378"/>
                  <a:gd name="connsiteX22-213" fmla="*/ 19953 w 21556"/>
                  <a:gd name="connsiteY22-214" fmla="*/ 8154 h 21378"/>
                  <a:gd name="connsiteX23-215" fmla="*/ 17966 w 21556"/>
                  <a:gd name="connsiteY23-216" fmla="*/ 5695 h 21378"/>
                  <a:gd name="connsiteX24-217" fmla="*/ 13992 w 21556"/>
                  <a:gd name="connsiteY24-218" fmla="*/ 777 h 21378"/>
                  <a:gd name="connsiteX25-219" fmla="*/ 13507 w 21556"/>
                  <a:gd name="connsiteY25-220" fmla="*/ 289 h 21378"/>
                  <a:gd name="connsiteX0-221" fmla="*/ 13992 w 21556"/>
                  <a:gd name="connsiteY0-222" fmla="*/ 1 h 20602"/>
                  <a:gd name="connsiteX1-223" fmla="*/ 4141 w 21556"/>
                  <a:gd name="connsiteY1-224" fmla="*/ 4842 h 20602"/>
                  <a:gd name="connsiteX2-225" fmla="*/ 6171 w 21556"/>
                  <a:gd name="connsiteY2-226" fmla="*/ 7361 h 20602"/>
                  <a:gd name="connsiteX3-227" fmla="*/ 7562 w 21556"/>
                  <a:gd name="connsiteY3-228" fmla="*/ 8989 h 20602"/>
                  <a:gd name="connsiteX4-229" fmla="*/ 7792 w 21556"/>
                  <a:gd name="connsiteY4-230" fmla="*/ 9594 h 20602"/>
                  <a:gd name="connsiteX5-231" fmla="*/ 7572 w 21556"/>
                  <a:gd name="connsiteY5-232" fmla="*/ 10639 h 20602"/>
                  <a:gd name="connsiteX6-233" fmla="*/ 6171 w 21556"/>
                  <a:gd name="connsiteY6-234" fmla="*/ 12370 h 20602"/>
                  <a:gd name="connsiteX7-235" fmla="*/ 4141 w 21556"/>
                  <a:gd name="connsiteY7-236" fmla="*/ 14860 h 20602"/>
                  <a:gd name="connsiteX8-237" fmla="*/ 81 w 21556"/>
                  <a:gd name="connsiteY8-238" fmla="*/ 19841 h 20602"/>
                  <a:gd name="connsiteX9-239" fmla="*/ 81 w 21556"/>
                  <a:gd name="connsiteY9-240" fmla="*/ 20445 h 20602"/>
                  <a:gd name="connsiteX10-241" fmla="*/ 392 w 21556"/>
                  <a:gd name="connsiteY10-242" fmla="*/ 20594 h 20602"/>
                  <a:gd name="connsiteX11-243" fmla="*/ 12498 w 21556"/>
                  <a:gd name="connsiteY11-244" fmla="*/ 20594 h 20602"/>
                  <a:gd name="connsiteX12-245" fmla="*/ 13012 w 21556"/>
                  <a:gd name="connsiteY12-246" fmla="*/ 20499 h 20602"/>
                  <a:gd name="connsiteX13-247" fmla="*/ 13507 w 21556"/>
                  <a:gd name="connsiteY13-248" fmla="*/ 20140 h 20602"/>
                  <a:gd name="connsiteX14-249" fmla="*/ 13992 w 21556"/>
                  <a:gd name="connsiteY14-250" fmla="*/ 19645 h 20602"/>
                  <a:gd name="connsiteX15-251" fmla="*/ 17966 w 21556"/>
                  <a:gd name="connsiteY15-252" fmla="*/ 14741 h 20602"/>
                  <a:gd name="connsiteX16-253" fmla="*/ 19953 w 21556"/>
                  <a:gd name="connsiteY16-254" fmla="*/ 12289 h 20602"/>
                  <a:gd name="connsiteX17-255" fmla="*/ 20946 w 21556"/>
                  <a:gd name="connsiteY17-256" fmla="*/ 11063 h 20602"/>
                  <a:gd name="connsiteX18-257" fmla="*/ 21404 w 21556"/>
                  <a:gd name="connsiteY18-258" fmla="*/ 10474 h 20602"/>
                  <a:gd name="connsiteX19-259" fmla="*/ 21553 w 21556"/>
                  <a:gd name="connsiteY19-260" fmla="*/ 9736 h 20602"/>
                  <a:gd name="connsiteX20-261" fmla="*/ 21354 w 21556"/>
                  <a:gd name="connsiteY20-262" fmla="*/ 9118 h 20602"/>
                  <a:gd name="connsiteX21-263" fmla="*/ 20946 w 21556"/>
                  <a:gd name="connsiteY21-264" fmla="*/ 8608 h 20602"/>
                  <a:gd name="connsiteX22-265" fmla="*/ 19953 w 21556"/>
                  <a:gd name="connsiteY22-266" fmla="*/ 7378 h 20602"/>
                  <a:gd name="connsiteX23-267" fmla="*/ 17966 w 21556"/>
                  <a:gd name="connsiteY23-268" fmla="*/ 4919 h 20602"/>
                  <a:gd name="connsiteX24-269" fmla="*/ 13992 w 21556"/>
                  <a:gd name="connsiteY24-270" fmla="*/ 1 h 20602"/>
                  <a:gd name="connsiteX0-271" fmla="*/ 17966 w 21556"/>
                  <a:gd name="connsiteY0-272" fmla="*/ 77 h 15760"/>
                  <a:gd name="connsiteX1-273" fmla="*/ 4141 w 21556"/>
                  <a:gd name="connsiteY1-274" fmla="*/ 0 h 15760"/>
                  <a:gd name="connsiteX2-275" fmla="*/ 6171 w 21556"/>
                  <a:gd name="connsiteY2-276" fmla="*/ 2519 h 15760"/>
                  <a:gd name="connsiteX3-277" fmla="*/ 7562 w 21556"/>
                  <a:gd name="connsiteY3-278" fmla="*/ 4147 h 15760"/>
                  <a:gd name="connsiteX4-279" fmla="*/ 7792 w 21556"/>
                  <a:gd name="connsiteY4-280" fmla="*/ 4752 h 15760"/>
                  <a:gd name="connsiteX5-281" fmla="*/ 7572 w 21556"/>
                  <a:gd name="connsiteY5-282" fmla="*/ 5797 h 15760"/>
                  <a:gd name="connsiteX6-283" fmla="*/ 6171 w 21556"/>
                  <a:gd name="connsiteY6-284" fmla="*/ 7528 h 15760"/>
                  <a:gd name="connsiteX7-285" fmla="*/ 4141 w 21556"/>
                  <a:gd name="connsiteY7-286" fmla="*/ 10018 h 15760"/>
                  <a:gd name="connsiteX8-287" fmla="*/ 81 w 21556"/>
                  <a:gd name="connsiteY8-288" fmla="*/ 14999 h 15760"/>
                  <a:gd name="connsiteX9-289" fmla="*/ 81 w 21556"/>
                  <a:gd name="connsiteY9-290" fmla="*/ 15603 h 15760"/>
                  <a:gd name="connsiteX10-291" fmla="*/ 392 w 21556"/>
                  <a:gd name="connsiteY10-292" fmla="*/ 15752 h 15760"/>
                  <a:gd name="connsiteX11-293" fmla="*/ 12498 w 21556"/>
                  <a:gd name="connsiteY11-294" fmla="*/ 15752 h 15760"/>
                  <a:gd name="connsiteX12-295" fmla="*/ 13012 w 21556"/>
                  <a:gd name="connsiteY12-296" fmla="*/ 15657 h 15760"/>
                  <a:gd name="connsiteX13-297" fmla="*/ 13507 w 21556"/>
                  <a:gd name="connsiteY13-298" fmla="*/ 15298 h 15760"/>
                  <a:gd name="connsiteX14-299" fmla="*/ 13992 w 21556"/>
                  <a:gd name="connsiteY14-300" fmla="*/ 14803 h 15760"/>
                  <a:gd name="connsiteX15-301" fmla="*/ 17966 w 21556"/>
                  <a:gd name="connsiteY15-302" fmla="*/ 9899 h 15760"/>
                  <a:gd name="connsiteX16-303" fmla="*/ 19953 w 21556"/>
                  <a:gd name="connsiteY16-304" fmla="*/ 7447 h 15760"/>
                  <a:gd name="connsiteX17-305" fmla="*/ 20946 w 21556"/>
                  <a:gd name="connsiteY17-306" fmla="*/ 6221 h 15760"/>
                  <a:gd name="connsiteX18-307" fmla="*/ 21404 w 21556"/>
                  <a:gd name="connsiteY18-308" fmla="*/ 5632 h 15760"/>
                  <a:gd name="connsiteX19-309" fmla="*/ 21553 w 21556"/>
                  <a:gd name="connsiteY19-310" fmla="*/ 4894 h 15760"/>
                  <a:gd name="connsiteX20-311" fmla="*/ 21354 w 21556"/>
                  <a:gd name="connsiteY20-312" fmla="*/ 4276 h 15760"/>
                  <a:gd name="connsiteX21-313" fmla="*/ 20946 w 21556"/>
                  <a:gd name="connsiteY21-314" fmla="*/ 3766 h 15760"/>
                  <a:gd name="connsiteX22-315" fmla="*/ 19953 w 21556"/>
                  <a:gd name="connsiteY22-316" fmla="*/ 2536 h 15760"/>
                  <a:gd name="connsiteX23-317" fmla="*/ 17966 w 21556"/>
                  <a:gd name="connsiteY23-318" fmla="*/ 77 h 15760"/>
                  <a:gd name="connsiteX0-319" fmla="*/ 17966 w 21556"/>
                  <a:gd name="connsiteY0-320" fmla="*/ 0 h 15683"/>
                  <a:gd name="connsiteX1-321" fmla="*/ 6171 w 21556"/>
                  <a:gd name="connsiteY1-322" fmla="*/ 2442 h 15683"/>
                  <a:gd name="connsiteX2-323" fmla="*/ 7562 w 21556"/>
                  <a:gd name="connsiteY2-324" fmla="*/ 4070 h 15683"/>
                  <a:gd name="connsiteX3-325" fmla="*/ 7792 w 21556"/>
                  <a:gd name="connsiteY3-326" fmla="*/ 4675 h 15683"/>
                  <a:gd name="connsiteX4-327" fmla="*/ 7572 w 21556"/>
                  <a:gd name="connsiteY4-328" fmla="*/ 5720 h 15683"/>
                  <a:gd name="connsiteX5-329" fmla="*/ 6171 w 21556"/>
                  <a:gd name="connsiteY5-330" fmla="*/ 7451 h 15683"/>
                  <a:gd name="connsiteX6-331" fmla="*/ 4141 w 21556"/>
                  <a:gd name="connsiteY6-332" fmla="*/ 9941 h 15683"/>
                  <a:gd name="connsiteX7-333" fmla="*/ 81 w 21556"/>
                  <a:gd name="connsiteY7-334" fmla="*/ 14922 h 15683"/>
                  <a:gd name="connsiteX8-335" fmla="*/ 81 w 21556"/>
                  <a:gd name="connsiteY8-336" fmla="*/ 15526 h 15683"/>
                  <a:gd name="connsiteX9-337" fmla="*/ 392 w 21556"/>
                  <a:gd name="connsiteY9-338" fmla="*/ 15675 h 15683"/>
                  <a:gd name="connsiteX10-339" fmla="*/ 12498 w 21556"/>
                  <a:gd name="connsiteY10-340" fmla="*/ 15675 h 15683"/>
                  <a:gd name="connsiteX11-341" fmla="*/ 13012 w 21556"/>
                  <a:gd name="connsiteY11-342" fmla="*/ 15580 h 15683"/>
                  <a:gd name="connsiteX12-343" fmla="*/ 13507 w 21556"/>
                  <a:gd name="connsiteY12-344" fmla="*/ 15221 h 15683"/>
                  <a:gd name="connsiteX13-345" fmla="*/ 13992 w 21556"/>
                  <a:gd name="connsiteY13-346" fmla="*/ 14726 h 15683"/>
                  <a:gd name="connsiteX14-347" fmla="*/ 17966 w 21556"/>
                  <a:gd name="connsiteY14-348" fmla="*/ 9822 h 15683"/>
                  <a:gd name="connsiteX15-349" fmla="*/ 19953 w 21556"/>
                  <a:gd name="connsiteY15-350" fmla="*/ 7370 h 15683"/>
                  <a:gd name="connsiteX16-351" fmla="*/ 20946 w 21556"/>
                  <a:gd name="connsiteY16-352" fmla="*/ 6144 h 15683"/>
                  <a:gd name="connsiteX17-353" fmla="*/ 21404 w 21556"/>
                  <a:gd name="connsiteY17-354" fmla="*/ 5555 h 15683"/>
                  <a:gd name="connsiteX18-355" fmla="*/ 21553 w 21556"/>
                  <a:gd name="connsiteY18-356" fmla="*/ 4817 h 15683"/>
                  <a:gd name="connsiteX19-357" fmla="*/ 21354 w 21556"/>
                  <a:gd name="connsiteY19-358" fmla="*/ 4199 h 15683"/>
                  <a:gd name="connsiteX20-359" fmla="*/ 20946 w 21556"/>
                  <a:gd name="connsiteY20-360" fmla="*/ 3689 h 15683"/>
                  <a:gd name="connsiteX21-361" fmla="*/ 19953 w 21556"/>
                  <a:gd name="connsiteY21-362" fmla="*/ 2459 h 15683"/>
                  <a:gd name="connsiteX22-363" fmla="*/ 17966 w 21556"/>
                  <a:gd name="connsiteY22-364" fmla="*/ 0 h 15683"/>
                  <a:gd name="connsiteX0-365" fmla="*/ 17966 w 21556"/>
                  <a:gd name="connsiteY0-366" fmla="*/ 0 h 15683"/>
                  <a:gd name="connsiteX1-367" fmla="*/ 7562 w 21556"/>
                  <a:gd name="connsiteY1-368" fmla="*/ 4070 h 15683"/>
                  <a:gd name="connsiteX2-369" fmla="*/ 7792 w 21556"/>
                  <a:gd name="connsiteY2-370" fmla="*/ 4675 h 15683"/>
                  <a:gd name="connsiteX3-371" fmla="*/ 7572 w 21556"/>
                  <a:gd name="connsiteY3-372" fmla="*/ 5720 h 15683"/>
                  <a:gd name="connsiteX4-373" fmla="*/ 6171 w 21556"/>
                  <a:gd name="connsiteY4-374" fmla="*/ 7451 h 15683"/>
                  <a:gd name="connsiteX5-375" fmla="*/ 4141 w 21556"/>
                  <a:gd name="connsiteY5-376" fmla="*/ 9941 h 15683"/>
                  <a:gd name="connsiteX6-377" fmla="*/ 81 w 21556"/>
                  <a:gd name="connsiteY6-378" fmla="*/ 14922 h 15683"/>
                  <a:gd name="connsiteX7-379" fmla="*/ 81 w 21556"/>
                  <a:gd name="connsiteY7-380" fmla="*/ 15526 h 15683"/>
                  <a:gd name="connsiteX8-381" fmla="*/ 392 w 21556"/>
                  <a:gd name="connsiteY8-382" fmla="*/ 15675 h 15683"/>
                  <a:gd name="connsiteX9-383" fmla="*/ 12498 w 21556"/>
                  <a:gd name="connsiteY9-384" fmla="*/ 15675 h 15683"/>
                  <a:gd name="connsiteX10-385" fmla="*/ 13012 w 21556"/>
                  <a:gd name="connsiteY10-386" fmla="*/ 15580 h 15683"/>
                  <a:gd name="connsiteX11-387" fmla="*/ 13507 w 21556"/>
                  <a:gd name="connsiteY11-388" fmla="*/ 15221 h 15683"/>
                  <a:gd name="connsiteX12-389" fmla="*/ 13992 w 21556"/>
                  <a:gd name="connsiteY12-390" fmla="*/ 14726 h 15683"/>
                  <a:gd name="connsiteX13-391" fmla="*/ 17966 w 21556"/>
                  <a:gd name="connsiteY13-392" fmla="*/ 9822 h 15683"/>
                  <a:gd name="connsiteX14-393" fmla="*/ 19953 w 21556"/>
                  <a:gd name="connsiteY14-394" fmla="*/ 7370 h 15683"/>
                  <a:gd name="connsiteX15-395" fmla="*/ 20946 w 21556"/>
                  <a:gd name="connsiteY15-396" fmla="*/ 6144 h 15683"/>
                  <a:gd name="connsiteX16-397" fmla="*/ 21404 w 21556"/>
                  <a:gd name="connsiteY16-398" fmla="*/ 5555 h 15683"/>
                  <a:gd name="connsiteX17-399" fmla="*/ 21553 w 21556"/>
                  <a:gd name="connsiteY17-400" fmla="*/ 4817 h 15683"/>
                  <a:gd name="connsiteX18-401" fmla="*/ 21354 w 21556"/>
                  <a:gd name="connsiteY18-402" fmla="*/ 4199 h 15683"/>
                  <a:gd name="connsiteX19-403" fmla="*/ 20946 w 21556"/>
                  <a:gd name="connsiteY19-404" fmla="*/ 3689 h 15683"/>
                  <a:gd name="connsiteX20-405" fmla="*/ 19953 w 21556"/>
                  <a:gd name="connsiteY20-406" fmla="*/ 2459 h 15683"/>
                  <a:gd name="connsiteX21-407" fmla="*/ 17966 w 21556"/>
                  <a:gd name="connsiteY21-408" fmla="*/ 0 h 15683"/>
                  <a:gd name="connsiteX0-409" fmla="*/ 19953 w 21556"/>
                  <a:gd name="connsiteY0-410" fmla="*/ 0 h 13224"/>
                  <a:gd name="connsiteX1-411" fmla="*/ 7562 w 21556"/>
                  <a:gd name="connsiteY1-412" fmla="*/ 1611 h 13224"/>
                  <a:gd name="connsiteX2-413" fmla="*/ 7792 w 21556"/>
                  <a:gd name="connsiteY2-414" fmla="*/ 2216 h 13224"/>
                  <a:gd name="connsiteX3-415" fmla="*/ 7572 w 21556"/>
                  <a:gd name="connsiteY3-416" fmla="*/ 3261 h 13224"/>
                  <a:gd name="connsiteX4-417" fmla="*/ 6171 w 21556"/>
                  <a:gd name="connsiteY4-418" fmla="*/ 4992 h 13224"/>
                  <a:gd name="connsiteX5-419" fmla="*/ 4141 w 21556"/>
                  <a:gd name="connsiteY5-420" fmla="*/ 7482 h 13224"/>
                  <a:gd name="connsiteX6-421" fmla="*/ 81 w 21556"/>
                  <a:gd name="connsiteY6-422" fmla="*/ 12463 h 13224"/>
                  <a:gd name="connsiteX7-423" fmla="*/ 81 w 21556"/>
                  <a:gd name="connsiteY7-424" fmla="*/ 13067 h 13224"/>
                  <a:gd name="connsiteX8-425" fmla="*/ 392 w 21556"/>
                  <a:gd name="connsiteY8-426" fmla="*/ 13216 h 13224"/>
                  <a:gd name="connsiteX9-427" fmla="*/ 12498 w 21556"/>
                  <a:gd name="connsiteY9-428" fmla="*/ 13216 h 13224"/>
                  <a:gd name="connsiteX10-429" fmla="*/ 13012 w 21556"/>
                  <a:gd name="connsiteY10-430" fmla="*/ 13121 h 13224"/>
                  <a:gd name="connsiteX11-431" fmla="*/ 13507 w 21556"/>
                  <a:gd name="connsiteY11-432" fmla="*/ 12762 h 13224"/>
                  <a:gd name="connsiteX12-433" fmla="*/ 13992 w 21556"/>
                  <a:gd name="connsiteY12-434" fmla="*/ 12267 h 13224"/>
                  <a:gd name="connsiteX13-435" fmla="*/ 17966 w 21556"/>
                  <a:gd name="connsiteY13-436" fmla="*/ 7363 h 13224"/>
                  <a:gd name="connsiteX14-437" fmla="*/ 19953 w 21556"/>
                  <a:gd name="connsiteY14-438" fmla="*/ 4911 h 13224"/>
                  <a:gd name="connsiteX15-439" fmla="*/ 20946 w 21556"/>
                  <a:gd name="connsiteY15-440" fmla="*/ 3685 h 13224"/>
                  <a:gd name="connsiteX16-441" fmla="*/ 21404 w 21556"/>
                  <a:gd name="connsiteY16-442" fmla="*/ 3096 h 13224"/>
                  <a:gd name="connsiteX17-443" fmla="*/ 21553 w 21556"/>
                  <a:gd name="connsiteY17-444" fmla="*/ 2358 h 13224"/>
                  <a:gd name="connsiteX18-445" fmla="*/ 21354 w 21556"/>
                  <a:gd name="connsiteY18-446" fmla="*/ 1740 h 13224"/>
                  <a:gd name="connsiteX19-447" fmla="*/ 20946 w 21556"/>
                  <a:gd name="connsiteY19-448" fmla="*/ 1230 h 13224"/>
                  <a:gd name="connsiteX20-449" fmla="*/ 19953 w 21556"/>
                  <a:gd name="connsiteY20-450" fmla="*/ 0 h 13224"/>
                  <a:gd name="connsiteX0-451" fmla="*/ 19953 w 21556"/>
                  <a:gd name="connsiteY0-452" fmla="*/ 0 h 13224"/>
                  <a:gd name="connsiteX1-453" fmla="*/ 7562 w 21556"/>
                  <a:gd name="connsiteY1-454" fmla="*/ 1611 h 13224"/>
                  <a:gd name="connsiteX2-455" fmla="*/ 7792 w 21556"/>
                  <a:gd name="connsiteY2-456" fmla="*/ 2216 h 13224"/>
                  <a:gd name="connsiteX3-457" fmla="*/ 7613 w 21556"/>
                  <a:gd name="connsiteY3-458" fmla="*/ 1590 h 13224"/>
                  <a:gd name="connsiteX4-459" fmla="*/ 7572 w 21556"/>
                  <a:gd name="connsiteY4-460" fmla="*/ 3261 h 13224"/>
                  <a:gd name="connsiteX5-461" fmla="*/ 6171 w 21556"/>
                  <a:gd name="connsiteY5-462" fmla="*/ 4992 h 13224"/>
                  <a:gd name="connsiteX6-463" fmla="*/ 4141 w 21556"/>
                  <a:gd name="connsiteY6-464" fmla="*/ 7482 h 13224"/>
                  <a:gd name="connsiteX7-465" fmla="*/ 81 w 21556"/>
                  <a:gd name="connsiteY7-466" fmla="*/ 12463 h 13224"/>
                  <a:gd name="connsiteX8-467" fmla="*/ 81 w 21556"/>
                  <a:gd name="connsiteY8-468" fmla="*/ 13067 h 13224"/>
                  <a:gd name="connsiteX9-469" fmla="*/ 392 w 21556"/>
                  <a:gd name="connsiteY9-470" fmla="*/ 13216 h 13224"/>
                  <a:gd name="connsiteX10-471" fmla="*/ 12498 w 21556"/>
                  <a:gd name="connsiteY10-472" fmla="*/ 13216 h 13224"/>
                  <a:gd name="connsiteX11-473" fmla="*/ 13012 w 21556"/>
                  <a:gd name="connsiteY11-474" fmla="*/ 13121 h 13224"/>
                  <a:gd name="connsiteX12-475" fmla="*/ 13507 w 21556"/>
                  <a:gd name="connsiteY12-476" fmla="*/ 12762 h 13224"/>
                  <a:gd name="connsiteX13-477" fmla="*/ 13992 w 21556"/>
                  <a:gd name="connsiteY13-478" fmla="*/ 12267 h 13224"/>
                  <a:gd name="connsiteX14-479" fmla="*/ 17966 w 21556"/>
                  <a:gd name="connsiteY14-480" fmla="*/ 7363 h 13224"/>
                  <a:gd name="connsiteX15-481" fmla="*/ 19953 w 21556"/>
                  <a:gd name="connsiteY15-482" fmla="*/ 4911 h 13224"/>
                  <a:gd name="connsiteX16-483" fmla="*/ 20946 w 21556"/>
                  <a:gd name="connsiteY16-484" fmla="*/ 3685 h 13224"/>
                  <a:gd name="connsiteX17-485" fmla="*/ 21404 w 21556"/>
                  <a:gd name="connsiteY17-486" fmla="*/ 3096 h 13224"/>
                  <a:gd name="connsiteX18-487" fmla="*/ 21553 w 21556"/>
                  <a:gd name="connsiteY18-488" fmla="*/ 2358 h 13224"/>
                  <a:gd name="connsiteX19-489" fmla="*/ 21354 w 21556"/>
                  <a:gd name="connsiteY19-490" fmla="*/ 1740 h 13224"/>
                  <a:gd name="connsiteX20-491" fmla="*/ 20946 w 21556"/>
                  <a:gd name="connsiteY20-492" fmla="*/ 1230 h 13224"/>
                  <a:gd name="connsiteX21-493" fmla="*/ 19953 w 21556"/>
                  <a:gd name="connsiteY21-494" fmla="*/ 0 h 13224"/>
                  <a:gd name="connsiteX0-495" fmla="*/ 19953 w 21556"/>
                  <a:gd name="connsiteY0-496" fmla="*/ 0 h 13224"/>
                  <a:gd name="connsiteX1-497" fmla="*/ 7562 w 21556"/>
                  <a:gd name="connsiteY1-498" fmla="*/ 1611 h 13224"/>
                  <a:gd name="connsiteX2-499" fmla="*/ 7792 w 21556"/>
                  <a:gd name="connsiteY2-500" fmla="*/ 2216 h 13224"/>
                  <a:gd name="connsiteX3-501" fmla="*/ 7572 w 21556"/>
                  <a:gd name="connsiteY3-502" fmla="*/ 3261 h 13224"/>
                  <a:gd name="connsiteX4-503" fmla="*/ 6171 w 21556"/>
                  <a:gd name="connsiteY4-504" fmla="*/ 4992 h 13224"/>
                  <a:gd name="connsiteX5-505" fmla="*/ 4141 w 21556"/>
                  <a:gd name="connsiteY5-506" fmla="*/ 7482 h 13224"/>
                  <a:gd name="connsiteX6-507" fmla="*/ 81 w 21556"/>
                  <a:gd name="connsiteY6-508" fmla="*/ 12463 h 13224"/>
                  <a:gd name="connsiteX7-509" fmla="*/ 81 w 21556"/>
                  <a:gd name="connsiteY7-510" fmla="*/ 13067 h 13224"/>
                  <a:gd name="connsiteX8-511" fmla="*/ 392 w 21556"/>
                  <a:gd name="connsiteY8-512" fmla="*/ 13216 h 13224"/>
                  <a:gd name="connsiteX9-513" fmla="*/ 12498 w 21556"/>
                  <a:gd name="connsiteY9-514" fmla="*/ 13216 h 13224"/>
                  <a:gd name="connsiteX10-515" fmla="*/ 13012 w 21556"/>
                  <a:gd name="connsiteY10-516" fmla="*/ 13121 h 13224"/>
                  <a:gd name="connsiteX11-517" fmla="*/ 13507 w 21556"/>
                  <a:gd name="connsiteY11-518" fmla="*/ 12762 h 13224"/>
                  <a:gd name="connsiteX12-519" fmla="*/ 13992 w 21556"/>
                  <a:gd name="connsiteY12-520" fmla="*/ 12267 h 13224"/>
                  <a:gd name="connsiteX13-521" fmla="*/ 17966 w 21556"/>
                  <a:gd name="connsiteY13-522" fmla="*/ 7363 h 13224"/>
                  <a:gd name="connsiteX14-523" fmla="*/ 19953 w 21556"/>
                  <a:gd name="connsiteY14-524" fmla="*/ 4911 h 13224"/>
                  <a:gd name="connsiteX15-525" fmla="*/ 20946 w 21556"/>
                  <a:gd name="connsiteY15-526" fmla="*/ 3685 h 13224"/>
                  <a:gd name="connsiteX16-527" fmla="*/ 21404 w 21556"/>
                  <a:gd name="connsiteY16-528" fmla="*/ 3096 h 13224"/>
                  <a:gd name="connsiteX17-529" fmla="*/ 21553 w 21556"/>
                  <a:gd name="connsiteY17-530" fmla="*/ 2358 h 13224"/>
                  <a:gd name="connsiteX18-531" fmla="*/ 21354 w 21556"/>
                  <a:gd name="connsiteY18-532" fmla="*/ 1740 h 13224"/>
                  <a:gd name="connsiteX19-533" fmla="*/ 20946 w 21556"/>
                  <a:gd name="connsiteY19-534" fmla="*/ 1230 h 13224"/>
                  <a:gd name="connsiteX20-535" fmla="*/ 19953 w 21556"/>
                  <a:gd name="connsiteY20-536" fmla="*/ 0 h 13224"/>
                  <a:gd name="connsiteX0-537" fmla="*/ 19953 w 21556"/>
                  <a:gd name="connsiteY0-538" fmla="*/ 0 h 13224"/>
                  <a:gd name="connsiteX1-539" fmla="*/ 7792 w 21556"/>
                  <a:gd name="connsiteY1-540" fmla="*/ 2216 h 13224"/>
                  <a:gd name="connsiteX2-541" fmla="*/ 7572 w 21556"/>
                  <a:gd name="connsiteY2-542" fmla="*/ 3261 h 13224"/>
                  <a:gd name="connsiteX3-543" fmla="*/ 6171 w 21556"/>
                  <a:gd name="connsiteY3-544" fmla="*/ 4992 h 13224"/>
                  <a:gd name="connsiteX4-545" fmla="*/ 4141 w 21556"/>
                  <a:gd name="connsiteY4-546" fmla="*/ 7482 h 13224"/>
                  <a:gd name="connsiteX5-547" fmla="*/ 81 w 21556"/>
                  <a:gd name="connsiteY5-548" fmla="*/ 12463 h 13224"/>
                  <a:gd name="connsiteX6-549" fmla="*/ 81 w 21556"/>
                  <a:gd name="connsiteY6-550" fmla="*/ 13067 h 13224"/>
                  <a:gd name="connsiteX7-551" fmla="*/ 392 w 21556"/>
                  <a:gd name="connsiteY7-552" fmla="*/ 13216 h 13224"/>
                  <a:gd name="connsiteX8-553" fmla="*/ 12498 w 21556"/>
                  <a:gd name="connsiteY8-554" fmla="*/ 13216 h 13224"/>
                  <a:gd name="connsiteX9-555" fmla="*/ 13012 w 21556"/>
                  <a:gd name="connsiteY9-556" fmla="*/ 13121 h 13224"/>
                  <a:gd name="connsiteX10-557" fmla="*/ 13507 w 21556"/>
                  <a:gd name="connsiteY10-558" fmla="*/ 12762 h 13224"/>
                  <a:gd name="connsiteX11-559" fmla="*/ 13992 w 21556"/>
                  <a:gd name="connsiteY11-560" fmla="*/ 12267 h 13224"/>
                  <a:gd name="connsiteX12-561" fmla="*/ 17966 w 21556"/>
                  <a:gd name="connsiteY12-562" fmla="*/ 7363 h 13224"/>
                  <a:gd name="connsiteX13-563" fmla="*/ 19953 w 21556"/>
                  <a:gd name="connsiteY13-564" fmla="*/ 4911 h 13224"/>
                  <a:gd name="connsiteX14-565" fmla="*/ 20946 w 21556"/>
                  <a:gd name="connsiteY14-566" fmla="*/ 3685 h 13224"/>
                  <a:gd name="connsiteX15-567" fmla="*/ 21404 w 21556"/>
                  <a:gd name="connsiteY15-568" fmla="*/ 3096 h 13224"/>
                  <a:gd name="connsiteX16-569" fmla="*/ 21553 w 21556"/>
                  <a:gd name="connsiteY16-570" fmla="*/ 2358 h 13224"/>
                  <a:gd name="connsiteX17-571" fmla="*/ 21354 w 21556"/>
                  <a:gd name="connsiteY17-572" fmla="*/ 1740 h 13224"/>
                  <a:gd name="connsiteX18-573" fmla="*/ 20946 w 21556"/>
                  <a:gd name="connsiteY18-574" fmla="*/ 1230 h 13224"/>
                  <a:gd name="connsiteX19-575" fmla="*/ 19953 w 21556"/>
                  <a:gd name="connsiteY19-576" fmla="*/ 0 h 13224"/>
                  <a:gd name="connsiteX0-577" fmla="*/ 20946 w 21556"/>
                  <a:gd name="connsiteY0-578" fmla="*/ 0 h 11994"/>
                  <a:gd name="connsiteX1-579" fmla="*/ 7792 w 21556"/>
                  <a:gd name="connsiteY1-580" fmla="*/ 986 h 11994"/>
                  <a:gd name="connsiteX2-581" fmla="*/ 7572 w 21556"/>
                  <a:gd name="connsiteY2-582" fmla="*/ 2031 h 11994"/>
                  <a:gd name="connsiteX3-583" fmla="*/ 6171 w 21556"/>
                  <a:gd name="connsiteY3-584" fmla="*/ 3762 h 11994"/>
                  <a:gd name="connsiteX4-585" fmla="*/ 4141 w 21556"/>
                  <a:gd name="connsiteY4-586" fmla="*/ 6252 h 11994"/>
                  <a:gd name="connsiteX5-587" fmla="*/ 81 w 21556"/>
                  <a:gd name="connsiteY5-588" fmla="*/ 11233 h 11994"/>
                  <a:gd name="connsiteX6-589" fmla="*/ 81 w 21556"/>
                  <a:gd name="connsiteY6-590" fmla="*/ 11837 h 11994"/>
                  <a:gd name="connsiteX7-591" fmla="*/ 392 w 21556"/>
                  <a:gd name="connsiteY7-592" fmla="*/ 11986 h 11994"/>
                  <a:gd name="connsiteX8-593" fmla="*/ 12498 w 21556"/>
                  <a:gd name="connsiteY8-594" fmla="*/ 11986 h 11994"/>
                  <a:gd name="connsiteX9-595" fmla="*/ 13012 w 21556"/>
                  <a:gd name="connsiteY9-596" fmla="*/ 11891 h 11994"/>
                  <a:gd name="connsiteX10-597" fmla="*/ 13507 w 21556"/>
                  <a:gd name="connsiteY10-598" fmla="*/ 11532 h 11994"/>
                  <a:gd name="connsiteX11-599" fmla="*/ 13992 w 21556"/>
                  <a:gd name="connsiteY11-600" fmla="*/ 11037 h 11994"/>
                  <a:gd name="connsiteX12-601" fmla="*/ 17966 w 21556"/>
                  <a:gd name="connsiteY12-602" fmla="*/ 6133 h 11994"/>
                  <a:gd name="connsiteX13-603" fmla="*/ 19953 w 21556"/>
                  <a:gd name="connsiteY13-604" fmla="*/ 3681 h 11994"/>
                  <a:gd name="connsiteX14-605" fmla="*/ 20946 w 21556"/>
                  <a:gd name="connsiteY14-606" fmla="*/ 2455 h 11994"/>
                  <a:gd name="connsiteX15-607" fmla="*/ 21404 w 21556"/>
                  <a:gd name="connsiteY15-608" fmla="*/ 1866 h 11994"/>
                  <a:gd name="connsiteX16-609" fmla="*/ 21553 w 21556"/>
                  <a:gd name="connsiteY16-610" fmla="*/ 1128 h 11994"/>
                  <a:gd name="connsiteX17-611" fmla="*/ 21354 w 21556"/>
                  <a:gd name="connsiteY17-612" fmla="*/ 510 h 11994"/>
                  <a:gd name="connsiteX18-613" fmla="*/ 20946 w 21556"/>
                  <a:gd name="connsiteY18-614" fmla="*/ 0 h 11994"/>
                  <a:gd name="connsiteX0-615" fmla="*/ 21354 w 21556"/>
                  <a:gd name="connsiteY0-616" fmla="*/ 0 h 11484"/>
                  <a:gd name="connsiteX1-617" fmla="*/ 7792 w 21556"/>
                  <a:gd name="connsiteY1-618" fmla="*/ 476 h 11484"/>
                  <a:gd name="connsiteX2-619" fmla="*/ 7572 w 21556"/>
                  <a:gd name="connsiteY2-620" fmla="*/ 1521 h 11484"/>
                  <a:gd name="connsiteX3-621" fmla="*/ 6171 w 21556"/>
                  <a:gd name="connsiteY3-622" fmla="*/ 3252 h 11484"/>
                  <a:gd name="connsiteX4-623" fmla="*/ 4141 w 21556"/>
                  <a:gd name="connsiteY4-624" fmla="*/ 5742 h 11484"/>
                  <a:gd name="connsiteX5-625" fmla="*/ 81 w 21556"/>
                  <a:gd name="connsiteY5-626" fmla="*/ 10723 h 11484"/>
                  <a:gd name="connsiteX6-627" fmla="*/ 81 w 21556"/>
                  <a:gd name="connsiteY6-628" fmla="*/ 11327 h 11484"/>
                  <a:gd name="connsiteX7-629" fmla="*/ 392 w 21556"/>
                  <a:gd name="connsiteY7-630" fmla="*/ 11476 h 11484"/>
                  <a:gd name="connsiteX8-631" fmla="*/ 12498 w 21556"/>
                  <a:gd name="connsiteY8-632" fmla="*/ 11476 h 11484"/>
                  <a:gd name="connsiteX9-633" fmla="*/ 13012 w 21556"/>
                  <a:gd name="connsiteY9-634" fmla="*/ 11381 h 11484"/>
                  <a:gd name="connsiteX10-635" fmla="*/ 13507 w 21556"/>
                  <a:gd name="connsiteY10-636" fmla="*/ 11022 h 11484"/>
                  <a:gd name="connsiteX11-637" fmla="*/ 13992 w 21556"/>
                  <a:gd name="connsiteY11-638" fmla="*/ 10527 h 11484"/>
                  <a:gd name="connsiteX12-639" fmla="*/ 17966 w 21556"/>
                  <a:gd name="connsiteY12-640" fmla="*/ 5623 h 11484"/>
                  <a:gd name="connsiteX13-641" fmla="*/ 19953 w 21556"/>
                  <a:gd name="connsiteY13-642" fmla="*/ 3171 h 11484"/>
                  <a:gd name="connsiteX14-643" fmla="*/ 20946 w 21556"/>
                  <a:gd name="connsiteY14-644" fmla="*/ 1945 h 11484"/>
                  <a:gd name="connsiteX15-645" fmla="*/ 21404 w 21556"/>
                  <a:gd name="connsiteY15-646" fmla="*/ 1356 h 11484"/>
                  <a:gd name="connsiteX16-647" fmla="*/ 21553 w 21556"/>
                  <a:gd name="connsiteY16-648" fmla="*/ 618 h 11484"/>
                  <a:gd name="connsiteX17-649" fmla="*/ 21354 w 21556"/>
                  <a:gd name="connsiteY17-650" fmla="*/ 0 h 11484"/>
                  <a:gd name="connsiteX0-651" fmla="*/ 21553 w 21556"/>
                  <a:gd name="connsiteY0-652" fmla="*/ 206 h 11072"/>
                  <a:gd name="connsiteX1-653" fmla="*/ 7792 w 21556"/>
                  <a:gd name="connsiteY1-654" fmla="*/ 64 h 11072"/>
                  <a:gd name="connsiteX2-655" fmla="*/ 7572 w 21556"/>
                  <a:gd name="connsiteY2-656" fmla="*/ 1109 h 11072"/>
                  <a:gd name="connsiteX3-657" fmla="*/ 6171 w 21556"/>
                  <a:gd name="connsiteY3-658" fmla="*/ 2840 h 11072"/>
                  <a:gd name="connsiteX4-659" fmla="*/ 4141 w 21556"/>
                  <a:gd name="connsiteY4-660" fmla="*/ 5330 h 11072"/>
                  <a:gd name="connsiteX5-661" fmla="*/ 81 w 21556"/>
                  <a:gd name="connsiteY5-662" fmla="*/ 10311 h 11072"/>
                  <a:gd name="connsiteX6-663" fmla="*/ 81 w 21556"/>
                  <a:gd name="connsiteY6-664" fmla="*/ 10915 h 11072"/>
                  <a:gd name="connsiteX7-665" fmla="*/ 392 w 21556"/>
                  <a:gd name="connsiteY7-666" fmla="*/ 11064 h 11072"/>
                  <a:gd name="connsiteX8-667" fmla="*/ 12498 w 21556"/>
                  <a:gd name="connsiteY8-668" fmla="*/ 11064 h 11072"/>
                  <a:gd name="connsiteX9-669" fmla="*/ 13012 w 21556"/>
                  <a:gd name="connsiteY9-670" fmla="*/ 10969 h 11072"/>
                  <a:gd name="connsiteX10-671" fmla="*/ 13507 w 21556"/>
                  <a:gd name="connsiteY10-672" fmla="*/ 10610 h 11072"/>
                  <a:gd name="connsiteX11-673" fmla="*/ 13992 w 21556"/>
                  <a:gd name="connsiteY11-674" fmla="*/ 10115 h 11072"/>
                  <a:gd name="connsiteX12-675" fmla="*/ 17966 w 21556"/>
                  <a:gd name="connsiteY12-676" fmla="*/ 5211 h 11072"/>
                  <a:gd name="connsiteX13-677" fmla="*/ 19953 w 21556"/>
                  <a:gd name="connsiteY13-678" fmla="*/ 2759 h 11072"/>
                  <a:gd name="connsiteX14-679" fmla="*/ 20946 w 21556"/>
                  <a:gd name="connsiteY14-680" fmla="*/ 1533 h 11072"/>
                  <a:gd name="connsiteX15-681" fmla="*/ 21404 w 21556"/>
                  <a:gd name="connsiteY15-682" fmla="*/ 944 h 11072"/>
                  <a:gd name="connsiteX16-683" fmla="*/ 21553 w 21556"/>
                  <a:gd name="connsiteY16-684" fmla="*/ 206 h 110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accent2">
                  <a:alpha val="7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en-US" sz="900"/>
              </a:p>
            </p:txBody>
          </p:sp>
        </p:grpSp>
        <p:sp>
          <p:nvSpPr>
            <p:cNvPr id="36" name="íSľïḍè"/>
            <p:cNvSpPr/>
            <p:nvPr/>
          </p:nvSpPr>
          <p:spPr bwMode="auto">
            <a:xfrm>
              <a:off x="6656507" y="2961790"/>
              <a:ext cx="640356" cy="607052"/>
            </a:xfrm>
            <a:custGeom>
              <a:avLst/>
              <a:gdLst>
                <a:gd name="T0" fmla="*/ 515146 w 21528"/>
                <a:gd name="T1" fmla="*/ 631658 h 21553"/>
                <a:gd name="T2" fmla="*/ 515146 w 21528"/>
                <a:gd name="T3" fmla="*/ 631658 h 21553"/>
                <a:gd name="T4" fmla="*/ 515146 w 21528"/>
                <a:gd name="T5" fmla="*/ 631658 h 21553"/>
                <a:gd name="T6" fmla="*/ 515146 w 21528"/>
                <a:gd name="T7" fmla="*/ 631658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 sz="900" dirty="0"/>
            </a:p>
          </p:txBody>
        </p:sp>
        <p:sp>
          <p:nvSpPr>
            <p:cNvPr id="37" name="îšḻïḍé"/>
            <p:cNvSpPr/>
            <p:nvPr/>
          </p:nvSpPr>
          <p:spPr bwMode="auto">
            <a:xfrm>
              <a:off x="6248020" y="2961790"/>
              <a:ext cx="640356" cy="607052"/>
            </a:xfrm>
            <a:custGeom>
              <a:avLst/>
              <a:gdLst>
                <a:gd name="T0" fmla="*/ 515146 w 21528"/>
                <a:gd name="T1" fmla="*/ 631658 h 21553"/>
                <a:gd name="T2" fmla="*/ 515146 w 21528"/>
                <a:gd name="T3" fmla="*/ 631658 h 21553"/>
                <a:gd name="T4" fmla="*/ 515146 w 21528"/>
                <a:gd name="T5" fmla="*/ 631658 h 21553"/>
                <a:gd name="T6" fmla="*/ 515146 w 21528"/>
                <a:gd name="T7" fmla="*/ 631658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accent3">
                <a:alpha val="6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 sz="900"/>
            </a:p>
          </p:txBody>
        </p:sp>
        <p:sp>
          <p:nvSpPr>
            <p:cNvPr id="38" name="îsľiḋè"/>
            <p:cNvSpPr/>
            <p:nvPr/>
          </p:nvSpPr>
          <p:spPr bwMode="auto">
            <a:xfrm>
              <a:off x="6541478" y="3753953"/>
              <a:ext cx="1043132" cy="297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92500" lnSpcReduction="10000"/>
            </a:bodyPr>
            <a:lstStyle/>
            <a:p>
              <a:pPr algn="ctr" eaLnBrk="1">
                <a:defRPr/>
              </a:pPr>
              <a:r>
                <a:rPr lang="x-none" altLang="x-none" sz="1600" b="1" dirty="0"/>
                <a:t>20</a:t>
              </a:r>
              <a:r>
                <a:rPr lang="en-US" altLang="x-none" sz="1600" b="1" dirty="0"/>
                <a:t>20</a:t>
              </a:r>
              <a:endParaRPr lang="x-none" altLang="x-none" sz="1600" b="1" dirty="0"/>
            </a:p>
          </p:txBody>
        </p:sp>
        <p:grpSp>
          <p:nvGrpSpPr>
            <p:cNvPr id="39" name="iṥľîḓê"/>
            <p:cNvGrpSpPr/>
            <p:nvPr/>
          </p:nvGrpSpPr>
          <p:grpSpPr>
            <a:xfrm>
              <a:off x="5839534" y="3168831"/>
              <a:ext cx="621609" cy="183523"/>
              <a:chOff x="2710657" y="1989591"/>
              <a:chExt cx="500063" cy="147638"/>
            </a:xfrm>
          </p:grpSpPr>
          <p:sp>
            <p:nvSpPr>
              <p:cNvPr id="40" name="í$ḻïḓé"/>
              <p:cNvSpPr/>
              <p:nvPr/>
            </p:nvSpPr>
            <p:spPr bwMode="auto">
              <a:xfrm rot="5400000">
                <a:off x="3095626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6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  <p:sp>
            <p:nvSpPr>
              <p:cNvPr id="41" name="íśľíḓê"/>
              <p:cNvSpPr/>
              <p:nvPr/>
            </p:nvSpPr>
            <p:spPr bwMode="auto">
              <a:xfrm rot="5400000">
                <a:off x="2883694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  <p:sp>
            <p:nvSpPr>
              <p:cNvPr id="42" name="îŝḷîḓè"/>
              <p:cNvSpPr/>
              <p:nvPr/>
            </p:nvSpPr>
            <p:spPr bwMode="auto">
              <a:xfrm rot="5400000">
                <a:off x="2678113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</p:grpSp>
        <p:grpSp>
          <p:nvGrpSpPr>
            <p:cNvPr id="43" name="îŝlïḑê"/>
            <p:cNvGrpSpPr/>
            <p:nvPr/>
          </p:nvGrpSpPr>
          <p:grpSpPr>
            <a:xfrm>
              <a:off x="7063044" y="2960914"/>
              <a:ext cx="1075433" cy="607820"/>
              <a:chOff x="5731690" y="1747497"/>
              <a:chExt cx="865148" cy="631034"/>
            </a:xfrm>
          </p:grpSpPr>
          <p:sp>
            <p:nvSpPr>
              <p:cNvPr id="44" name="íşļíďê"/>
              <p:cNvSpPr/>
              <p:nvPr/>
            </p:nvSpPr>
            <p:spPr bwMode="auto">
              <a:xfrm>
                <a:off x="5731690" y="2054772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-1" fmla="*/ 12498 w 21556"/>
                  <a:gd name="connsiteY0-2" fmla="*/ 3 h 21546"/>
                  <a:gd name="connsiteX1-3" fmla="*/ 81 w 21556"/>
                  <a:gd name="connsiteY1-4" fmla="*/ 749 h 21546"/>
                  <a:gd name="connsiteX2-5" fmla="*/ 4141 w 21556"/>
                  <a:gd name="connsiteY2-6" fmla="*/ 5786 h 21546"/>
                  <a:gd name="connsiteX3-7" fmla="*/ 6171 w 21556"/>
                  <a:gd name="connsiteY3-8" fmla="*/ 8305 h 21546"/>
                  <a:gd name="connsiteX4-9" fmla="*/ 7562 w 21556"/>
                  <a:gd name="connsiteY4-10" fmla="*/ 9933 h 21546"/>
                  <a:gd name="connsiteX5-11" fmla="*/ 7792 w 21556"/>
                  <a:gd name="connsiteY5-12" fmla="*/ 10538 h 21546"/>
                  <a:gd name="connsiteX6-13" fmla="*/ 7572 w 21556"/>
                  <a:gd name="connsiteY6-14" fmla="*/ 11583 h 21546"/>
                  <a:gd name="connsiteX7-15" fmla="*/ 6171 w 21556"/>
                  <a:gd name="connsiteY7-16" fmla="*/ 13314 h 21546"/>
                  <a:gd name="connsiteX8-17" fmla="*/ 4141 w 21556"/>
                  <a:gd name="connsiteY8-18" fmla="*/ 15804 h 21546"/>
                  <a:gd name="connsiteX9-19" fmla="*/ 81 w 21556"/>
                  <a:gd name="connsiteY9-20" fmla="*/ 20785 h 21546"/>
                  <a:gd name="connsiteX10-21" fmla="*/ 81 w 21556"/>
                  <a:gd name="connsiteY10-22" fmla="*/ 21389 h 21546"/>
                  <a:gd name="connsiteX11-23" fmla="*/ 392 w 21556"/>
                  <a:gd name="connsiteY11-24" fmla="*/ 21538 h 21546"/>
                  <a:gd name="connsiteX12-25" fmla="*/ 12498 w 21556"/>
                  <a:gd name="connsiteY12-26" fmla="*/ 21538 h 21546"/>
                  <a:gd name="connsiteX13-27" fmla="*/ 13012 w 21556"/>
                  <a:gd name="connsiteY13-28" fmla="*/ 21443 h 21546"/>
                  <a:gd name="connsiteX14-29" fmla="*/ 13507 w 21556"/>
                  <a:gd name="connsiteY14-30" fmla="*/ 21084 h 21546"/>
                  <a:gd name="connsiteX15-31" fmla="*/ 13992 w 21556"/>
                  <a:gd name="connsiteY15-32" fmla="*/ 20589 h 21546"/>
                  <a:gd name="connsiteX16-33" fmla="*/ 17966 w 21556"/>
                  <a:gd name="connsiteY16-34" fmla="*/ 15685 h 21546"/>
                  <a:gd name="connsiteX17-35" fmla="*/ 19953 w 21556"/>
                  <a:gd name="connsiteY17-36" fmla="*/ 13233 h 21546"/>
                  <a:gd name="connsiteX18-37" fmla="*/ 20946 w 21556"/>
                  <a:gd name="connsiteY18-38" fmla="*/ 12007 h 21546"/>
                  <a:gd name="connsiteX19-39" fmla="*/ 21404 w 21556"/>
                  <a:gd name="connsiteY19-40" fmla="*/ 11418 h 21546"/>
                  <a:gd name="connsiteX20-41" fmla="*/ 21553 w 21556"/>
                  <a:gd name="connsiteY20-42" fmla="*/ 10680 h 21546"/>
                  <a:gd name="connsiteX21-43" fmla="*/ 21354 w 21556"/>
                  <a:gd name="connsiteY21-44" fmla="*/ 10062 h 21546"/>
                  <a:gd name="connsiteX22-45" fmla="*/ 20946 w 21556"/>
                  <a:gd name="connsiteY22-46" fmla="*/ 9552 h 21546"/>
                  <a:gd name="connsiteX23-47" fmla="*/ 19953 w 21556"/>
                  <a:gd name="connsiteY23-48" fmla="*/ 8322 h 21546"/>
                  <a:gd name="connsiteX24-49" fmla="*/ 17966 w 21556"/>
                  <a:gd name="connsiteY24-50" fmla="*/ 5863 h 21546"/>
                  <a:gd name="connsiteX25-51" fmla="*/ 13992 w 21556"/>
                  <a:gd name="connsiteY25-52" fmla="*/ 945 h 21546"/>
                  <a:gd name="connsiteX26-53" fmla="*/ 13507 w 21556"/>
                  <a:gd name="connsiteY26-54" fmla="*/ 457 h 21546"/>
                  <a:gd name="connsiteX27-55" fmla="*/ 13012 w 21556"/>
                  <a:gd name="connsiteY27-56" fmla="*/ 98 h 21546"/>
                  <a:gd name="connsiteX28-57" fmla="*/ 12498 w 21556"/>
                  <a:gd name="connsiteY28-58" fmla="*/ 3 h 21546"/>
                  <a:gd name="connsiteX0-59" fmla="*/ 12498 w 21556"/>
                  <a:gd name="connsiteY0-60" fmla="*/ 3 h 21546"/>
                  <a:gd name="connsiteX1-61" fmla="*/ 4141 w 21556"/>
                  <a:gd name="connsiteY1-62" fmla="*/ 5786 h 21546"/>
                  <a:gd name="connsiteX2-63" fmla="*/ 6171 w 21556"/>
                  <a:gd name="connsiteY2-64" fmla="*/ 8305 h 21546"/>
                  <a:gd name="connsiteX3-65" fmla="*/ 7562 w 21556"/>
                  <a:gd name="connsiteY3-66" fmla="*/ 9933 h 21546"/>
                  <a:gd name="connsiteX4-67" fmla="*/ 7792 w 21556"/>
                  <a:gd name="connsiteY4-68" fmla="*/ 10538 h 21546"/>
                  <a:gd name="connsiteX5-69" fmla="*/ 7572 w 21556"/>
                  <a:gd name="connsiteY5-70" fmla="*/ 11583 h 21546"/>
                  <a:gd name="connsiteX6-71" fmla="*/ 6171 w 21556"/>
                  <a:gd name="connsiteY6-72" fmla="*/ 13314 h 21546"/>
                  <a:gd name="connsiteX7-73" fmla="*/ 4141 w 21556"/>
                  <a:gd name="connsiteY7-74" fmla="*/ 15804 h 21546"/>
                  <a:gd name="connsiteX8-75" fmla="*/ 81 w 21556"/>
                  <a:gd name="connsiteY8-76" fmla="*/ 20785 h 21546"/>
                  <a:gd name="connsiteX9-77" fmla="*/ 81 w 21556"/>
                  <a:gd name="connsiteY9-78" fmla="*/ 21389 h 21546"/>
                  <a:gd name="connsiteX10-79" fmla="*/ 392 w 21556"/>
                  <a:gd name="connsiteY10-80" fmla="*/ 21538 h 21546"/>
                  <a:gd name="connsiteX11-81" fmla="*/ 12498 w 21556"/>
                  <a:gd name="connsiteY11-82" fmla="*/ 21538 h 21546"/>
                  <a:gd name="connsiteX12-83" fmla="*/ 13012 w 21556"/>
                  <a:gd name="connsiteY12-84" fmla="*/ 21443 h 21546"/>
                  <a:gd name="connsiteX13-85" fmla="*/ 13507 w 21556"/>
                  <a:gd name="connsiteY13-86" fmla="*/ 21084 h 21546"/>
                  <a:gd name="connsiteX14-87" fmla="*/ 13992 w 21556"/>
                  <a:gd name="connsiteY14-88" fmla="*/ 20589 h 21546"/>
                  <a:gd name="connsiteX15-89" fmla="*/ 17966 w 21556"/>
                  <a:gd name="connsiteY15-90" fmla="*/ 15685 h 21546"/>
                  <a:gd name="connsiteX16-91" fmla="*/ 19953 w 21556"/>
                  <a:gd name="connsiteY16-92" fmla="*/ 13233 h 21546"/>
                  <a:gd name="connsiteX17-93" fmla="*/ 20946 w 21556"/>
                  <a:gd name="connsiteY17-94" fmla="*/ 12007 h 21546"/>
                  <a:gd name="connsiteX18-95" fmla="*/ 21404 w 21556"/>
                  <a:gd name="connsiteY18-96" fmla="*/ 11418 h 21546"/>
                  <a:gd name="connsiteX19-97" fmla="*/ 21553 w 21556"/>
                  <a:gd name="connsiteY19-98" fmla="*/ 10680 h 21546"/>
                  <a:gd name="connsiteX20-99" fmla="*/ 21354 w 21556"/>
                  <a:gd name="connsiteY20-100" fmla="*/ 10062 h 21546"/>
                  <a:gd name="connsiteX21-101" fmla="*/ 20946 w 21556"/>
                  <a:gd name="connsiteY21-102" fmla="*/ 9552 h 21546"/>
                  <a:gd name="connsiteX22-103" fmla="*/ 19953 w 21556"/>
                  <a:gd name="connsiteY22-104" fmla="*/ 8322 h 21546"/>
                  <a:gd name="connsiteX23-105" fmla="*/ 17966 w 21556"/>
                  <a:gd name="connsiteY23-106" fmla="*/ 5863 h 21546"/>
                  <a:gd name="connsiteX24-107" fmla="*/ 13992 w 21556"/>
                  <a:gd name="connsiteY24-108" fmla="*/ 945 h 21546"/>
                  <a:gd name="connsiteX25-109" fmla="*/ 13507 w 21556"/>
                  <a:gd name="connsiteY25-110" fmla="*/ 457 h 21546"/>
                  <a:gd name="connsiteX26-111" fmla="*/ 13012 w 21556"/>
                  <a:gd name="connsiteY26-112" fmla="*/ 98 h 21546"/>
                  <a:gd name="connsiteX27-113" fmla="*/ 12498 w 21556"/>
                  <a:gd name="connsiteY27-114" fmla="*/ 3 h 21546"/>
                  <a:gd name="connsiteX0-115" fmla="*/ 13012 w 21556"/>
                  <a:gd name="connsiteY0-116" fmla="*/ 0 h 21448"/>
                  <a:gd name="connsiteX1-117" fmla="*/ 4141 w 21556"/>
                  <a:gd name="connsiteY1-118" fmla="*/ 5688 h 21448"/>
                  <a:gd name="connsiteX2-119" fmla="*/ 6171 w 21556"/>
                  <a:gd name="connsiteY2-120" fmla="*/ 8207 h 21448"/>
                  <a:gd name="connsiteX3-121" fmla="*/ 7562 w 21556"/>
                  <a:gd name="connsiteY3-122" fmla="*/ 9835 h 21448"/>
                  <a:gd name="connsiteX4-123" fmla="*/ 7792 w 21556"/>
                  <a:gd name="connsiteY4-124" fmla="*/ 10440 h 21448"/>
                  <a:gd name="connsiteX5-125" fmla="*/ 7572 w 21556"/>
                  <a:gd name="connsiteY5-126" fmla="*/ 11485 h 21448"/>
                  <a:gd name="connsiteX6-127" fmla="*/ 6171 w 21556"/>
                  <a:gd name="connsiteY6-128" fmla="*/ 13216 h 21448"/>
                  <a:gd name="connsiteX7-129" fmla="*/ 4141 w 21556"/>
                  <a:gd name="connsiteY7-130" fmla="*/ 15706 h 21448"/>
                  <a:gd name="connsiteX8-131" fmla="*/ 81 w 21556"/>
                  <a:gd name="connsiteY8-132" fmla="*/ 20687 h 21448"/>
                  <a:gd name="connsiteX9-133" fmla="*/ 81 w 21556"/>
                  <a:gd name="connsiteY9-134" fmla="*/ 21291 h 21448"/>
                  <a:gd name="connsiteX10-135" fmla="*/ 392 w 21556"/>
                  <a:gd name="connsiteY10-136" fmla="*/ 21440 h 21448"/>
                  <a:gd name="connsiteX11-137" fmla="*/ 12498 w 21556"/>
                  <a:gd name="connsiteY11-138" fmla="*/ 21440 h 21448"/>
                  <a:gd name="connsiteX12-139" fmla="*/ 13012 w 21556"/>
                  <a:gd name="connsiteY12-140" fmla="*/ 21345 h 21448"/>
                  <a:gd name="connsiteX13-141" fmla="*/ 13507 w 21556"/>
                  <a:gd name="connsiteY13-142" fmla="*/ 20986 h 21448"/>
                  <a:gd name="connsiteX14-143" fmla="*/ 13992 w 21556"/>
                  <a:gd name="connsiteY14-144" fmla="*/ 20491 h 21448"/>
                  <a:gd name="connsiteX15-145" fmla="*/ 17966 w 21556"/>
                  <a:gd name="connsiteY15-146" fmla="*/ 15587 h 21448"/>
                  <a:gd name="connsiteX16-147" fmla="*/ 19953 w 21556"/>
                  <a:gd name="connsiteY16-148" fmla="*/ 13135 h 21448"/>
                  <a:gd name="connsiteX17-149" fmla="*/ 20946 w 21556"/>
                  <a:gd name="connsiteY17-150" fmla="*/ 11909 h 21448"/>
                  <a:gd name="connsiteX18-151" fmla="*/ 21404 w 21556"/>
                  <a:gd name="connsiteY18-152" fmla="*/ 11320 h 21448"/>
                  <a:gd name="connsiteX19-153" fmla="*/ 21553 w 21556"/>
                  <a:gd name="connsiteY19-154" fmla="*/ 10582 h 21448"/>
                  <a:gd name="connsiteX20-155" fmla="*/ 21354 w 21556"/>
                  <a:gd name="connsiteY20-156" fmla="*/ 9964 h 21448"/>
                  <a:gd name="connsiteX21-157" fmla="*/ 20946 w 21556"/>
                  <a:gd name="connsiteY21-158" fmla="*/ 9454 h 21448"/>
                  <a:gd name="connsiteX22-159" fmla="*/ 19953 w 21556"/>
                  <a:gd name="connsiteY22-160" fmla="*/ 8224 h 21448"/>
                  <a:gd name="connsiteX23-161" fmla="*/ 17966 w 21556"/>
                  <a:gd name="connsiteY23-162" fmla="*/ 5765 h 21448"/>
                  <a:gd name="connsiteX24-163" fmla="*/ 13992 w 21556"/>
                  <a:gd name="connsiteY24-164" fmla="*/ 847 h 21448"/>
                  <a:gd name="connsiteX25-165" fmla="*/ 13507 w 21556"/>
                  <a:gd name="connsiteY25-166" fmla="*/ 359 h 21448"/>
                  <a:gd name="connsiteX26-167" fmla="*/ 13012 w 21556"/>
                  <a:gd name="connsiteY26-168" fmla="*/ 0 h 21448"/>
                  <a:gd name="connsiteX0-169" fmla="*/ 13507 w 21556"/>
                  <a:gd name="connsiteY0-170" fmla="*/ 289 h 21378"/>
                  <a:gd name="connsiteX1-171" fmla="*/ 4141 w 21556"/>
                  <a:gd name="connsiteY1-172" fmla="*/ 5618 h 21378"/>
                  <a:gd name="connsiteX2-173" fmla="*/ 6171 w 21556"/>
                  <a:gd name="connsiteY2-174" fmla="*/ 8137 h 21378"/>
                  <a:gd name="connsiteX3-175" fmla="*/ 7562 w 21556"/>
                  <a:gd name="connsiteY3-176" fmla="*/ 9765 h 21378"/>
                  <a:gd name="connsiteX4-177" fmla="*/ 7792 w 21556"/>
                  <a:gd name="connsiteY4-178" fmla="*/ 10370 h 21378"/>
                  <a:gd name="connsiteX5-179" fmla="*/ 7572 w 21556"/>
                  <a:gd name="connsiteY5-180" fmla="*/ 11415 h 21378"/>
                  <a:gd name="connsiteX6-181" fmla="*/ 6171 w 21556"/>
                  <a:gd name="connsiteY6-182" fmla="*/ 13146 h 21378"/>
                  <a:gd name="connsiteX7-183" fmla="*/ 4141 w 21556"/>
                  <a:gd name="connsiteY7-184" fmla="*/ 15636 h 21378"/>
                  <a:gd name="connsiteX8-185" fmla="*/ 81 w 21556"/>
                  <a:gd name="connsiteY8-186" fmla="*/ 20617 h 21378"/>
                  <a:gd name="connsiteX9-187" fmla="*/ 81 w 21556"/>
                  <a:gd name="connsiteY9-188" fmla="*/ 21221 h 21378"/>
                  <a:gd name="connsiteX10-189" fmla="*/ 392 w 21556"/>
                  <a:gd name="connsiteY10-190" fmla="*/ 21370 h 21378"/>
                  <a:gd name="connsiteX11-191" fmla="*/ 12498 w 21556"/>
                  <a:gd name="connsiteY11-192" fmla="*/ 21370 h 21378"/>
                  <a:gd name="connsiteX12-193" fmla="*/ 13012 w 21556"/>
                  <a:gd name="connsiteY12-194" fmla="*/ 21275 h 21378"/>
                  <a:gd name="connsiteX13-195" fmla="*/ 13507 w 21556"/>
                  <a:gd name="connsiteY13-196" fmla="*/ 20916 h 21378"/>
                  <a:gd name="connsiteX14-197" fmla="*/ 13992 w 21556"/>
                  <a:gd name="connsiteY14-198" fmla="*/ 20421 h 21378"/>
                  <a:gd name="connsiteX15-199" fmla="*/ 17966 w 21556"/>
                  <a:gd name="connsiteY15-200" fmla="*/ 15517 h 21378"/>
                  <a:gd name="connsiteX16-201" fmla="*/ 19953 w 21556"/>
                  <a:gd name="connsiteY16-202" fmla="*/ 13065 h 21378"/>
                  <a:gd name="connsiteX17-203" fmla="*/ 20946 w 21556"/>
                  <a:gd name="connsiteY17-204" fmla="*/ 11839 h 21378"/>
                  <a:gd name="connsiteX18-205" fmla="*/ 21404 w 21556"/>
                  <a:gd name="connsiteY18-206" fmla="*/ 11250 h 21378"/>
                  <a:gd name="connsiteX19-207" fmla="*/ 21553 w 21556"/>
                  <a:gd name="connsiteY19-208" fmla="*/ 10512 h 21378"/>
                  <a:gd name="connsiteX20-209" fmla="*/ 21354 w 21556"/>
                  <a:gd name="connsiteY20-210" fmla="*/ 9894 h 21378"/>
                  <a:gd name="connsiteX21-211" fmla="*/ 20946 w 21556"/>
                  <a:gd name="connsiteY21-212" fmla="*/ 9384 h 21378"/>
                  <a:gd name="connsiteX22-213" fmla="*/ 19953 w 21556"/>
                  <a:gd name="connsiteY22-214" fmla="*/ 8154 h 21378"/>
                  <a:gd name="connsiteX23-215" fmla="*/ 17966 w 21556"/>
                  <a:gd name="connsiteY23-216" fmla="*/ 5695 h 21378"/>
                  <a:gd name="connsiteX24-217" fmla="*/ 13992 w 21556"/>
                  <a:gd name="connsiteY24-218" fmla="*/ 777 h 21378"/>
                  <a:gd name="connsiteX25-219" fmla="*/ 13507 w 21556"/>
                  <a:gd name="connsiteY25-220" fmla="*/ 289 h 21378"/>
                  <a:gd name="connsiteX0-221" fmla="*/ 13992 w 21556"/>
                  <a:gd name="connsiteY0-222" fmla="*/ 1 h 20602"/>
                  <a:gd name="connsiteX1-223" fmla="*/ 4141 w 21556"/>
                  <a:gd name="connsiteY1-224" fmla="*/ 4842 h 20602"/>
                  <a:gd name="connsiteX2-225" fmla="*/ 6171 w 21556"/>
                  <a:gd name="connsiteY2-226" fmla="*/ 7361 h 20602"/>
                  <a:gd name="connsiteX3-227" fmla="*/ 7562 w 21556"/>
                  <a:gd name="connsiteY3-228" fmla="*/ 8989 h 20602"/>
                  <a:gd name="connsiteX4-229" fmla="*/ 7792 w 21556"/>
                  <a:gd name="connsiteY4-230" fmla="*/ 9594 h 20602"/>
                  <a:gd name="connsiteX5-231" fmla="*/ 7572 w 21556"/>
                  <a:gd name="connsiteY5-232" fmla="*/ 10639 h 20602"/>
                  <a:gd name="connsiteX6-233" fmla="*/ 6171 w 21556"/>
                  <a:gd name="connsiteY6-234" fmla="*/ 12370 h 20602"/>
                  <a:gd name="connsiteX7-235" fmla="*/ 4141 w 21556"/>
                  <a:gd name="connsiteY7-236" fmla="*/ 14860 h 20602"/>
                  <a:gd name="connsiteX8-237" fmla="*/ 81 w 21556"/>
                  <a:gd name="connsiteY8-238" fmla="*/ 19841 h 20602"/>
                  <a:gd name="connsiteX9-239" fmla="*/ 81 w 21556"/>
                  <a:gd name="connsiteY9-240" fmla="*/ 20445 h 20602"/>
                  <a:gd name="connsiteX10-241" fmla="*/ 392 w 21556"/>
                  <a:gd name="connsiteY10-242" fmla="*/ 20594 h 20602"/>
                  <a:gd name="connsiteX11-243" fmla="*/ 12498 w 21556"/>
                  <a:gd name="connsiteY11-244" fmla="*/ 20594 h 20602"/>
                  <a:gd name="connsiteX12-245" fmla="*/ 13012 w 21556"/>
                  <a:gd name="connsiteY12-246" fmla="*/ 20499 h 20602"/>
                  <a:gd name="connsiteX13-247" fmla="*/ 13507 w 21556"/>
                  <a:gd name="connsiteY13-248" fmla="*/ 20140 h 20602"/>
                  <a:gd name="connsiteX14-249" fmla="*/ 13992 w 21556"/>
                  <a:gd name="connsiteY14-250" fmla="*/ 19645 h 20602"/>
                  <a:gd name="connsiteX15-251" fmla="*/ 17966 w 21556"/>
                  <a:gd name="connsiteY15-252" fmla="*/ 14741 h 20602"/>
                  <a:gd name="connsiteX16-253" fmla="*/ 19953 w 21556"/>
                  <a:gd name="connsiteY16-254" fmla="*/ 12289 h 20602"/>
                  <a:gd name="connsiteX17-255" fmla="*/ 20946 w 21556"/>
                  <a:gd name="connsiteY17-256" fmla="*/ 11063 h 20602"/>
                  <a:gd name="connsiteX18-257" fmla="*/ 21404 w 21556"/>
                  <a:gd name="connsiteY18-258" fmla="*/ 10474 h 20602"/>
                  <a:gd name="connsiteX19-259" fmla="*/ 21553 w 21556"/>
                  <a:gd name="connsiteY19-260" fmla="*/ 9736 h 20602"/>
                  <a:gd name="connsiteX20-261" fmla="*/ 21354 w 21556"/>
                  <a:gd name="connsiteY20-262" fmla="*/ 9118 h 20602"/>
                  <a:gd name="connsiteX21-263" fmla="*/ 20946 w 21556"/>
                  <a:gd name="connsiteY21-264" fmla="*/ 8608 h 20602"/>
                  <a:gd name="connsiteX22-265" fmla="*/ 19953 w 21556"/>
                  <a:gd name="connsiteY22-266" fmla="*/ 7378 h 20602"/>
                  <a:gd name="connsiteX23-267" fmla="*/ 17966 w 21556"/>
                  <a:gd name="connsiteY23-268" fmla="*/ 4919 h 20602"/>
                  <a:gd name="connsiteX24-269" fmla="*/ 13992 w 21556"/>
                  <a:gd name="connsiteY24-270" fmla="*/ 1 h 20602"/>
                  <a:gd name="connsiteX0-271" fmla="*/ 17966 w 21556"/>
                  <a:gd name="connsiteY0-272" fmla="*/ 77 h 15760"/>
                  <a:gd name="connsiteX1-273" fmla="*/ 4141 w 21556"/>
                  <a:gd name="connsiteY1-274" fmla="*/ 0 h 15760"/>
                  <a:gd name="connsiteX2-275" fmla="*/ 6171 w 21556"/>
                  <a:gd name="connsiteY2-276" fmla="*/ 2519 h 15760"/>
                  <a:gd name="connsiteX3-277" fmla="*/ 7562 w 21556"/>
                  <a:gd name="connsiteY3-278" fmla="*/ 4147 h 15760"/>
                  <a:gd name="connsiteX4-279" fmla="*/ 7792 w 21556"/>
                  <a:gd name="connsiteY4-280" fmla="*/ 4752 h 15760"/>
                  <a:gd name="connsiteX5-281" fmla="*/ 7572 w 21556"/>
                  <a:gd name="connsiteY5-282" fmla="*/ 5797 h 15760"/>
                  <a:gd name="connsiteX6-283" fmla="*/ 6171 w 21556"/>
                  <a:gd name="connsiteY6-284" fmla="*/ 7528 h 15760"/>
                  <a:gd name="connsiteX7-285" fmla="*/ 4141 w 21556"/>
                  <a:gd name="connsiteY7-286" fmla="*/ 10018 h 15760"/>
                  <a:gd name="connsiteX8-287" fmla="*/ 81 w 21556"/>
                  <a:gd name="connsiteY8-288" fmla="*/ 14999 h 15760"/>
                  <a:gd name="connsiteX9-289" fmla="*/ 81 w 21556"/>
                  <a:gd name="connsiteY9-290" fmla="*/ 15603 h 15760"/>
                  <a:gd name="connsiteX10-291" fmla="*/ 392 w 21556"/>
                  <a:gd name="connsiteY10-292" fmla="*/ 15752 h 15760"/>
                  <a:gd name="connsiteX11-293" fmla="*/ 12498 w 21556"/>
                  <a:gd name="connsiteY11-294" fmla="*/ 15752 h 15760"/>
                  <a:gd name="connsiteX12-295" fmla="*/ 13012 w 21556"/>
                  <a:gd name="connsiteY12-296" fmla="*/ 15657 h 15760"/>
                  <a:gd name="connsiteX13-297" fmla="*/ 13507 w 21556"/>
                  <a:gd name="connsiteY13-298" fmla="*/ 15298 h 15760"/>
                  <a:gd name="connsiteX14-299" fmla="*/ 13992 w 21556"/>
                  <a:gd name="connsiteY14-300" fmla="*/ 14803 h 15760"/>
                  <a:gd name="connsiteX15-301" fmla="*/ 17966 w 21556"/>
                  <a:gd name="connsiteY15-302" fmla="*/ 9899 h 15760"/>
                  <a:gd name="connsiteX16-303" fmla="*/ 19953 w 21556"/>
                  <a:gd name="connsiteY16-304" fmla="*/ 7447 h 15760"/>
                  <a:gd name="connsiteX17-305" fmla="*/ 20946 w 21556"/>
                  <a:gd name="connsiteY17-306" fmla="*/ 6221 h 15760"/>
                  <a:gd name="connsiteX18-307" fmla="*/ 21404 w 21556"/>
                  <a:gd name="connsiteY18-308" fmla="*/ 5632 h 15760"/>
                  <a:gd name="connsiteX19-309" fmla="*/ 21553 w 21556"/>
                  <a:gd name="connsiteY19-310" fmla="*/ 4894 h 15760"/>
                  <a:gd name="connsiteX20-311" fmla="*/ 21354 w 21556"/>
                  <a:gd name="connsiteY20-312" fmla="*/ 4276 h 15760"/>
                  <a:gd name="connsiteX21-313" fmla="*/ 20946 w 21556"/>
                  <a:gd name="connsiteY21-314" fmla="*/ 3766 h 15760"/>
                  <a:gd name="connsiteX22-315" fmla="*/ 19953 w 21556"/>
                  <a:gd name="connsiteY22-316" fmla="*/ 2536 h 15760"/>
                  <a:gd name="connsiteX23-317" fmla="*/ 17966 w 21556"/>
                  <a:gd name="connsiteY23-318" fmla="*/ 77 h 15760"/>
                  <a:gd name="connsiteX0-319" fmla="*/ 17966 w 21556"/>
                  <a:gd name="connsiteY0-320" fmla="*/ 0 h 15683"/>
                  <a:gd name="connsiteX1-321" fmla="*/ 6171 w 21556"/>
                  <a:gd name="connsiteY1-322" fmla="*/ 2442 h 15683"/>
                  <a:gd name="connsiteX2-323" fmla="*/ 7562 w 21556"/>
                  <a:gd name="connsiteY2-324" fmla="*/ 4070 h 15683"/>
                  <a:gd name="connsiteX3-325" fmla="*/ 7792 w 21556"/>
                  <a:gd name="connsiteY3-326" fmla="*/ 4675 h 15683"/>
                  <a:gd name="connsiteX4-327" fmla="*/ 7572 w 21556"/>
                  <a:gd name="connsiteY4-328" fmla="*/ 5720 h 15683"/>
                  <a:gd name="connsiteX5-329" fmla="*/ 6171 w 21556"/>
                  <a:gd name="connsiteY5-330" fmla="*/ 7451 h 15683"/>
                  <a:gd name="connsiteX6-331" fmla="*/ 4141 w 21556"/>
                  <a:gd name="connsiteY6-332" fmla="*/ 9941 h 15683"/>
                  <a:gd name="connsiteX7-333" fmla="*/ 81 w 21556"/>
                  <a:gd name="connsiteY7-334" fmla="*/ 14922 h 15683"/>
                  <a:gd name="connsiteX8-335" fmla="*/ 81 w 21556"/>
                  <a:gd name="connsiteY8-336" fmla="*/ 15526 h 15683"/>
                  <a:gd name="connsiteX9-337" fmla="*/ 392 w 21556"/>
                  <a:gd name="connsiteY9-338" fmla="*/ 15675 h 15683"/>
                  <a:gd name="connsiteX10-339" fmla="*/ 12498 w 21556"/>
                  <a:gd name="connsiteY10-340" fmla="*/ 15675 h 15683"/>
                  <a:gd name="connsiteX11-341" fmla="*/ 13012 w 21556"/>
                  <a:gd name="connsiteY11-342" fmla="*/ 15580 h 15683"/>
                  <a:gd name="connsiteX12-343" fmla="*/ 13507 w 21556"/>
                  <a:gd name="connsiteY12-344" fmla="*/ 15221 h 15683"/>
                  <a:gd name="connsiteX13-345" fmla="*/ 13992 w 21556"/>
                  <a:gd name="connsiteY13-346" fmla="*/ 14726 h 15683"/>
                  <a:gd name="connsiteX14-347" fmla="*/ 17966 w 21556"/>
                  <a:gd name="connsiteY14-348" fmla="*/ 9822 h 15683"/>
                  <a:gd name="connsiteX15-349" fmla="*/ 19953 w 21556"/>
                  <a:gd name="connsiteY15-350" fmla="*/ 7370 h 15683"/>
                  <a:gd name="connsiteX16-351" fmla="*/ 20946 w 21556"/>
                  <a:gd name="connsiteY16-352" fmla="*/ 6144 h 15683"/>
                  <a:gd name="connsiteX17-353" fmla="*/ 21404 w 21556"/>
                  <a:gd name="connsiteY17-354" fmla="*/ 5555 h 15683"/>
                  <a:gd name="connsiteX18-355" fmla="*/ 21553 w 21556"/>
                  <a:gd name="connsiteY18-356" fmla="*/ 4817 h 15683"/>
                  <a:gd name="connsiteX19-357" fmla="*/ 21354 w 21556"/>
                  <a:gd name="connsiteY19-358" fmla="*/ 4199 h 15683"/>
                  <a:gd name="connsiteX20-359" fmla="*/ 20946 w 21556"/>
                  <a:gd name="connsiteY20-360" fmla="*/ 3689 h 15683"/>
                  <a:gd name="connsiteX21-361" fmla="*/ 19953 w 21556"/>
                  <a:gd name="connsiteY21-362" fmla="*/ 2459 h 15683"/>
                  <a:gd name="connsiteX22-363" fmla="*/ 17966 w 21556"/>
                  <a:gd name="connsiteY22-364" fmla="*/ 0 h 15683"/>
                  <a:gd name="connsiteX0-365" fmla="*/ 17966 w 21556"/>
                  <a:gd name="connsiteY0-366" fmla="*/ 0 h 15683"/>
                  <a:gd name="connsiteX1-367" fmla="*/ 7562 w 21556"/>
                  <a:gd name="connsiteY1-368" fmla="*/ 4070 h 15683"/>
                  <a:gd name="connsiteX2-369" fmla="*/ 7792 w 21556"/>
                  <a:gd name="connsiteY2-370" fmla="*/ 4675 h 15683"/>
                  <a:gd name="connsiteX3-371" fmla="*/ 7572 w 21556"/>
                  <a:gd name="connsiteY3-372" fmla="*/ 5720 h 15683"/>
                  <a:gd name="connsiteX4-373" fmla="*/ 6171 w 21556"/>
                  <a:gd name="connsiteY4-374" fmla="*/ 7451 h 15683"/>
                  <a:gd name="connsiteX5-375" fmla="*/ 4141 w 21556"/>
                  <a:gd name="connsiteY5-376" fmla="*/ 9941 h 15683"/>
                  <a:gd name="connsiteX6-377" fmla="*/ 81 w 21556"/>
                  <a:gd name="connsiteY6-378" fmla="*/ 14922 h 15683"/>
                  <a:gd name="connsiteX7-379" fmla="*/ 81 w 21556"/>
                  <a:gd name="connsiteY7-380" fmla="*/ 15526 h 15683"/>
                  <a:gd name="connsiteX8-381" fmla="*/ 392 w 21556"/>
                  <a:gd name="connsiteY8-382" fmla="*/ 15675 h 15683"/>
                  <a:gd name="connsiteX9-383" fmla="*/ 12498 w 21556"/>
                  <a:gd name="connsiteY9-384" fmla="*/ 15675 h 15683"/>
                  <a:gd name="connsiteX10-385" fmla="*/ 13012 w 21556"/>
                  <a:gd name="connsiteY10-386" fmla="*/ 15580 h 15683"/>
                  <a:gd name="connsiteX11-387" fmla="*/ 13507 w 21556"/>
                  <a:gd name="connsiteY11-388" fmla="*/ 15221 h 15683"/>
                  <a:gd name="connsiteX12-389" fmla="*/ 13992 w 21556"/>
                  <a:gd name="connsiteY12-390" fmla="*/ 14726 h 15683"/>
                  <a:gd name="connsiteX13-391" fmla="*/ 17966 w 21556"/>
                  <a:gd name="connsiteY13-392" fmla="*/ 9822 h 15683"/>
                  <a:gd name="connsiteX14-393" fmla="*/ 19953 w 21556"/>
                  <a:gd name="connsiteY14-394" fmla="*/ 7370 h 15683"/>
                  <a:gd name="connsiteX15-395" fmla="*/ 20946 w 21556"/>
                  <a:gd name="connsiteY15-396" fmla="*/ 6144 h 15683"/>
                  <a:gd name="connsiteX16-397" fmla="*/ 21404 w 21556"/>
                  <a:gd name="connsiteY16-398" fmla="*/ 5555 h 15683"/>
                  <a:gd name="connsiteX17-399" fmla="*/ 21553 w 21556"/>
                  <a:gd name="connsiteY17-400" fmla="*/ 4817 h 15683"/>
                  <a:gd name="connsiteX18-401" fmla="*/ 21354 w 21556"/>
                  <a:gd name="connsiteY18-402" fmla="*/ 4199 h 15683"/>
                  <a:gd name="connsiteX19-403" fmla="*/ 20946 w 21556"/>
                  <a:gd name="connsiteY19-404" fmla="*/ 3689 h 15683"/>
                  <a:gd name="connsiteX20-405" fmla="*/ 19953 w 21556"/>
                  <a:gd name="connsiteY20-406" fmla="*/ 2459 h 15683"/>
                  <a:gd name="connsiteX21-407" fmla="*/ 17966 w 21556"/>
                  <a:gd name="connsiteY21-408" fmla="*/ 0 h 15683"/>
                  <a:gd name="connsiteX0-409" fmla="*/ 19953 w 21556"/>
                  <a:gd name="connsiteY0-410" fmla="*/ 0 h 13224"/>
                  <a:gd name="connsiteX1-411" fmla="*/ 7562 w 21556"/>
                  <a:gd name="connsiteY1-412" fmla="*/ 1611 h 13224"/>
                  <a:gd name="connsiteX2-413" fmla="*/ 7792 w 21556"/>
                  <a:gd name="connsiteY2-414" fmla="*/ 2216 h 13224"/>
                  <a:gd name="connsiteX3-415" fmla="*/ 7572 w 21556"/>
                  <a:gd name="connsiteY3-416" fmla="*/ 3261 h 13224"/>
                  <a:gd name="connsiteX4-417" fmla="*/ 6171 w 21556"/>
                  <a:gd name="connsiteY4-418" fmla="*/ 4992 h 13224"/>
                  <a:gd name="connsiteX5-419" fmla="*/ 4141 w 21556"/>
                  <a:gd name="connsiteY5-420" fmla="*/ 7482 h 13224"/>
                  <a:gd name="connsiteX6-421" fmla="*/ 81 w 21556"/>
                  <a:gd name="connsiteY6-422" fmla="*/ 12463 h 13224"/>
                  <a:gd name="connsiteX7-423" fmla="*/ 81 w 21556"/>
                  <a:gd name="connsiteY7-424" fmla="*/ 13067 h 13224"/>
                  <a:gd name="connsiteX8-425" fmla="*/ 392 w 21556"/>
                  <a:gd name="connsiteY8-426" fmla="*/ 13216 h 13224"/>
                  <a:gd name="connsiteX9-427" fmla="*/ 12498 w 21556"/>
                  <a:gd name="connsiteY9-428" fmla="*/ 13216 h 13224"/>
                  <a:gd name="connsiteX10-429" fmla="*/ 13012 w 21556"/>
                  <a:gd name="connsiteY10-430" fmla="*/ 13121 h 13224"/>
                  <a:gd name="connsiteX11-431" fmla="*/ 13507 w 21556"/>
                  <a:gd name="connsiteY11-432" fmla="*/ 12762 h 13224"/>
                  <a:gd name="connsiteX12-433" fmla="*/ 13992 w 21556"/>
                  <a:gd name="connsiteY12-434" fmla="*/ 12267 h 13224"/>
                  <a:gd name="connsiteX13-435" fmla="*/ 17966 w 21556"/>
                  <a:gd name="connsiteY13-436" fmla="*/ 7363 h 13224"/>
                  <a:gd name="connsiteX14-437" fmla="*/ 19953 w 21556"/>
                  <a:gd name="connsiteY14-438" fmla="*/ 4911 h 13224"/>
                  <a:gd name="connsiteX15-439" fmla="*/ 20946 w 21556"/>
                  <a:gd name="connsiteY15-440" fmla="*/ 3685 h 13224"/>
                  <a:gd name="connsiteX16-441" fmla="*/ 21404 w 21556"/>
                  <a:gd name="connsiteY16-442" fmla="*/ 3096 h 13224"/>
                  <a:gd name="connsiteX17-443" fmla="*/ 21553 w 21556"/>
                  <a:gd name="connsiteY17-444" fmla="*/ 2358 h 13224"/>
                  <a:gd name="connsiteX18-445" fmla="*/ 21354 w 21556"/>
                  <a:gd name="connsiteY18-446" fmla="*/ 1740 h 13224"/>
                  <a:gd name="connsiteX19-447" fmla="*/ 20946 w 21556"/>
                  <a:gd name="connsiteY19-448" fmla="*/ 1230 h 13224"/>
                  <a:gd name="connsiteX20-449" fmla="*/ 19953 w 21556"/>
                  <a:gd name="connsiteY20-450" fmla="*/ 0 h 13224"/>
                  <a:gd name="connsiteX0-451" fmla="*/ 19953 w 21556"/>
                  <a:gd name="connsiteY0-452" fmla="*/ 0 h 13224"/>
                  <a:gd name="connsiteX1-453" fmla="*/ 7562 w 21556"/>
                  <a:gd name="connsiteY1-454" fmla="*/ 1611 h 13224"/>
                  <a:gd name="connsiteX2-455" fmla="*/ 7792 w 21556"/>
                  <a:gd name="connsiteY2-456" fmla="*/ 2216 h 13224"/>
                  <a:gd name="connsiteX3-457" fmla="*/ 7613 w 21556"/>
                  <a:gd name="connsiteY3-458" fmla="*/ 1590 h 13224"/>
                  <a:gd name="connsiteX4-459" fmla="*/ 7572 w 21556"/>
                  <a:gd name="connsiteY4-460" fmla="*/ 3261 h 13224"/>
                  <a:gd name="connsiteX5-461" fmla="*/ 6171 w 21556"/>
                  <a:gd name="connsiteY5-462" fmla="*/ 4992 h 13224"/>
                  <a:gd name="connsiteX6-463" fmla="*/ 4141 w 21556"/>
                  <a:gd name="connsiteY6-464" fmla="*/ 7482 h 13224"/>
                  <a:gd name="connsiteX7-465" fmla="*/ 81 w 21556"/>
                  <a:gd name="connsiteY7-466" fmla="*/ 12463 h 13224"/>
                  <a:gd name="connsiteX8-467" fmla="*/ 81 w 21556"/>
                  <a:gd name="connsiteY8-468" fmla="*/ 13067 h 13224"/>
                  <a:gd name="connsiteX9-469" fmla="*/ 392 w 21556"/>
                  <a:gd name="connsiteY9-470" fmla="*/ 13216 h 13224"/>
                  <a:gd name="connsiteX10-471" fmla="*/ 12498 w 21556"/>
                  <a:gd name="connsiteY10-472" fmla="*/ 13216 h 13224"/>
                  <a:gd name="connsiteX11-473" fmla="*/ 13012 w 21556"/>
                  <a:gd name="connsiteY11-474" fmla="*/ 13121 h 13224"/>
                  <a:gd name="connsiteX12-475" fmla="*/ 13507 w 21556"/>
                  <a:gd name="connsiteY12-476" fmla="*/ 12762 h 13224"/>
                  <a:gd name="connsiteX13-477" fmla="*/ 13992 w 21556"/>
                  <a:gd name="connsiteY13-478" fmla="*/ 12267 h 13224"/>
                  <a:gd name="connsiteX14-479" fmla="*/ 17966 w 21556"/>
                  <a:gd name="connsiteY14-480" fmla="*/ 7363 h 13224"/>
                  <a:gd name="connsiteX15-481" fmla="*/ 19953 w 21556"/>
                  <a:gd name="connsiteY15-482" fmla="*/ 4911 h 13224"/>
                  <a:gd name="connsiteX16-483" fmla="*/ 20946 w 21556"/>
                  <a:gd name="connsiteY16-484" fmla="*/ 3685 h 13224"/>
                  <a:gd name="connsiteX17-485" fmla="*/ 21404 w 21556"/>
                  <a:gd name="connsiteY17-486" fmla="*/ 3096 h 13224"/>
                  <a:gd name="connsiteX18-487" fmla="*/ 21553 w 21556"/>
                  <a:gd name="connsiteY18-488" fmla="*/ 2358 h 13224"/>
                  <a:gd name="connsiteX19-489" fmla="*/ 21354 w 21556"/>
                  <a:gd name="connsiteY19-490" fmla="*/ 1740 h 13224"/>
                  <a:gd name="connsiteX20-491" fmla="*/ 20946 w 21556"/>
                  <a:gd name="connsiteY20-492" fmla="*/ 1230 h 13224"/>
                  <a:gd name="connsiteX21-493" fmla="*/ 19953 w 21556"/>
                  <a:gd name="connsiteY21-494" fmla="*/ 0 h 13224"/>
                  <a:gd name="connsiteX0-495" fmla="*/ 19953 w 21556"/>
                  <a:gd name="connsiteY0-496" fmla="*/ 0 h 13224"/>
                  <a:gd name="connsiteX1-497" fmla="*/ 7562 w 21556"/>
                  <a:gd name="connsiteY1-498" fmla="*/ 1611 h 13224"/>
                  <a:gd name="connsiteX2-499" fmla="*/ 7792 w 21556"/>
                  <a:gd name="connsiteY2-500" fmla="*/ 2216 h 13224"/>
                  <a:gd name="connsiteX3-501" fmla="*/ 7572 w 21556"/>
                  <a:gd name="connsiteY3-502" fmla="*/ 3261 h 13224"/>
                  <a:gd name="connsiteX4-503" fmla="*/ 6171 w 21556"/>
                  <a:gd name="connsiteY4-504" fmla="*/ 4992 h 13224"/>
                  <a:gd name="connsiteX5-505" fmla="*/ 4141 w 21556"/>
                  <a:gd name="connsiteY5-506" fmla="*/ 7482 h 13224"/>
                  <a:gd name="connsiteX6-507" fmla="*/ 81 w 21556"/>
                  <a:gd name="connsiteY6-508" fmla="*/ 12463 h 13224"/>
                  <a:gd name="connsiteX7-509" fmla="*/ 81 w 21556"/>
                  <a:gd name="connsiteY7-510" fmla="*/ 13067 h 13224"/>
                  <a:gd name="connsiteX8-511" fmla="*/ 392 w 21556"/>
                  <a:gd name="connsiteY8-512" fmla="*/ 13216 h 13224"/>
                  <a:gd name="connsiteX9-513" fmla="*/ 12498 w 21556"/>
                  <a:gd name="connsiteY9-514" fmla="*/ 13216 h 13224"/>
                  <a:gd name="connsiteX10-515" fmla="*/ 13012 w 21556"/>
                  <a:gd name="connsiteY10-516" fmla="*/ 13121 h 13224"/>
                  <a:gd name="connsiteX11-517" fmla="*/ 13507 w 21556"/>
                  <a:gd name="connsiteY11-518" fmla="*/ 12762 h 13224"/>
                  <a:gd name="connsiteX12-519" fmla="*/ 13992 w 21556"/>
                  <a:gd name="connsiteY12-520" fmla="*/ 12267 h 13224"/>
                  <a:gd name="connsiteX13-521" fmla="*/ 17966 w 21556"/>
                  <a:gd name="connsiteY13-522" fmla="*/ 7363 h 13224"/>
                  <a:gd name="connsiteX14-523" fmla="*/ 19953 w 21556"/>
                  <a:gd name="connsiteY14-524" fmla="*/ 4911 h 13224"/>
                  <a:gd name="connsiteX15-525" fmla="*/ 20946 w 21556"/>
                  <a:gd name="connsiteY15-526" fmla="*/ 3685 h 13224"/>
                  <a:gd name="connsiteX16-527" fmla="*/ 21404 w 21556"/>
                  <a:gd name="connsiteY16-528" fmla="*/ 3096 h 13224"/>
                  <a:gd name="connsiteX17-529" fmla="*/ 21553 w 21556"/>
                  <a:gd name="connsiteY17-530" fmla="*/ 2358 h 13224"/>
                  <a:gd name="connsiteX18-531" fmla="*/ 21354 w 21556"/>
                  <a:gd name="connsiteY18-532" fmla="*/ 1740 h 13224"/>
                  <a:gd name="connsiteX19-533" fmla="*/ 20946 w 21556"/>
                  <a:gd name="connsiteY19-534" fmla="*/ 1230 h 13224"/>
                  <a:gd name="connsiteX20-535" fmla="*/ 19953 w 21556"/>
                  <a:gd name="connsiteY20-536" fmla="*/ 0 h 13224"/>
                  <a:gd name="connsiteX0-537" fmla="*/ 19953 w 21556"/>
                  <a:gd name="connsiteY0-538" fmla="*/ 0 h 13224"/>
                  <a:gd name="connsiteX1-539" fmla="*/ 7792 w 21556"/>
                  <a:gd name="connsiteY1-540" fmla="*/ 2216 h 13224"/>
                  <a:gd name="connsiteX2-541" fmla="*/ 7572 w 21556"/>
                  <a:gd name="connsiteY2-542" fmla="*/ 3261 h 13224"/>
                  <a:gd name="connsiteX3-543" fmla="*/ 6171 w 21556"/>
                  <a:gd name="connsiteY3-544" fmla="*/ 4992 h 13224"/>
                  <a:gd name="connsiteX4-545" fmla="*/ 4141 w 21556"/>
                  <a:gd name="connsiteY4-546" fmla="*/ 7482 h 13224"/>
                  <a:gd name="connsiteX5-547" fmla="*/ 81 w 21556"/>
                  <a:gd name="connsiteY5-548" fmla="*/ 12463 h 13224"/>
                  <a:gd name="connsiteX6-549" fmla="*/ 81 w 21556"/>
                  <a:gd name="connsiteY6-550" fmla="*/ 13067 h 13224"/>
                  <a:gd name="connsiteX7-551" fmla="*/ 392 w 21556"/>
                  <a:gd name="connsiteY7-552" fmla="*/ 13216 h 13224"/>
                  <a:gd name="connsiteX8-553" fmla="*/ 12498 w 21556"/>
                  <a:gd name="connsiteY8-554" fmla="*/ 13216 h 13224"/>
                  <a:gd name="connsiteX9-555" fmla="*/ 13012 w 21556"/>
                  <a:gd name="connsiteY9-556" fmla="*/ 13121 h 13224"/>
                  <a:gd name="connsiteX10-557" fmla="*/ 13507 w 21556"/>
                  <a:gd name="connsiteY10-558" fmla="*/ 12762 h 13224"/>
                  <a:gd name="connsiteX11-559" fmla="*/ 13992 w 21556"/>
                  <a:gd name="connsiteY11-560" fmla="*/ 12267 h 13224"/>
                  <a:gd name="connsiteX12-561" fmla="*/ 17966 w 21556"/>
                  <a:gd name="connsiteY12-562" fmla="*/ 7363 h 13224"/>
                  <a:gd name="connsiteX13-563" fmla="*/ 19953 w 21556"/>
                  <a:gd name="connsiteY13-564" fmla="*/ 4911 h 13224"/>
                  <a:gd name="connsiteX14-565" fmla="*/ 20946 w 21556"/>
                  <a:gd name="connsiteY14-566" fmla="*/ 3685 h 13224"/>
                  <a:gd name="connsiteX15-567" fmla="*/ 21404 w 21556"/>
                  <a:gd name="connsiteY15-568" fmla="*/ 3096 h 13224"/>
                  <a:gd name="connsiteX16-569" fmla="*/ 21553 w 21556"/>
                  <a:gd name="connsiteY16-570" fmla="*/ 2358 h 13224"/>
                  <a:gd name="connsiteX17-571" fmla="*/ 21354 w 21556"/>
                  <a:gd name="connsiteY17-572" fmla="*/ 1740 h 13224"/>
                  <a:gd name="connsiteX18-573" fmla="*/ 20946 w 21556"/>
                  <a:gd name="connsiteY18-574" fmla="*/ 1230 h 13224"/>
                  <a:gd name="connsiteX19-575" fmla="*/ 19953 w 21556"/>
                  <a:gd name="connsiteY19-576" fmla="*/ 0 h 13224"/>
                  <a:gd name="connsiteX0-577" fmla="*/ 20946 w 21556"/>
                  <a:gd name="connsiteY0-578" fmla="*/ 0 h 11994"/>
                  <a:gd name="connsiteX1-579" fmla="*/ 7792 w 21556"/>
                  <a:gd name="connsiteY1-580" fmla="*/ 986 h 11994"/>
                  <a:gd name="connsiteX2-581" fmla="*/ 7572 w 21556"/>
                  <a:gd name="connsiteY2-582" fmla="*/ 2031 h 11994"/>
                  <a:gd name="connsiteX3-583" fmla="*/ 6171 w 21556"/>
                  <a:gd name="connsiteY3-584" fmla="*/ 3762 h 11994"/>
                  <a:gd name="connsiteX4-585" fmla="*/ 4141 w 21556"/>
                  <a:gd name="connsiteY4-586" fmla="*/ 6252 h 11994"/>
                  <a:gd name="connsiteX5-587" fmla="*/ 81 w 21556"/>
                  <a:gd name="connsiteY5-588" fmla="*/ 11233 h 11994"/>
                  <a:gd name="connsiteX6-589" fmla="*/ 81 w 21556"/>
                  <a:gd name="connsiteY6-590" fmla="*/ 11837 h 11994"/>
                  <a:gd name="connsiteX7-591" fmla="*/ 392 w 21556"/>
                  <a:gd name="connsiteY7-592" fmla="*/ 11986 h 11994"/>
                  <a:gd name="connsiteX8-593" fmla="*/ 12498 w 21556"/>
                  <a:gd name="connsiteY8-594" fmla="*/ 11986 h 11994"/>
                  <a:gd name="connsiteX9-595" fmla="*/ 13012 w 21556"/>
                  <a:gd name="connsiteY9-596" fmla="*/ 11891 h 11994"/>
                  <a:gd name="connsiteX10-597" fmla="*/ 13507 w 21556"/>
                  <a:gd name="connsiteY10-598" fmla="*/ 11532 h 11994"/>
                  <a:gd name="connsiteX11-599" fmla="*/ 13992 w 21556"/>
                  <a:gd name="connsiteY11-600" fmla="*/ 11037 h 11994"/>
                  <a:gd name="connsiteX12-601" fmla="*/ 17966 w 21556"/>
                  <a:gd name="connsiteY12-602" fmla="*/ 6133 h 11994"/>
                  <a:gd name="connsiteX13-603" fmla="*/ 19953 w 21556"/>
                  <a:gd name="connsiteY13-604" fmla="*/ 3681 h 11994"/>
                  <a:gd name="connsiteX14-605" fmla="*/ 20946 w 21556"/>
                  <a:gd name="connsiteY14-606" fmla="*/ 2455 h 11994"/>
                  <a:gd name="connsiteX15-607" fmla="*/ 21404 w 21556"/>
                  <a:gd name="connsiteY15-608" fmla="*/ 1866 h 11994"/>
                  <a:gd name="connsiteX16-609" fmla="*/ 21553 w 21556"/>
                  <a:gd name="connsiteY16-610" fmla="*/ 1128 h 11994"/>
                  <a:gd name="connsiteX17-611" fmla="*/ 21354 w 21556"/>
                  <a:gd name="connsiteY17-612" fmla="*/ 510 h 11994"/>
                  <a:gd name="connsiteX18-613" fmla="*/ 20946 w 21556"/>
                  <a:gd name="connsiteY18-614" fmla="*/ 0 h 11994"/>
                  <a:gd name="connsiteX0-615" fmla="*/ 21354 w 21556"/>
                  <a:gd name="connsiteY0-616" fmla="*/ 0 h 11484"/>
                  <a:gd name="connsiteX1-617" fmla="*/ 7792 w 21556"/>
                  <a:gd name="connsiteY1-618" fmla="*/ 476 h 11484"/>
                  <a:gd name="connsiteX2-619" fmla="*/ 7572 w 21556"/>
                  <a:gd name="connsiteY2-620" fmla="*/ 1521 h 11484"/>
                  <a:gd name="connsiteX3-621" fmla="*/ 6171 w 21556"/>
                  <a:gd name="connsiteY3-622" fmla="*/ 3252 h 11484"/>
                  <a:gd name="connsiteX4-623" fmla="*/ 4141 w 21556"/>
                  <a:gd name="connsiteY4-624" fmla="*/ 5742 h 11484"/>
                  <a:gd name="connsiteX5-625" fmla="*/ 81 w 21556"/>
                  <a:gd name="connsiteY5-626" fmla="*/ 10723 h 11484"/>
                  <a:gd name="connsiteX6-627" fmla="*/ 81 w 21556"/>
                  <a:gd name="connsiteY6-628" fmla="*/ 11327 h 11484"/>
                  <a:gd name="connsiteX7-629" fmla="*/ 392 w 21556"/>
                  <a:gd name="connsiteY7-630" fmla="*/ 11476 h 11484"/>
                  <a:gd name="connsiteX8-631" fmla="*/ 12498 w 21556"/>
                  <a:gd name="connsiteY8-632" fmla="*/ 11476 h 11484"/>
                  <a:gd name="connsiteX9-633" fmla="*/ 13012 w 21556"/>
                  <a:gd name="connsiteY9-634" fmla="*/ 11381 h 11484"/>
                  <a:gd name="connsiteX10-635" fmla="*/ 13507 w 21556"/>
                  <a:gd name="connsiteY10-636" fmla="*/ 11022 h 11484"/>
                  <a:gd name="connsiteX11-637" fmla="*/ 13992 w 21556"/>
                  <a:gd name="connsiteY11-638" fmla="*/ 10527 h 11484"/>
                  <a:gd name="connsiteX12-639" fmla="*/ 17966 w 21556"/>
                  <a:gd name="connsiteY12-640" fmla="*/ 5623 h 11484"/>
                  <a:gd name="connsiteX13-641" fmla="*/ 19953 w 21556"/>
                  <a:gd name="connsiteY13-642" fmla="*/ 3171 h 11484"/>
                  <a:gd name="connsiteX14-643" fmla="*/ 20946 w 21556"/>
                  <a:gd name="connsiteY14-644" fmla="*/ 1945 h 11484"/>
                  <a:gd name="connsiteX15-645" fmla="*/ 21404 w 21556"/>
                  <a:gd name="connsiteY15-646" fmla="*/ 1356 h 11484"/>
                  <a:gd name="connsiteX16-647" fmla="*/ 21553 w 21556"/>
                  <a:gd name="connsiteY16-648" fmla="*/ 618 h 11484"/>
                  <a:gd name="connsiteX17-649" fmla="*/ 21354 w 21556"/>
                  <a:gd name="connsiteY17-650" fmla="*/ 0 h 11484"/>
                  <a:gd name="connsiteX0-651" fmla="*/ 21553 w 21556"/>
                  <a:gd name="connsiteY0-652" fmla="*/ 206 h 11072"/>
                  <a:gd name="connsiteX1-653" fmla="*/ 7792 w 21556"/>
                  <a:gd name="connsiteY1-654" fmla="*/ 64 h 11072"/>
                  <a:gd name="connsiteX2-655" fmla="*/ 7572 w 21556"/>
                  <a:gd name="connsiteY2-656" fmla="*/ 1109 h 11072"/>
                  <a:gd name="connsiteX3-657" fmla="*/ 6171 w 21556"/>
                  <a:gd name="connsiteY3-658" fmla="*/ 2840 h 11072"/>
                  <a:gd name="connsiteX4-659" fmla="*/ 4141 w 21556"/>
                  <a:gd name="connsiteY4-660" fmla="*/ 5330 h 11072"/>
                  <a:gd name="connsiteX5-661" fmla="*/ 81 w 21556"/>
                  <a:gd name="connsiteY5-662" fmla="*/ 10311 h 11072"/>
                  <a:gd name="connsiteX6-663" fmla="*/ 81 w 21556"/>
                  <a:gd name="connsiteY6-664" fmla="*/ 10915 h 11072"/>
                  <a:gd name="connsiteX7-665" fmla="*/ 392 w 21556"/>
                  <a:gd name="connsiteY7-666" fmla="*/ 11064 h 11072"/>
                  <a:gd name="connsiteX8-667" fmla="*/ 12498 w 21556"/>
                  <a:gd name="connsiteY8-668" fmla="*/ 11064 h 11072"/>
                  <a:gd name="connsiteX9-669" fmla="*/ 13012 w 21556"/>
                  <a:gd name="connsiteY9-670" fmla="*/ 10969 h 11072"/>
                  <a:gd name="connsiteX10-671" fmla="*/ 13507 w 21556"/>
                  <a:gd name="connsiteY10-672" fmla="*/ 10610 h 11072"/>
                  <a:gd name="connsiteX11-673" fmla="*/ 13992 w 21556"/>
                  <a:gd name="connsiteY11-674" fmla="*/ 10115 h 11072"/>
                  <a:gd name="connsiteX12-675" fmla="*/ 17966 w 21556"/>
                  <a:gd name="connsiteY12-676" fmla="*/ 5211 h 11072"/>
                  <a:gd name="connsiteX13-677" fmla="*/ 19953 w 21556"/>
                  <a:gd name="connsiteY13-678" fmla="*/ 2759 h 11072"/>
                  <a:gd name="connsiteX14-679" fmla="*/ 20946 w 21556"/>
                  <a:gd name="connsiteY14-680" fmla="*/ 1533 h 11072"/>
                  <a:gd name="connsiteX15-681" fmla="*/ 21404 w 21556"/>
                  <a:gd name="connsiteY15-682" fmla="*/ 944 h 11072"/>
                  <a:gd name="connsiteX16-683" fmla="*/ 21553 w 21556"/>
                  <a:gd name="connsiteY16-684" fmla="*/ 206 h 110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en-US" sz="900"/>
              </a:p>
            </p:txBody>
          </p:sp>
          <p:sp>
            <p:nvSpPr>
              <p:cNvPr id="45" name="íšlïďe"/>
              <p:cNvSpPr/>
              <p:nvPr/>
            </p:nvSpPr>
            <p:spPr bwMode="auto">
              <a:xfrm flipV="1">
                <a:off x="5731690" y="1747497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-1" fmla="*/ 12498 w 21556"/>
                  <a:gd name="connsiteY0-2" fmla="*/ 3 h 21546"/>
                  <a:gd name="connsiteX1-3" fmla="*/ 81 w 21556"/>
                  <a:gd name="connsiteY1-4" fmla="*/ 749 h 21546"/>
                  <a:gd name="connsiteX2-5" fmla="*/ 4141 w 21556"/>
                  <a:gd name="connsiteY2-6" fmla="*/ 5786 h 21546"/>
                  <a:gd name="connsiteX3-7" fmla="*/ 6171 w 21556"/>
                  <a:gd name="connsiteY3-8" fmla="*/ 8305 h 21546"/>
                  <a:gd name="connsiteX4-9" fmla="*/ 7562 w 21556"/>
                  <a:gd name="connsiteY4-10" fmla="*/ 9933 h 21546"/>
                  <a:gd name="connsiteX5-11" fmla="*/ 7792 w 21556"/>
                  <a:gd name="connsiteY5-12" fmla="*/ 10538 h 21546"/>
                  <a:gd name="connsiteX6-13" fmla="*/ 7572 w 21556"/>
                  <a:gd name="connsiteY6-14" fmla="*/ 11583 h 21546"/>
                  <a:gd name="connsiteX7-15" fmla="*/ 6171 w 21556"/>
                  <a:gd name="connsiteY7-16" fmla="*/ 13314 h 21546"/>
                  <a:gd name="connsiteX8-17" fmla="*/ 4141 w 21556"/>
                  <a:gd name="connsiteY8-18" fmla="*/ 15804 h 21546"/>
                  <a:gd name="connsiteX9-19" fmla="*/ 81 w 21556"/>
                  <a:gd name="connsiteY9-20" fmla="*/ 20785 h 21546"/>
                  <a:gd name="connsiteX10-21" fmla="*/ 81 w 21556"/>
                  <a:gd name="connsiteY10-22" fmla="*/ 21389 h 21546"/>
                  <a:gd name="connsiteX11-23" fmla="*/ 392 w 21556"/>
                  <a:gd name="connsiteY11-24" fmla="*/ 21538 h 21546"/>
                  <a:gd name="connsiteX12-25" fmla="*/ 12498 w 21556"/>
                  <a:gd name="connsiteY12-26" fmla="*/ 21538 h 21546"/>
                  <a:gd name="connsiteX13-27" fmla="*/ 13012 w 21556"/>
                  <a:gd name="connsiteY13-28" fmla="*/ 21443 h 21546"/>
                  <a:gd name="connsiteX14-29" fmla="*/ 13507 w 21556"/>
                  <a:gd name="connsiteY14-30" fmla="*/ 21084 h 21546"/>
                  <a:gd name="connsiteX15-31" fmla="*/ 13992 w 21556"/>
                  <a:gd name="connsiteY15-32" fmla="*/ 20589 h 21546"/>
                  <a:gd name="connsiteX16-33" fmla="*/ 17966 w 21556"/>
                  <a:gd name="connsiteY16-34" fmla="*/ 15685 h 21546"/>
                  <a:gd name="connsiteX17-35" fmla="*/ 19953 w 21556"/>
                  <a:gd name="connsiteY17-36" fmla="*/ 13233 h 21546"/>
                  <a:gd name="connsiteX18-37" fmla="*/ 20946 w 21556"/>
                  <a:gd name="connsiteY18-38" fmla="*/ 12007 h 21546"/>
                  <a:gd name="connsiteX19-39" fmla="*/ 21404 w 21556"/>
                  <a:gd name="connsiteY19-40" fmla="*/ 11418 h 21546"/>
                  <a:gd name="connsiteX20-41" fmla="*/ 21553 w 21556"/>
                  <a:gd name="connsiteY20-42" fmla="*/ 10680 h 21546"/>
                  <a:gd name="connsiteX21-43" fmla="*/ 21354 w 21556"/>
                  <a:gd name="connsiteY21-44" fmla="*/ 10062 h 21546"/>
                  <a:gd name="connsiteX22-45" fmla="*/ 20946 w 21556"/>
                  <a:gd name="connsiteY22-46" fmla="*/ 9552 h 21546"/>
                  <a:gd name="connsiteX23-47" fmla="*/ 19953 w 21556"/>
                  <a:gd name="connsiteY23-48" fmla="*/ 8322 h 21546"/>
                  <a:gd name="connsiteX24-49" fmla="*/ 17966 w 21556"/>
                  <a:gd name="connsiteY24-50" fmla="*/ 5863 h 21546"/>
                  <a:gd name="connsiteX25-51" fmla="*/ 13992 w 21556"/>
                  <a:gd name="connsiteY25-52" fmla="*/ 945 h 21546"/>
                  <a:gd name="connsiteX26-53" fmla="*/ 13507 w 21556"/>
                  <a:gd name="connsiteY26-54" fmla="*/ 457 h 21546"/>
                  <a:gd name="connsiteX27-55" fmla="*/ 13012 w 21556"/>
                  <a:gd name="connsiteY27-56" fmla="*/ 98 h 21546"/>
                  <a:gd name="connsiteX28-57" fmla="*/ 12498 w 21556"/>
                  <a:gd name="connsiteY28-58" fmla="*/ 3 h 21546"/>
                  <a:gd name="connsiteX0-59" fmla="*/ 12498 w 21556"/>
                  <a:gd name="connsiteY0-60" fmla="*/ 3 h 21546"/>
                  <a:gd name="connsiteX1-61" fmla="*/ 4141 w 21556"/>
                  <a:gd name="connsiteY1-62" fmla="*/ 5786 h 21546"/>
                  <a:gd name="connsiteX2-63" fmla="*/ 6171 w 21556"/>
                  <a:gd name="connsiteY2-64" fmla="*/ 8305 h 21546"/>
                  <a:gd name="connsiteX3-65" fmla="*/ 7562 w 21556"/>
                  <a:gd name="connsiteY3-66" fmla="*/ 9933 h 21546"/>
                  <a:gd name="connsiteX4-67" fmla="*/ 7792 w 21556"/>
                  <a:gd name="connsiteY4-68" fmla="*/ 10538 h 21546"/>
                  <a:gd name="connsiteX5-69" fmla="*/ 7572 w 21556"/>
                  <a:gd name="connsiteY5-70" fmla="*/ 11583 h 21546"/>
                  <a:gd name="connsiteX6-71" fmla="*/ 6171 w 21556"/>
                  <a:gd name="connsiteY6-72" fmla="*/ 13314 h 21546"/>
                  <a:gd name="connsiteX7-73" fmla="*/ 4141 w 21556"/>
                  <a:gd name="connsiteY7-74" fmla="*/ 15804 h 21546"/>
                  <a:gd name="connsiteX8-75" fmla="*/ 81 w 21556"/>
                  <a:gd name="connsiteY8-76" fmla="*/ 20785 h 21546"/>
                  <a:gd name="connsiteX9-77" fmla="*/ 81 w 21556"/>
                  <a:gd name="connsiteY9-78" fmla="*/ 21389 h 21546"/>
                  <a:gd name="connsiteX10-79" fmla="*/ 392 w 21556"/>
                  <a:gd name="connsiteY10-80" fmla="*/ 21538 h 21546"/>
                  <a:gd name="connsiteX11-81" fmla="*/ 12498 w 21556"/>
                  <a:gd name="connsiteY11-82" fmla="*/ 21538 h 21546"/>
                  <a:gd name="connsiteX12-83" fmla="*/ 13012 w 21556"/>
                  <a:gd name="connsiteY12-84" fmla="*/ 21443 h 21546"/>
                  <a:gd name="connsiteX13-85" fmla="*/ 13507 w 21556"/>
                  <a:gd name="connsiteY13-86" fmla="*/ 21084 h 21546"/>
                  <a:gd name="connsiteX14-87" fmla="*/ 13992 w 21556"/>
                  <a:gd name="connsiteY14-88" fmla="*/ 20589 h 21546"/>
                  <a:gd name="connsiteX15-89" fmla="*/ 17966 w 21556"/>
                  <a:gd name="connsiteY15-90" fmla="*/ 15685 h 21546"/>
                  <a:gd name="connsiteX16-91" fmla="*/ 19953 w 21556"/>
                  <a:gd name="connsiteY16-92" fmla="*/ 13233 h 21546"/>
                  <a:gd name="connsiteX17-93" fmla="*/ 20946 w 21556"/>
                  <a:gd name="connsiteY17-94" fmla="*/ 12007 h 21546"/>
                  <a:gd name="connsiteX18-95" fmla="*/ 21404 w 21556"/>
                  <a:gd name="connsiteY18-96" fmla="*/ 11418 h 21546"/>
                  <a:gd name="connsiteX19-97" fmla="*/ 21553 w 21556"/>
                  <a:gd name="connsiteY19-98" fmla="*/ 10680 h 21546"/>
                  <a:gd name="connsiteX20-99" fmla="*/ 21354 w 21556"/>
                  <a:gd name="connsiteY20-100" fmla="*/ 10062 h 21546"/>
                  <a:gd name="connsiteX21-101" fmla="*/ 20946 w 21556"/>
                  <a:gd name="connsiteY21-102" fmla="*/ 9552 h 21546"/>
                  <a:gd name="connsiteX22-103" fmla="*/ 19953 w 21556"/>
                  <a:gd name="connsiteY22-104" fmla="*/ 8322 h 21546"/>
                  <a:gd name="connsiteX23-105" fmla="*/ 17966 w 21556"/>
                  <a:gd name="connsiteY23-106" fmla="*/ 5863 h 21546"/>
                  <a:gd name="connsiteX24-107" fmla="*/ 13992 w 21556"/>
                  <a:gd name="connsiteY24-108" fmla="*/ 945 h 21546"/>
                  <a:gd name="connsiteX25-109" fmla="*/ 13507 w 21556"/>
                  <a:gd name="connsiteY25-110" fmla="*/ 457 h 21546"/>
                  <a:gd name="connsiteX26-111" fmla="*/ 13012 w 21556"/>
                  <a:gd name="connsiteY26-112" fmla="*/ 98 h 21546"/>
                  <a:gd name="connsiteX27-113" fmla="*/ 12498 w 21556"/>
                  <a:gd name="connsiteY27-114" fmla="*/ 3 h 21546"/>
                  <a:gd name="connsiteX0-115" fmla="*/ 13012 w 21556"/>
                  <a:gd name="connsiteY0-116" fmla="*/ 0 h 21448"/>
                  <a:gd name="connsiteX1-117" fmla="*/ 4141 w 21556"/>
                  <a:gd name="connsiteY1-118" fmla="*/ 5688 h 21448"/>
                  <a:gd name="connsiteX2-119" fmla="*/ 6171 w 21556"/>
                  <a:gd name="connsiteY2-120" fmla="*/ 8207 h 21448"/>
                  <a:gd name="connsiteX3-121" fmla="*/ 7562 w 21556"/>
                  <a:gd name="connsiteY3-122" fmla="*/ 9835 h 21448"/>
                  <a:gd name="connsiteX4-123" fmla="*/ 7792 w 21556"/>
                  <a:gd name="connsiteY4-124" fmla="*/ 10440 h 21448"/>
                  <a:gd name="connsiteX5-125" fmla="*/ 7572 w 21556"/>
                  <a:gd name="connsiteY5-126" fmla="*/ 11485 h 21448"/>
                  <a:gd name="connsiteX6-127" fmla="*/ 6171 w 21556"/>
                  <a:gd name="connsiteY6-128" fmla="*/ 13216 h 21448"/>
                  <a:gd name="connsiteX7-129" fmla="*/ 4141 w 21556"/>
                  <a:gd name="connsiteY7-130" fmla="*/ 15706 h 21448"/>
                  <a:gd name="connsiteX8-131" fmla="*/ 81 w 21556"/>
                  <a:gd name="connsiteY8-132" fmla="*/ 20687 h 21448"/>
                  <a:gd name="connsiteX9-133" fmla="*/ 81 w 21556"/>
                  <a:gd name="connsiteY9-134" fmla="*/ 21291 h 21448"/>
                  <a:gd name="connsiteX10-135" fmla="*/ 392 w 21556"/>
                  <a:gd name="connsiteY10-136" fmla="*/ 21440 h 21448"/>
                  <a:gd name="connsiteX11-137" fmla="*/ 12498 w 21556"/>
                  <a:gd name="connsiteY11-138" fmla="*/ 21440 h 21448"/>
                  <a:gd name="connsiteX12-139" fmla="*/ 13012 w 21556"/>
                  <a:gd name="connsiteY12-140" fmla="*/ 21345 h 21448"/>
                  <a:gd name="connsiteX13-141" fmla="*/ 13507 w 21556"/>
                  <a:gd name="connsiteY13-142" fmla="*/ 20986 h 21448"/>
                  <a:gd name="connsiteX14-143" fmla="*/ 13992 w 21556"/>
                  <a:gd name="connsiteY14-144" fmla="*/ 20491 h 21448"/>
                  <a:gd name="connsiteX15-145" fmla="*/ 17966 w 21556"/>
                  <a:gd name="connsiteY15-146" fmla="*/ 15587 h 21448"/>
                  <a:gd name="connsiteX16-147" fmla="*/ 19953 w 21556"/>
                  <a:gd name="connsiteY16-148" fmla="*/ 13135 h 21448"/>
                  <a:gd name="connsiteX17-149" fmla="*/ 20946 w 21556"/>
                  <a:gd name="connsiteY17-150" fmla="*/ 11909 h 21448"/>
                  <a:gd name="connsiteX18-151" fmla="*/ 21404 w 21556"/>
                  <a:gd name="connsiteY18-152" fmla="*/ 11320 h 21448"/>
                  <a:gd name="connsiteX19-153" fmla="*/ 21553 w 21556"/>
                  <a:gd name="connsiteY19-154" fmla="*/ 10582 h 21448"/>
                  <a:gd name="connsiteX20-155" fmla="*/ 21354 w 21556"/>
                  <a:gd name="connsiteY20-156" fmla="*/ 9964 h 21448"/>
                  <a:gd name="connsiteX21-157" fmla="*/ 20946 w 21556"/>
                  <a:gd name="connsiteY21-158" fmla="*/ 9454 h 21448"/>
                  <a:gd name="connsiteX22-159" fmla="*/ 19953 w 21556"/>
                  <a:gd name="connsiteY22-160" fmla="*/ 8224 h 21448"/>
                  <a:gd name="connsiteX23-161" fmla="*/ 17966 w 21556"/>
                  <a:gd name="connsiteY23-162" fmla="*/ 5765 h 21448"/>
                  <a:gd name="connsiteX24-163" fmla="*/ 13992 w 21556"/>
                  <a:gd name="connsiteY24-164" fmla="*/ 847 h 21448"/>
                  <a:gd name="connsiteX25-165" fmla="*/ 13507 w 21556"/>
                  <a:gd name="connsiteY25-166" fmla="*/ 359 h 21448"/>
                  <a:gd name="connsiteX26-167" fmla="*/ 13012 w 21556"/>
                  <a:gd name="connsiteY26-168" fmla="*/ 0 h 21448"/>
                  <a:gd name="connsiteX0-169" fmla="*/ 13507 w 21556"/>
                  <a:gd name="connsiteY0-170" fmla="*/ 289 h 21378"/>
                  <a:gd name="connsiteX1-171" fmla="*/ 4141 w 21556"/>
                  <a:gd name="connsiteY1-172" fmla="*/ 5618 h 21378"/>
                  <a:gd name="connsiteX2-173" fmla="*/ 6171 w 21556"/>
                  <a:gd name="connsiteY2-174" fmla="*/ 8137 h 21378"/>
                  <a:gd name="connsiteX3-175" fmla="*/ 7562 w 21556"/>
                  <a:gd name="connsiteY3-176" fmla="*/ 9765 h 21378"/>
                  <a:gd name="connsiteX4-177" fmla="*/ 7792 w 21556"/>
                  <a:gd name="connsiteY4-178" fmla="*/ 10370 h 21378"/>
                  <a:gd name="connsiteX5-179" fmla="*/ 7572 w 21556"/>
                  <a:gd name="connsiteY5-180" fmla="*/ 11415 h 21378"/>
                  <a:gd name="connsiteX6-181" fmla="*/ 6171 w 21556"/>
                  <a:gd name="connsiteY6-182" fmla="*/ 13146 h 21378"/>
                  <a:gd name="connsiteX7-183" fmla="*/ 4141 w 21556"/>
                  <a:gd name="connsiteY7-184" fmla="*/ 15636 h 21378"/>
                  <a:gd name="connsiteX8-185" fmla="*/ 81 w 21556"/>
                  <a:gd name="connsiteY8-186" fmla="*/ 20617 h 21378"/>
                  <a:gd name="connsiteX9-187" fmla="*/ 81 w 21556"/>
                  <a:gd name="connsiteY9-188" fmla="*/ 21221 h 21378"/>
                  <a:gd name="connsiteX10-189" fmla="*/ 392 w 21556"/>
                  <a:gd name="connsiteY10-190" fmla="*/ 21370 h 21378"/>
                  <a:gd name="connsiteX11-191" fmla="*/ 12498 w 21556"/>
                  <a:gd name="connsiteY11-192" fmla="*/ 21370 h 21378"/>
                  <a:gd name="connsiteX12-193" fmla="*/ 13012 w 21556"/>
                  <a:gd name="connsiteY12-194" fmla="*/ 21275 h 21378"/>
                  <a:gd name="connsiteX13-195" fmla="*/ 13507 w 21556"/>
                  <a:gd name="connsiteY13-196" fmla="*/ 20916 h 21378"/>
                  <a:gd name="connsiteX14-197" fmla="*/ 13992 w 21556"/>
                  <a:gd name="connsiteY14-198" fmla="*/ 20421 h 21378"/>
                  <a:gd name="connsiteX15-199" fmla="*/ 17966 w 21556"/>
                  <a:gd name="connsiteY15-200" fmla="*/ 15517 h 21378"/>
                  <a:gd name="connsiteX16-201" fmla="*/ 19953 w 21556"/>
                  <a:gd name="connsiteY16-202" fmla="*/ 13065 h 21378"/>
                  <a:gd name="connsiteX17-203" fmla="*/ 20946 w 21556"/>
                  <a:gd name="connsiteY17-204" fmla="*/ 11839 h 21378"/>
                  <a:gd name="connsiteX18-205" fmla="*/ 21404 w 21556"/>
                  <a:gd name="connsiteY18-206" fmla="*/ 11250 h 21378"/>
                  <a:gd name="connsiteX19-207" fmla="*/ 21553 w 21556"/>
                  <a:gd name="connsiteY19-208" fmla="*/ 10512 h 21378"/>
                  <a:gd name="connsiteX20-209" fmla="*/ 21354 w 21556"/>
                  <a:gd name="connsiteY20-210" fmla="*/ 9894 h 21378"/>
                  <a:gd name="connsiteX21-211" fmla="*/ 20946 w 21556"/>
                  <a:gd name="connsiteY21-212" fmla="*/ 9384 h 21378"/>
                  <a:gd name="connsiteX22-213" fmla="*/ 19953 w 21556"/>
                  <a:gd name="connsiteY22-214" fmla="*/ 8154 h 21378"/>
                  <a:gd name="connsiteX23-215" fmla="*/ 17966 w 21556"/>
                  <a:gd name="connsiteY23-216" fmla="*/ 5695 h 21378"/>
                  <a:gd name="connsiteX24-217" fmla="*/ 13992 w 21556"/>
                  <a:gd name="connsiteY24-218" fmla="*/ 777 h 21378"/>
                  <a:gd name="connsiteX25-219" fmla="*/ 13507 w 21556"/>
                  <a:gd name="connsiteY25-220" fmla="*/ 289 h 21378"/>
                  <a:gd name="connsiteX0-221" fmla="*/ 13992 w 21556"/>
                  <a:gd name="connsiteY0-222" fmla="*/ 1 h 20602"/>
                  <a:gd name="connsiteX1-223" fmla="*/ 4141 w 21556"/>
                  <a:gd name="connsiteY1-224" fmla="*/ 4842 h 20602"/>
                  <a:gd name="connsiteX2-225" fmla="*/ 6171 w 21556"/>
                  <a:gd name="connsiteY2-226" fmla="*/ 7361 h 20602"/>
                  <a:gd name="connsiteX3-227" fmla="*/ 7562 w 21556"/>
                  <a:gd name="connsiteY3-228" fmla="*/ 8989 h 20602"/>
                  <a:gd name="connsiteX4-229" fmla="*/ 7792 w 21556"/>
                  <a:gd name="connsiteY4-230" fmla="*/ 9594 h 20602"/>
                  <a:gd name="connsiteX5-231" fmla="*/ 7572 w 21556"/>
                  <a:gd name="connsiteY5-232" fmla="*/ 10639 h 20602"/>
                  <a:gd name="connsiteX6-233" fmla="*/ 6171 w 21556"/>
                  <a:gd name="connsiteY6-234" fmla="*/ 12370 h 20602"/>
                  <a:gd name="connsiteX7-235" fmla="*/ 4141 w 21556"/>
                  <a:gd name="connsiteY7-236" fmla="*/ 14860 h 20602"/>
                  <a:gd name="connsiteX8-237" fmla="*/ 81 w 21556"/>
                  <a:gd name="connsiteY8-238" fmla="*/ 19841 h 20602"/>
                  <a:gd name="connsiteX9-239" fmla="*/ 81 w 21556"/>
                  <a:gd name="connsiteY9-240" fmla="*/ 20445 h 20602"/>
                  <a:gd name="connsiteX10-241" fmla="*/ 392 w 21556"/>
                  <a:gd name="connsiteY10-242" fmla="*/ 20594 h 20602"/>
                  <a:gd name="connsiteX11-243" fmla="*/ 12498 w 21556"/>
                  <a:gd name="connsiteY11-244" fmla="*/ 20594 h 20602"/>
                  <a:gd name="connsiteX12-245" fmla="*/ 13012 w 21556"/>
                  <a:gd name="connsiteY12-246" fmla="*/ 20499 h 20602"/>
                  <a:gd name="connsiteX13-247" fmla="*/ 13507 w 21556"/>
                  <a:gd name="connsiteY13-248" fmla="*/ 20140 h 20602"/>
                  <a:gd name="connsiteX14-249" fmla="*/ 13992 w 21556"/>
                  <a:gd name="connsiteY14-250" fmla="*/ 19645 h 20602"/>
                  <a:gd name="connsiteX15-251" fmla="*/ 17966 w 21556"/>
                  <a:gd name="connsiteY15-252" fmla="*/ 14741 h 20602"/>
                  <a:gd name="connsiteX16-253" fmla="*/ 19953 w 21556"/>
                  <a:gd name="connsiteY16-254" fmla="*/ 12289 h 20602"/>
                  <a:gd name="connsiteX17-255" fmla="*/ 20946 w 21556"/>
                  <a:gd name="connsiteY17-256" fmla="*/ 11063 h 20602"/>
                  <a:gd name="connsiteX18-257" fmla="*/ 21404 w 21556"/>
                  <a:gd name="connsiteY18-258" fmla="*/ 10474 h 20602"/>
                  <a:gd name="connsiteX19-259" fmla="*/ 21553 w 21556"/>
                  <a:gd name="connsiteY19-260" fmla="*/ 9736 h 20602"/>
                  <a:gd name="connsiteX20-261" fmla="*/ 21354 w 21556"/>
                  <a:gd name="connsiteY20-262" fmla="*/ 9118 h 20602"/>
                  <a:gd name="connsiteX21-263" fmla="*/ 20946 w 21556"/>
                  <a:gd name="connsiteY21-264" fmla="*/ 8608 h 20602"/>
                  <a:gd name="connsiteX22-265" fmla="*/ 19953 w 21556"/>
                  <a:gd name="connsiteY22-266" fmla="*/ 7378 h 20602"/>
                  <a:gd name="connsiteX23-267" fmla="*/ 17966 w 21556"/>
                  <a:gd name="connsiteY23-268" fmla="*/ 4919 h 20602"/>
                  <a:gd name="connsiteX24-269" fmla="*/ 13992 w 21556"/>
                  <a:gd name="connsiteY24-270" fmla="*/ 1 h 20602"/>
                  <a:gd name="connsiteX0-271" fmla="*/ 17966 w 21556"/>
                  <a:gd name="connsiteY0-272" fmla="*/ 77 h 15760"/>
                  <a:gd name="connsiteX1-273" fmla="*/ 4141 w 21556"/>
                  <a:gd name="connsiteY1-274" fmla="*/ 0 h 15760"/>
                  <a:gd name="connsiteX2-275" fmla="*/ 6171 w 21556"/>
                  <a:gd name="connsiteY2-276" fmla="*/ 2519 h 15760"/>
                  <a:gd name="connsiteX3-277" fmla="*/ 7562 w 21556"/>
                  <a:gd name="connsiteY3-278" fmla="*/ 4147 h 15760"/>
                  <a:gd name="connsiteX4-279" fmla="*/ 7792 w 21556"/>
                  <a:gd name="connsiteY4-280" fmla="*/ 4752 h 15760"/>
                  <a:gd name="connsiteX5-281" fmla="*/ 7572 w 21556"/>
                  <a:gd name="connsiteY5-282" fmla="*/ 5797 h 15760"/>
                  <a:gd name="connsiteX6-283" fmla="*/ 6171 w 21556"/>
                  <a:gd name="connsiteY6-284" fmla="*/ 7528 h 15760"/>
                  <a:gd name="connsiteX7-285" fmla="*/ 4141 w 21556"/>
                  <a:gd name="connsiteY7-286" fmla="*/ 10018 h 15760"/>
                  <a:gd name="connsiteX8-287" fmla="*/ 81 w 21556"/>
                  <a:gd name="connsiteY8-288" fmla="*/ 14999 h 15760"/>
                  <a:gd name="connsiteX9-289" fmla="*/ 81 w 21556"/>
                  <a:gd name="connsiteY9-290" fmla="*/ 15603 h 15760"/>
                  <a:gd name="connsiteX10-291" fmla="*/ 392 w 21556"/>
                  <a:gd name="connsiteY10-292" fmla="*/ 15752 h 15760"/>
                  <a:gd name="connsiteX11-293" fmla="*/ 12498 w 21556"/>
                  <a:gd name="connsiteY11-294" fmla="*/ 15752 h 15760"/>
                  <a:gd name="connsiteX12-295" fmla="*/ 13012 w 21556"/>
                  <a:gd name="connsiteY12-296" fmla="*/ 15657 h 15760"/>
                  <a:gd name="connsiteX13-297" fmla="*/ 13507 w 21556"/>
                  <a:gd name="connsiteY13-298" fmla="*/ 15298 h 15760"/>
                  <a:gd name="connsiteX14-299" fmla="*/ 13992 w 21556"/>
                  <a:gd name="connsiteY14-300" fmla="*/ 14803 h 15760"/>
                  <a:gd name="connsiteX15-301" fmla="*/ 17966 w 21556"/>
                  <a:gd name="connsiteY15-302" fmla="*/ 9899 h 15760"/>
                  <a:gd name="connsiteX16-303" fmla="*/ 19953 w 21556"/>
                  <a:gd name="connsiteY16-304" fmla="*/ 7447 h 15760"/>
                  <a:gd name="connsiteX17-305" fmla="*/ 20946 w 21556"/>
                  <a:gd name="connsiteY17-306" fmla="*/ 6221 h 15760"/>
                  <a:gd name="connsiteX18-307" fmla="*/ 21404 w 21556"/>
                  <a:gd name="connsiteY18-308" fmla="*/ 5632 h 15760"/>
                  <a:gd name="connsiteX19-309" fmla="*/ 21553 w 21556"/>
                  <a:gd name="connsiteY19-310" fmla="*/ 4894 h 15760"/>
                  <a:gd name="connsiteX20-311" fmla="*/ 21354 w 21556"/>
                  <a:gd name="connsiteY20-312" fmla="*/ 4276 h 15760"/>
                  <a:gd name="connsiteX21-313" fmla="*/ 20946 w 21556"/>
                  <a:gd name="connsiteY21-314" fmla="*/ 3766 h 15760"/>
                  <a:gd name="connsiteX22-315" fmla="*/ 19953 w 21556"/>
                  <a:gd name="connsiteY22-316" fmla="*/ 2536 h 15760"/>
                  <a:gd name="connsiteX23-317" fmla="*/ 17966 w 21556"/>
                  <a:gd name="connsiteY23-318" fmla="*/ 77 h 15760"/>
                  <a:gd name="connsiteX0-319" fmla="*/ 17966 w 21556"/>
                  <a:gd name="connsiteY0-320" fmla="*/ 0 h 15683"/>
                  <a:gd name="connsiteX1-321" fmla="*/ 6171 w 21556"/>
                  <a:gd name="connsiteY1-322" fmla="*/ 2442 h 15683"/>
                  <a:gd name="connsiteX2-323" fmla="*/ 7562 w 21556"/>
                  <a:gd name="connsiteY2-324" fmla="*/ 4070 h 15683"/>
                  <a:gd name="connsiteX3-325" fmla="*/ 7792 w 21556"/>
                  <a:gd name="connsiteY3-326" fmla="*/ 4675 h 15683"/>
                  <a:gd name="connsiteX4-327" fmla="*/ 7572 w 21556"/>
                  <a:gd name="connsiteY4-328" fmla="*/ 5720 h 15683"/>
                  <a:gd name="connsiteX5-329" fmla="*/ 6171 w 21556"/>
                  <a:gd name="connsiteY5-330" fmla="*/ 7451 h 15683"/>
                  <a:gd name="connsiteX6-331" fmla="*/ 4141 w 21556"/>
                  <a:gd name="connsiteY6-332" fmla="*/ 9941 h 15683"/>
                  <a:gd name="connsiteX7-333" fmla="*/ 81 w 21556"/>
                  <a:gd name="connsiteY7-334" fmla="*/ 14922 h 15683"/>
                  <a:gd name="connsiteX8-335" fmla="*/ 81 w 21556"/>
                  <a:gd name="connsiteY8-336" fmla="*/ 15526 h 15683"/>
                  <a:gd name="connsiteX9-337" fmla="*/ 392 w 21556"/>
                  <a:gd name="connsiteY9-338" fmla="*/ 15675 h 15683"/>
                  <a:gd name="connsiteX10-339" fmla="*/ 12498 w 21556"/>
                  <a:gd name="connsiteY10-340" fmla="*/ 15675 h 15683"/>
                  <a:gd name="connsiteX11-341" fmla="*/ 13012 w 21556"/>
                  <a:gd name="connsiteY11-342" fmla="*/ 15580 h 15683"/>
                  <a:gd name="connsiteX12-343" fmla="*/ 13507 w 21556"/>
                  <a:gd name="connsiteY12-344" fmla="*/ 15221 h 15683"/>
                  <a:gd name="connsiteX13-345" fmla="*/ 13992 w 21556"/>
                  <a:gd name="connsiteY13-346" fmla="*/ 14726 h 15683"/>
                  <a:gd name="connsiteX14-347" fmla="*/ 17966 w 21556"/>
                  <a:gd name="connsiteY14-348" fmla="*/ 9822 h 15683"/>
                  <a:gd name="connsiteX15-349" fmla="*/ 19953 w 21556"/>
                  <a:gd name="connsiteY15-350" fmla="*/ 7370 h 15683"/>
                  <a:gd name="connsiteX16-351" fmla="*/ 20946 w 21556"/>
                  <a:gd name="connsiteY16-352" fmla="*/ 6144 h 15683"/>
                  <a:gd name="connsiteX17-353" fmla="*/ 21404 w 21556"/>
                  <a:gd name="connsiteY17-354" fmla="*/ 5555 h 15683"/>
                  <a:gd name="connsiteX18-355" fmla="*/ 21553 w 21556"/>
                  <a:gd name="connsiteY18-356" fmla="*/ 4817 h 15683"/>
                  <a:gd name="connsiteX19-357" fmla="*/ 21354 w 21556"/>
                  <a:gd name="connsiteY19-358" fmla="*/ 4199 h 15683"/>
                  <a:gd name="connsiteX20-359" fmla="*/ 20946 w 21556"/>
                  <a:gd name="connsiteY20-360" fmla="*/ 3689 h 15683"/>
                  <a:gd name="connsiteX21-361" fmla="*/ 19953 w 21556"/>
                  <a:gd name="connsiteY21-362" fmla="*/ 2459 h 15683"/>
                  <a:gd name="connsiteX22-363" fmla="*/ 17966 w 21556"/>
                  <a:gd name="connsiteY22-364" fmla="*/ 0 h 15683"/>
                  <a:gd name="connsiteX0-365" fmla="*/ 17966 w 21556"/>
                  <a:gd name="connsiteY0-366" fmla="*/ 0 h 15683"/>
                  <a:gd name="connsiteX1-367" fmla="*/ 7562 w 21556"/>
                  <a:gd name="connsiteY1-368" fmla="*/ 4070 h 15683"/>
                  <a:gd name="connsiteX2-369" fmla="*/ 7792 w 21556"/>
                  <a:gd name="connsiteY2-370" fmla="*/ 4675 h 15683"/>
                  <a:gd name="connsiteX3-371" fmla="*/ 7572 w 21556"/>
                  <a:gd name="connsiteY3-372" fmla="*/ 5720 h 15683"/>
                  <a:gd name="connsiteX4-373" fmla="*/ 6171 w 21556"/>
                  <a:gd name="connsiteY4-374" fmla="*/ 7451 h 15683"/>
                  <a:gd name="connsiteX5-375" fmla="*/ 4141 w 21556"/>
                  <a:gd name="connsiteY5-376" fmla="*/ 9941 h 15683"/>
                  <a:gd name="connsiteX6-377" fmla="*/ 81 w 21556"/>
                  <a:gd name="connsiteY6-378" fmla="*/ 14922 h 15683"/>
                  <a:gd name="connsiteX7-379" fmla="*/ 81 w 21556"/>
                  <a:gd name="connsiteY7-380" fmla="*/ 15526 h 15683"/>
                  <a:gd name="connsiteX8-381" fmla="*/ 392 w 21556"/>
                  <a:gd name="connsiteY8-382" fmla="*/ 15675 h 15683"/>
                  <a:gd name="connsiteX9-383" fmla="*/ 12498 w 21556"/>
                  <a:gd name="connsiteY9-384" fmla="*/ 15675 h 15683"/>
                  <a:gd name="connsiteX10-385" fmla="*/ 13012 w 21556"/>
                  <a:gd name="connsiteY10-386" fmla="*/ 15580 h 15683"/>
                  <a:gd name="connsiteX11-387" fmla="*/ 13507 w 21556"/>
                  <a:gd name="connsiteY11-388" fmla="*/ 15221 h 15683"/>
                  <a:gd name="connsiteX12-389" fmla="*/ 13992 w 21556"/>
                  <a:gd name="connsiteY12-390" fmla="*/ 14726 h 15683"/>
                  <a:gd name="connsiteX13-391" fmla="*/ 17966 w 21556"/>
                  <a:gd name="connsiteY13-392" fmla="*/ 9822 h 15683"/>
                  <a:gd name="connsiteX14-393" fmla="*/ 19953 w 21556"/>
                  <a:gd name="connsiteY14-394" fmla="*/ 7370 h 15683"/>
                  <a:gd name="connsiteX15-395" fmla="*/ 20946 w 21556"/>
                  <a:gd name="connsiteY15-396" fmla="*/ 6144 h 15683"/>
                  <a:gd name="connsiteX16-397" fmla="*/ 21404 w 21556"/>
                  <a:gd name="connsiteY16-398" fmla="*/ 5555 h 15683"/>
                  <a:gd name="connsiteX17-399" fmla="*/ 21553 w 21556"/>
                  <a:gd name="connsiteY17-400" fmla="*/ 4817 h 15683"/>
                  <a:gd name="connsiteX18-401" fmla="*/ 21354 w 21556"/>
                  <a:gd name="connsiteY18-402" fmla="*/ 4199 h 15683"/>
                  <a:gd name="connsiteX19-403" fmla="*/ 20946 w 21556"/>
                  <a:gd name="connsiteY19-404" fmla="*/ 3689 h 15683"/>
                  <a:gd name="connsiteX20-405" fmla="*/ 19953 w 21556"/>
                  <a:gd name="connsiteY20-406" fmla="*/ 2459 h 15683"/>
                  <a:gd name="connsiteX21-407" fmla="*/ 17966 w 21556"/>
                  <a:gd name="connsiteY21-408" fmla="*/ 0 h 15683"/>
                  <a:gd name="connsiteX0-409" fmla="*/ 19953 w 21556"/>
                  <a:gd name="connsiteY0-410" fmla="*/ 0 h 13224"/>
                  <a:gd name="connsiteX1-411" fmla="*/ 7562 w 21556"/>
                  <a:gd name="connsiteY1-412" fmla="*/ 1611 h 13224"/>
                  <a:gd name="connsiteX2-413" fmla="*/ 7792 w 21556"/>
                  <a:gd name="connsiteY2-414" fmla="*/ 2216 h 13224"/>
                  <a:gd name="connsiteX3-415" fmla="*/ 7572 w 21556"/>
                  <a:gd name="connsiteY3-416" fmla="*/ 3261 h 13224"/>
                  <a:gd name="connsiteX4-417" fmla="*/ 6171 w 21556"/>
                  <a:gd name="connsiteY4-418" fmla="*/ 4992 h 13224"/>
                  <a:gd name="connsiteX5-419" fmla="*/ 4141 w 21556"/>
                  <a:gd name="connsiteY5-420" fmla="*/ 7482 h 13224"/>
                  <a:gd name="connsiteX6-421" fmla="*/ 81 w 21556"/>
                  <a:gd name="connsiteY6-422" fmla="*/ 12463 h 13224"/>
                  <a:gd name="connsiteX7-423" fmla="*/ 81 w 21556"/>
                  <a:gd name="connsiteY7-424" fmla="*/ 13067 h 13224"/>
                  <a:gd name="connsiteX8-425" fmla="*/ 392 w 21556"/>
                  <a:gd name="connsiteY8-426" fmla="*/ 13216 h 13224"/>
                  <a:gd name="connsiteX9-427" fmla="*/ 12498 w 21556"/>
                  <a:gd name="connsiteY9-428" fmla="*/ 13216 h 13224"/>
                  <a:gd name="connsiteX10-429" fmla="*/ 13012 w 21556"/>
                  <a:gd name="connsiteY10-430" fmla="*/ 13121 h 13224"/>
                  <a:gd name="connsiteX11-431" fmla="*/ 13507 w 21556"/>
                  <a:gd name="connsiteY11-432" fmla="*/ 12762 h 13224"/>
                  <a:gd name="connsiteX12-433" fmla="*/ 13992 w 21556"/>
                  <a:gd name="connsiteY12-434" fmla="*/ 12267 h 13224"/>
                  <a:gd name="connsiteX13-435" fmla="*/ 17966 w 21556"/>
                  <a:gd name="connsiteY13-436" fmla="*/ 7363 h 13224"/>
                  <a:gd name="connsiteX14-437" fmla="*/ 19953 w 21556"/>
                  <a:gd name="connsiteY14-438" fmla="*/ 4911 h 13224"/>
                  <a:gd name="connsiteX15-439" fmla="*/ 20946 w 21556"/>
                  <a:gd name="connsiteY15-440" fmla="*/ 3685 h 13224"/>
                  <a:gd name="connsiteX16-441" fmla="*/ 21404 w 21556"/>
                  <a:gd name="connsiteY16-442" fmla="*/ 3096 h 13224"/>
                  <a:gd name="connsiteX17-443" fmla="*/ 21553 w 21556"/>
                  <a:gd name="connsiteY17-444" fmla="*/ 2358 h 13224"/>
                  <a:gd name="connsiteX18-445" fmla="*/ 21354 w 21556"/>
                  <a:gd name="connsiteY18-446" fmla="*/ 1740 h 13224"/>
                  <a:gd name="connsiteX19-447" fmla="*/ 20946 w 21556"/>
                  <a:gd name="connsiteY19-448" fmla="*/ 1230 h 13224"/>
                  <a:gd name="connsiteX20-449" fmla="*/ 19953 w 21556"/>
                  <a:gd name="connsiteY20-450" fmla="*/ 0 h 13224"/>
                  <a:gd name="connsiteX0-451" fmla="*/ 19953 w 21556"/>
                  <a:gd name="connsiteY0-452" fmla="*/ 0 h 13224"/>
                  <a:gd name="connsiteX1-453" fmla="*/ 7562 w 21556"/>
                  <a:gd name="connsiteY1-454" fmla="*/ 1611 h 13224"/>
                  <a:gd name="connsiteX2-455" fmla="*/ 7792 w 21556"/>
                  <a:gd name="connsiteY2-456" fmla="*/ 2216 h 13224"/>
                  <a:gd name="connsiteX3-457" fmla="*/ 7613 w 21556"/>
                  <a:gd name="connsiteY3-458" fmla="*/ 1590 h 13224"/>
                  <a:gd name="connsiteX4-459" fmla="*/ 7572 w 21556"/>
                  <a:gd name="connsiteY4-460" fmla="*/ 3261 h 13224"/>
                  <a:gd name="connsiteX5-461" fmla="*/ 6171 w 21556"/>
                  <a:gd name="connsiteY5-462" fmla="*/ 4992 h 13224"/>
                  <a:gd name="connsiteX6-463" fmla="*/ 4141 w 21556"/>
                  <a:gd name="connsiteY6-464" fmla="*/ 7482 h 13224"/>
                  <a:gd name="connsiteX7-465" fmla="*/ 81 w 21556"/>
                  <a:gd name="connsiteY7-466" fmla="*/ 12463 h 13224"/>
                  <a:gd name="connsiteX8-467" fmla="*/ 81 w 21556"/>
                  <a:gd name="connsiteY8-468" fmla="*/ 13067 h 13224"/>
                  <a:gd name="connsiteX9-469" fmla="*/ 392 w 21556"/>
                  <a:gd name="connsiteY9-470" fmla="*/ 13216 h 13224"/>
                  <a:gd name="connsiteX10-471" fmla="*/ 12498 w 21556"/>
                  <a:gd name="connsiteY10-472" fmla="*/ 13216 h 13224"/>
                  <a:gd name="connsiteX11-473" fmla="*/ 13012 w 21556"/>
                  <a:gd name="connsiteY11-474" fmla="*/ 13121 h 13224"/>
                  <a:gd name="connsiteX12-475" fmla="*/ 13507 w 21556"/>
                  <a:gd name="connsiteY12-476" fmla="*/ 12762 h 13224"/>
                  <a:gd name="connsiteX13-477" fmla="*/ 13992 w 21556"/>
                  <a:gd name="connsiteY13-478" fmla="*/ 12267 h 13224"/>
                  <a:gd name="connsiteX14-479" fmla="*/ 17966 w 21556"/>
                  <a:gd name="connsiteY14-480" fmla="*/ 7363 h 13224"/>
                  <a:gd name="connsiteX15-481" fmla="*/ 19953 w 21556"/>
                  <a:gd name="connsiteY15-482" fmla="*/ 4911 h 13224"/>
                  <a:gd name="connsiteX16-483" fmla="*/ 20946 w 21556"/>
                  <a:gd name="connsiteY16-484" fmla="*/ 3685 h 13224"/>
                  <a:gd name="connsiteX17-485" fmla="*/ 21404 w 21556"/>
                  <a:gd name="connsiteY17-486" fmla="*/ 3096 h 13224"/>
                  <a:gd name="connsiteX18-487" fmla="*/ 21553 w 21556"/>
                  <a:gd name="connsiteY18-488" fmla="*/ 2358 h 13224"/>
                  <a:gd name="connsiteX19-489" fmla="*/ 21354 w 21556"/>
                  <a:gd name="connsiteY19-490" fmla="*/ 1740 h 13224"/>
                  <a:gd name="connsiteX20-491" fmla="*/ 20946 w 21556"/>
                  <a:gd name="connsiteY20-492" fmla="*/ 1230 h 13224"/>
                  <a:gd name="connsiteX21-493" fmla="*/ 19953 w 21556"/>
                  <a:gd name="connsiteY21-494" fmla="*/ 0 h 13224"/>
                  <a:gd name="connsiteX0-495" fmla="*/ 19953 w 21556"/>
                  <a:gd name="connsiteY0-496" fmla="*/ 0 h 13224"/>
                  <a:gd name="connsiteX1-497" fmla="*/ 7562 w 21556"/>
                  <a:gd name="connsiteY1-498" fmla="*/ 1611 h 13224"/>
                  <a:gd name="connsiteX2-499" fmla="*/ 7792 w 21556"/>
                  <a:gd name="connsiteY2-500" fmla="*/ 2216 h 13224"/>
                  <a:gd name="connsiteX3-501" fmla="*/ 7572 w 21556"/>
                  <a:gd name="connsiteY3-502" fmla="*/ 3261 h 13224"/>
                  <a:gd name="connsiteX4-503" fmla="*/ 6171 w 21556"/>
                  <a:gd name="connsiteY4-504" fmla="*/ 4992 h 13224"/>
                  <a:gd name="connsiteX5-505" fmla="*/ 4141 w 21556"/>
                  <a:gd name="connsiteY5-506" fmla="*/ 7482 h 13224"/>
                  <a:gd name="connsiteX6-507" fmla="*/ 81 w 21556"/>
                  <a:gd name="connsiteY6-508" fmla="*/ 12463 h 13224"/>
                  <a:gd name="connsiteX7-509" fmla="*/ 81 w 21556"/>
                  <a:gd name="connsiteY7-510" fmla="*/ 13067 h 13224"/>
                  <a:gd name="connsiteX8-511" fmla="*/ 392 w 21556"/>
                  <a:gd name="connsiteY8-512" fmla="*/ 13216 h 13224"/>
                  <a:gd name="connsiteX9-513" fmla="*/ 12498 w 21556"/>
                  <a:gd name="connsiteY9-514" fmla="*/ 13216 h 13224"/>
                  <a:gd name="connsiteX10-515" fmla="*/ 13012 w 21556"/>
                  <a:gd name="connsiteY10-516" fmla="*/ 13121 h 13224"/>
                  <a:gd name="connsiteX11-517" fmla="*/ 13507 w 21556"/>
                  <a:gd name="connsiteY11-518" fmla="*/ 12762 h 13224"/>
                  <a:gd name="connsiteX12-519" fmla="*/ 13992 w 21556"/>
                  <a:gd name="connsiteY12-520" fmla="*/ 12267 h 13224"/>
                  <a:gd name="connsiteX13-521" fmla="*/ 17966 w 21556"/>
                  <a:gd name="connsiteY13-522" fmla="*/ 7363 h 13224"/>
                  <a:gd name="connsiteX14-523" fmla="*/ 19953 w 21556"/>
                  <a:gd name="connsiteY14-524" fmla="*/ 4911 h 13224"/>
                  <a:gd name="connsiteX15-525" fmla="*/ 20946 w 21556"/>
                  <a:gd name="connsiteY15-526" fmla="*/ 3685 h 13224"/>
                  <a:gd name="connsiteX16-527" fmla="*/ 21404 w 21556"/>
                  <a:gd name="connsiteY16-528" fmla="*/ 3096 h 13224"/>
                  <a:gd name="connsiteX17-529" fmla="*/ 21553 w 21556"/>
                  <a:gd name="connsiteY17-530" fmla="*/ 2358 h 13224"/>
                  <a:gd name="connsiteX18-531" fmla="*/ 21354 w 21556"/>
                  <a:gd name="connsiteY18-532" fmla="*/ 1740 h 13224"/>
                  <a:gd name="connsiteX19-533" fmla="*/ 20946 w 21556"/>
                  <a:gd name="connsiteY19-534" fmla="*/ 1230 h 13224"/>
                  <a:gd name="connsiteX20-535" fmla="*/ 19953 w 21556"/>
                  <a:gd name="connsiteY20-536" fmla="*/ 0 h 13224"/>
                  <a:gd name="connsiteX0-537" fmla="*/ 19953 w 21556"/>
                  <a:gd name="connsiteY0-538" fmla="*/ 0 h 13224"/>
                  <a:gd name="connsiteX1-539" fmla="*/ 7792 w 21556"/>
                  <a:gd name="connsiteY1-540" fmla="*/ 2216 h 13224"/>
                  <a:gd name="connsiteX2-541" fmla="*/ 7572 w 21556"/>
                  <a:gd name="connsiteY2-542" fmla="*/ 3261 h 13224"/>
                  <a:gd name="connsiteX3-543" fmla="*/ 6171 w 21556"/>
                  <a:gd name="connsiteY3-544" fmla="*/ 4992 h 13224"/>
                  <a:gd name="connsiteX4-545" fmla="*/ 4141 w 21556"/>
                  <a:gd name="connsiteY4-546" fmla="*/ 7482 h 13224"/>
                  <a:gd name="connsiteX5-547" fmla="*/ 81 w 21556"/>
                  <a:gd name="connsiteY5-548" fmla="*/ 12463 h 13224"/>
                  <a:gd name="connsiteX6-549" fmla="*/ 81 w 21556"/>
                  <a:gd name="connsiteY6-550" fmla="*/ 13067 h 13224"/>
                  <a:gd name="connsiteX7-551" fmla="*/ 392 w 21556"/>
                  <a:gd name="connsiteY7-552" fmla="*/ 13216 h 13224"/>
                  <a:gd name="connsiteX8-553" fmla="*/ 12498 w 21556"/>
                  <a:gd name="connsiteY8-554" fmla="*/ 13216 h 13224"/>
                  <a:gd name="connsiteX9-555" fmla="*/ 13012 w 21556"/>
                  <a:gd name="connsiteY9-556" fmla="*/ 13121 h 13224"/>
                  <a:gd name="connsiteX10-557" fmla="*/ 13507 w 21556"/>
                  <a:gd name="connsiteY10-558" fmla="*/ 12762 h 13224"/>
                  <a:gd name="connsiteX11-559" fmla="*/ 13992 w 21556"/>
                  <a:gd name="connsiteY11-560" fmla="*/ 12267 h 13224"/>
                  <a:gd name="connsiteX12-561" fmla="*/ 17966 w 21556"/>
                  <a:gd name="connsiteY12-562" fmla="*/ 7363 h 13224"/>
                  <a:gd name="connsiteX13-563" fmla="*/ 19953 w 21556"/>
                  <a:gd name="connsiteY13-564" fmla="*/ 4911 h 13224"/>
                  <a:gd name="connsiteX14-565" fmla="*/ 20946 w 21556"/>
                  <a:gd name="connsiteY14-566" fmla="*/ 3685 h 13224"/>
                  <a:gd name="connsiteX15-567" fmla="*/ 21404 w 21556"/>
                  <a:gd name="connsiteY15-568" fmla="*/ 3096 h 13224"/>
                  <a:gd name="connsiteX16-569" fmla="*/ 21553 w 21556"/>
                  <a:gd name="connsiteY16-570" fmla="*/ 2358 h 13224"/>
                  <a:gd name="connsiteX17-571" fmla="*/ 21354 w 21556"/>
                  <a:gd name="connsiteY17-572" fmla="*/ 1740 h 13224"/>
                  <a:gd name="connsiteX18-573" fmla="*/ 20946 w 21556"/>
                  <a:gd name="connsiteY18-574" fmla="*/ 1230 h 13224"/>
                  <a:gd name="connsiteX19-575" fmla="*/ 19953 w 21556"/>
                  <a:gd name="connsiteY19-576" fmla="*/ 0 h 13224"/>
                  <a:gd name="connsiteX0-577" fmla="*/ 20946 w 21556"/>
                  <a:gd name="connsiteY0-578" fmla="*/ 0 h 11994"/>
                  <a:gd name="connsiteX1-579" fmla="*/ 7792 w 21556"/>
                  <a:gd name="connsiteY1-580" fmla="*/ 986 h 11994"/>
                  <a:gd name="connsiteX2-581" fmla="*/ 7572 w 21556"/>
                  <a:gd name="connsiteY2-582" fmla="*/ 2031 h 11994"/>
                  <a:gd name="connsiteX3-583" fmla="*/ 6171 w 21556"/>
                  <a:gd name="connsiteY3-584" fmla="*/ 3762 h 11994"/>
                  <a:gd name="connsiteX4-585" fmla="*/ 4141 w 21556"/>
                  <a:gd name="connsiteY4-586" fmla="*/ 6252 h 11994"/>
                  <a:gd name="connsiteX5-587" fmla="*/ 81 w 21556"/>
                  <a:gd name="connsiteY5-588" fmla="*/ 11233 h 11994"/>
                  <a:gd name="connsiteX6-589" fmla="*/ 81 w 21556"/>
                  <a:gd name="connsiteY6-590" fmla="*/ 11837 h 11994"/>
                  <a:gd name="connsiteX7-591" fmla="*/ 392 w 21556"/>
                  <a:gd name="connsiteY7-592" fmla="*/ 11986 h 11994"/>
                  <a:gd name="connsiteX8-593" fmla="*/ 12498 w 21556"/>
                  <a:gd name="connsiteY8-594" fmla="*/ 11986 h 11994"/>
                  <a:gd name="connsiteX9-595" fmla="*/ 13012 w 21556"/>
                  <a:gd name="connsiteY9-596" fmla="*/ 11891 h 11994"/>
                  <a:gd name="connsiteX10-597" fmla="*/ 13507 w 21556"/>
                  <a:gd name="connsiteY10-598" fmla="*/ 11532 h 11994"/>
                  <a:gd name="connsiteX11-599" fmla="*/ 13992 w 21556"/>
                  <a:gd name="connsiteY11-600" fmla="*/ 11037 h 11994"/>
                  <a:gd name="connsiteX12-601" fmla="*/ 17966 w 21556"/>
                  <a:gd name="connsiteY12-602" fmla="*/ 6133 h 11994"/>
                  <a:gd name="connsiteX13-603" fmla="*/ 19953 w 21556"/>
                  <a:gd name="connsiteY13-604" fmla="*/ 3681 h 11994"/>
                  <a:gd name="connsiteX14-605" fmla="*/ 20946 w 21556"/>
                  <a:gd name="connsiteY14-606" fmla="*/ 2455 h 11994"/>
                  <a:gd name="connsiteX15-607" fmla="*/ 21404 w 21556"/>
                  <a:gd name="connsiteY15-608" fmla="*/ 1866 h 11994"/>
                  <a:gd name="connsiteX16-609" fmla="*/ 21553 w 21556"/>
                  <a:gd name="connsiteY16-610" fmla="*/ 1128 h 11994"/>
                  <a:gd name="connsiteX17-611" fmla="*/ 21354 w 21556"/>
                  <a:gd name="connsiteY17-612" fmla="*/ 510 h 11994"/>
                  <a:gd name="connsiteX18-613" fmla="*/ 20946 w 21556"/>
                  <a:gd name="connsiteY18-614" fmla="*/ 0 h 11994"/>
                  <a:gd name="connsiteX0-615" fmla="*/ 21354 w 21556"/>
                  <a:gd name="connsiteY0-616" fmla="*/ 0 h 11484"/>
                  <a:gd name="connsiteX1-617" fmla="*/ 7792 w 21556"/>
                  <a:gd name="connsiteY1-618" fmla="*/ 476 h 11484"/>
                  <a:gd name="connsiteX2-619" fmla="*/ 7572 w 21556"/>
                  <a:gd name="connsiteY2-620" fmla="*/ 1521 h 11484"/>
                  <a:gd name="connsiteX3-621" fmla="*/ 6171 w 21556"/>
                  <a:gd name="connsiteY3-622" fmla="*/ 3252 h 11484"/>
                  <a:gd name="connsiteX4-623" fmla="*/ 4141 w 21556"/>
                  <a:gd name="connsiteY4-624" fmla="*/ 5742 h 11484"/>
                  <a:gd name="connsiteX5-625" fmla="*/ 81 w 21556"/>
                  <a:gd name="connsiteY5-626" fmla="*/ 10723 h 11484"/>
                  <a:gd name="connsiteX6-627" fmla="*/ 81 w 21556"/>
                  <a:gd name="connsiteY6-628" fmla="*/ 11327 h 11484"/>
                  <a:gd name="connsiteX7-629" fmla="*/ 392 w 21556"/>
                  <a:gd name="connsiteY7-630" fmla="*/ 11476 h 11484"/>
                  <a:gd name="connsiteX8-631" fmla="*/ 12498 w 21556"/>
                  <a:gd name="connsiteY8-632" fmla="*/ 11476 h 11484"/>
                  <a:gd name="connsiteX9-633" fmla="*/ 13012 w 21556"/>
                  <a:gd name="connsiteY9-634" fmla="*/ 11381 h 11484"/>
                  <a:gd name="connsiteX10-635" fmla="*/ 13507 w 21556"/>
                  <a:gd name="connsiteY10-636" fmla="*/ 11022 h 11484"/>
                  <a:gd name="connsiteX11-637" fmla="*/ 13992 w 21556"/>
                  <a:gd name="connsiteY11-638" fmla="*/ 10527 h 11484"/>
                  <a:gd name="connsiteX12-639" fmla="*/ 17966 w 21556"/>
                  <a:gd name="connsiteY12-640" fmla="*/ 5623 h 11484"/>
                  <a:gd name="connsiteX13-641" fmla="*/ 19953 w 21556"/>
                  <a:gd name="connsiteY13-642" fmla="*/ 3171 h 11484"/>
                  <a:gd name="connsiteX14-643" fmla="*/ 20946 w 21556"/>
                  <a:gd name="connsiteY14-644" fmla="*/ 1945 h 11484"/>
                  <a:gd name="connsiteX15-645" fmla="*/ 21404 w 21556"/>
                  <a:gd name="connsiteY15-646" fmla="*/ 1356 h 11484"/>
                  <a:gd name="connsiteX16-647" fmla="*/ 21553 w 21556"/>
                  <a:gd name="connsiteY16-648" fmla="*/ 618 h 11484"/>
                  <a:gd name="connsiteX17-649" fmla="*/ 21354 w 21556"/>
                  <a:gd name="connsiteY17-650" fmla="*/ 0 h 11484"/>
                  <a:gd name="connsiteX0-651" fmla="*/ 21553 w 21556"/>
                  <a:gd name="connsiteY0-652" fmla="*/ 206 h 11072"/>
                  <a:gd name="connsiteX1-653" fmla="*/ 7792 w 21556"/>
                  <a:gd name="connsiteY1-654" fmla="*/ 64 h 11072"/>
                  <a:gd name="connsiteX2-655" fmla="*/ 7572 w 21556"/>
                  <a:gd name="connsiteY2-656" fmla="*/ 1109 h 11072"/>
                  <a:gd name="connsiteX3-657" fmla="*/ 6171 w 21556"/>
                  <a:gd name="connsiteY3-658" fmla="*/ 2840 h 11072"/>
                  <a:gd name="connsiteX4-659" fmla="*/ 4141 w 21556"/>
                  <a:gd name="connsiteY4-660" fmla="*/ 5330 h 11072"/>
                  <a:gd name="connsiteX5-661" fmla="*/ 81 w 21556"/>
                  <a:gd name="connsiteY5-662" fmla="*/ 10311 h 11072"/>
                  <a:gd name="connsiteX6-663" fmla="*/ 81 w 21556"/>
                  <a:gd name="connsiteY6-664" fmla="*/ 10915 h 11072"/>
                  <a:gd name="connsiteX7-665" fmla="*/ 392 w 21556"/>
                  <a:gd name="connsiteY7-666" fmla="*/ 11064 h 11072"/>
                  <a:gd name="connsiteX8-667" fmla="*/ 12498 w 21556"/>
                  <a:gd name="connsiteY8-668" fmla="*/ 11064 h 11072"/>
                  <a:gd name="connsiteX9-669" fmla="*/ 13012 w 21556"/>
                  <a:gd name="connsiteY9-670" fmla="*/ 10969 h 11072"/>
                  <a:gd name="connsiteX10-671" fmla="*/ 13507 w 21556"/>
                  <a:gd name="connsiteY10-672" fmla="*/ 10610 h 11072"/>
                  <a:gd name="connsiteX11-673" fmla="*/ 13992 w 21556"/>
                  <a:gd name="connsiteY11-674" fmla="*/ 10115 h 11072"/>
                  <a:gd name="connsiteX12-675" fmla="*/ 17966 w 21556"/>
                  <a:gd name="connsiteY12-676" fmla="*/ 5211 h 11072"/>
                  <a:gd name="connsiteX13-677" fmla="*/ 19953 w 21556"/>
                  <a:gd name="connsiteY13-678" fmla="*/ 2759 h 11072"/>
                  <a:gd name="connsiteX14-679" fmla="*/ 20946 w 21556"/>
                  <a:gd name="connsiteY14-680" fmla="*/ 1533 h 11072"/>
                  <a:gd name="connsiteX15-681" fmla="*/ 21404 w 21556"/>
                  <a:gd name="connsiteY15-682" fmla="*/ 944 h 11072"/>
                  <a:gd name="connsiteX16-683" fmla="*/ 21553 w 21556"/>
                  <a:gd name="connsiteY16-684" fmla="*/ 206 h 110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accent3">
                  <a:alpha val="7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en-US" sz="900"/>
              </a:p>
            </p:txBody>
          </p:sp>
        </p:grpSp>
        <p:grpSp>
          <p:nvGrpSpPr>
            <p:cNvPr id="49" name="íşlîdè"/>
            <p:cNvGrpSpPr/>
            <p:nvPr/>
          </p:nvGrpSpPr>
          <p:grpSpPr bwMode="auto">
            <a:xfrm>
              <a:off x="10903185" y="3173626"/>
              <a:ext cx="621157" cy="183414"/>
              <a:chOff x="-1" y="-1"/>
              <a:chExt cx="999401" cy="295121"/>
            </a:xfrm>
          </p:grpSpPr>
          <p:sp>
            <p:nvSpPr>
              <p:cNvPr id="50" name="í$ḷíďe"/>
              <p:cNvSpPr/>
              <p:nvPr/>
            </p:nvSpPr>
            <p:spPr bwMode="auto">
              <a:xfrm rot="5400000">
                <a:off x="769919" y="64984"/>
                <a:ext cx="295297" cy="165101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D2D4D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  <p:sp>
            <p:nvSpPr>
              <p:cNvPr id="51" name="iṩlîḑe"/>
              <p:cNvSpPr/>
              <p:nvPr/>
            </p:nvSpPr>
            <p:spPr bwMode="auto">
              <a:xfrm rot="5400000">
                <a:off x="346054" y="64984"/>
                <a:ext cx="295297" cy="165101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D2D4D4">
                  <a:alpha val="6196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  <p:sp>
            <p:nvSpPr>
              <p:cNvPr id="52" name="ïṡ1iḋé"/>
              <p:cNvSpPr/>
              <p:nvPr/>
            </p:nvSpPr>
            <p:spPr bwMode="auto">
              <a:xfrm rot="5400000">
                <a:off x="-65110" y="64984"/>
                <a:ext cx="295297" cy="165101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D2D4D4">
                  <a:alpha val="32941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</p:grpSp>
        <p:grpSp>
          <p:nvGrpSpPr>
            <p:cNvPr id="58" name="ïṩľïďe"/>
            <p:cNvGrpSpPr/>
            <p:nvPr/>
          </p:nvGrpSpPr>
          <p:grpSpPr>
            <a:xfrm>
              <a:off x="673100" y="4435615"/>
              <a:ext cx="2401709" cy="1233752"/>
              <a:chOff x="719137" y="1429926"/>
              <a:chExt cx="5376847" cy="1233752"/>
            </a:xfrm>
          </p:grpSpPr>
          <p:sp>
            <p:nvSpPr>
              <p:cNvPr id="59" name="ïşľiďè"/>
              <p:cNvSpPr/>
              <p:nvPr/>
            </p:nvSpPr>
            <p:spPr bwMode="auto">
              <a:xfrm>
                <a:off x="719137" y="1871731"/>
                <a:ext cx="5376847" cy="79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sp>
            <p:nvSpPr>
              <p:cNvPr id="60" name="ïşľïḑê"/>
              <p:cNvSpPr txBox="1"/>
              <p:nvPr/>
            </p:nvSpPr>
            <p:spPr bwMode="auto">
              <a:xfrm>
                <a:off x="719137" y="1429926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  <a:endParaRPr lang="en-US" altLang="zh-CN" b="1" dirty="0"/>
              </a:p>
            </p:txBody>
          </p:sp>
        </p:grpSp>
        <p:grpSp>
          <p:nvGrpSpPr>
            <p:cNvPr id="61" name="iSļiḑè"/>
            <p:cNvGrpSpPr/>
            <p:nvPr/>
          </p:nvGrpSpPr>
          <p:grpSpPr>
            <a:xfrm>
              <a:off x="6142860" y="4435615"/>
              <a:ext cx="2401709" cy="1233752"/>
              <a:chOff x="719137" y="1429926"/>
              <a:chExt cx="5376847" cy="1233752"/>
            </a:xfrm>
          </p:grpSpPr>
          <p:sp>
            <p:nvSpPr>
              <p:cNvPr id="62" name="íṡliďé"/>
              <p:cNvSpPr/>
              <p:nvPr/>
            </p:nvSpPr>
            <p:spPr bwMode="auto">
              <a:xfrm>
                <a:off x="719137" y="1871731"/>
                <a:ext cx="5376847" cy="79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sp>
            <p:nvSpPr>
              <p:cNvPr id="63" name="iśḷîḑè"/>
              <p:cNvSpPr txBox="1"/>
              <p:nvPr/>
            </p:nvSpPr>
            <p:spPr bwMode="auto">
              <a:xfrm>
                <a:off x="719137" y="1429926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  <a:endParaRPr lang="en-US" altLang="zh-CN" b="1" dirty="0"/>
              </a:p>
            </p:txBody>
          </p:sp>
        </p:grpSp>
        <p:grpSp>
          <p:nvGrpSpPr>
            <p:cNvPr id="64" name="ïṧḷiďè"/>
            <p:cNvGrpSpPr/>
            <p:nvPr/>
          </p:nvGrpSpPr>
          <p:grpSpPr>
            <a:xfrm>
              <a:off x="3665878" y="1170218"/>
              <a:ext cx="2401709" cy="1233752"/>
              <a:chOff x="719137" y="1429926"/>
              <a:chExt cx="5376847" cy="1233752"/>
            </a:xfrm>
          </p:grpSpPr>
          <p:sp>
            <p:nvSpPr>
              <p:cNvPr id="65" name="iṣlíḋè"/>
              <p:cNvSpPr/>
              <p:nvPr/>
            </p:nvSpPr>
            <p:spPr bwMode="auto">
              <a:xfrm>
                <a:off x="719137" y="1871731"/>
                <a:ext cx="5376847" cy="79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sp>
            <p:nvSpPr>
              <p:cNvPr id="66" name="ïśļîde"/>
              <p:cNvSpPr txBox="1"/>
              <p:nvPr/>
            </p:nvSpPr>
            <p:spPr bwMode="auto">
              <a:xfrm>
                <a:off x="719137" y="1429926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  <a:endParaRPr lang="en-US" altLang="zh-CN" b="1" dirty="0"/>
              </a:p>
            </p:txBody>
          </p:sp>
        </p:grpSp>
        <p:grpSp>
          <p:nvGrpSpPr>
            <p:cNvPr id="67" name="ïṣ1íḑé"/>
            <p:cNvGrpSpPr/>
            <p:nvPr/>
          </p:nvGrpSpPr>
          <p:grpSpPr>
            <a:xfrm>
              <a:off x="8757019" y="1170218"/>
              <a:ext cx="2401709" cy="1233752"/>
              <a:chOff x="719137" y="1429926"/>
              <a:chExt cx="5376847" cy="1233752"/>
            </a:xfrm>
          </p:grpSpPr>
          <p:sp>
            <p:nvSpPr>
              <p:cNvPr id="68" name="ïślíḍe"/>
              <p:cNvSpPr/>
              <p:nvPr/>
            </p:nvSpPr>
            <p:spPr bwMode="auto">
              <a:xfrm>
                <a:off x="719137" y="1871731"/>
                <a:ext cx="5376847" cy="79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sp>
            <p:nvSpPr>
              <p:cNvPr id="69" name="ï$ḻíde"/>
              <p:cNvSpPr txBox="1"/>
              <p:nvPr/>
            </p:nvSpPr>
            <p:spPr bwMode="auto">
              <a:xfrm>
                <a:off x="719137" y="1429926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  <a:endParaRPr lang="en-US" altLang="zh-CN" b="1" dirty="0"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3" name="217635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0529" y="1757363"/>
            <a:ext cx="9007092" cy="3762375"/>
            <a:chOff x="40705" y="1130300"/>
            <a:chExt cx="12009456" cy="5016500"/>
          </a:xfrm>
        </p:grpSpPr>
        <p:sp>
          <p:nvSpPr>
            <p:cNvPr id="4" name="ïṧļiḋè"/>
            <p:cNvSpPr/>
            <p:nvPr/>
          </p:nvSpPr>
          <p:spPr bwMode="auto">
            <a:xfrm flipH="1">
              <a:off x="144855" y="2561640"/>
              <a:ext cx="8924255" cy="0"/>
            </a:xfrm>
            <a:prstGeom prst="line">
              <a:avLst/>
            </a:prstGeom>
            <a:noFill/>
            <a:ln w="292100" cap="sq">
              <a:solidFill>
                <a:schemeClr val="bg1">
                  <a:lumMod val="9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5" name="ïSḷiḍê"/>
            <p:cNvSpPr/>
            <p:nvPr/>
          </p:nvSpPr>
          <p:spPr bwMode="auto">
            <a:xfrm>
              <a:off x="3422737" y="3697818"/>
              <a:ext cx="524134" cy="1134519"/>
            </a:xfrm>
            <a:custGeom>
              <a:avLst/>
              <a:gdLst>
                <a:gd name="T0" fmla="*/ 326 w 326"/>
                <a:gd name="T1" fmla="*/ 604 h 604"/>
                <a:gd name="T2" fmla="*/ 326 w 326"/>
                <a:gd name="T3" fmla="*/ 604 h 604"/>
                <a:gd name="T4" fmla="*/ 292 w 326"/>
                <a:gd name="T5" fmla="*/ 602 h 604"/>
                <a:gd name="T6" fmla="*/ 260 w 326"/>
                <a:gd name="T7" fmla="*/ 598 h 604"/>
                <a:gd name="T8" fmla="*/ 228 w 326"/>
                <a:gd name="T9" fmla="*/ 590 h 604"/>
                <a:gd name="T10" fmla="*/ 198 w 326"/>
                <a:gd name="T11" fmla="*/ 580 h 604"/>
                <a:gd name="T12" fmla="*/ 170 w 326"/>
                <a:gd name="T13" fmla="*/ 568 h 604"/>
                <a:gd name="T14" fmla="*/ 144 w 326"/>
                <a:gd name="T15" fmla="*/ 552 h 604"/>
                <a:gd name="T16" fmla="*/ 118 w 326"/>
                <a:gd name="T17" fmla="*/ 534 h 604"/>
                <a:gd name="T18" fmla="*/ 96 w 326"/>
                <a:gd name="T19" fmla="*/ 516 h 604"/>
                <a:gd name="T20" fmla="*/ 74 w 326"/>
                <a:gd name="T21" fmla="*/ 494 h 604"/>
                <a:gd name="T22" fmla="*/ 56 w 326"/>
                <a:gd name="T23" fmla="*/ 470 h 604"/>
                <a:gd name="T24" fmla="*/ 40 w 326"/>
                <a:gd name="T25" fmla="*/ 446 h 604"/>
                <a:gd name="T26" fmla="*/ 26 w 326"/>
                <a:gd name="T27" fmla="*/ 420 h 604"/>
                <a:gd name="T28" fmla="*/ 16 w 326"/>
                <a:gd name="T29" fmla="*/ 392 h 604"/>
                <a:gd name="T30" fmla="*/ 8 w 326"/>
                <a:gd name="T31" fmla="*/ 362 h 604"/>
                <a:gd name="T32" fmla="*/ 2 w 326"/>
                <a:gd name="T33" fmla="*/ 332 h 604"/>
                <a:gd name="T34" fmla="*/ 0 w 326"/>
                <a:gd name="T35" fmla="*/ 302 h 604"/>
                <a:gd name="T36" fmla="*/ 0 w 326"/>
                <a:gd name="T37" fmla="*/ 302 h 604"/>
                <a:gd name="T38" fmla="*/ 2 w 326"/>
                <a:gd name="T39" fmla="*/ 270 h 604"/>
                <a:gd name="T40" fmla="*/ 8 w 326"/>
                <a:gd name="T41" fmla="*/ 240 h 604"/>
                <a:gd name="T42" fmla="*/ 16 w 326"/>
                <a:gd name="T43" fmla="*/ 212 h 604"/>
                <a:gd name="T44" fmla="*/ 26 w 326"/>
                <a:gd name="T45" fmla="*/ 184 h 604"/>
                <a:gd name="T46" fmla="*/ 40 w 326"/>
                <a:gd name="T47" fmla="*/ 158 h 604"/>
                <a:gd name="T48" fmla="*/ 56 w 326"/>
                <a:gd name="T49" fmla="*/ 132 h 604"/>
                <a:gd name="T50" fmla="*/ 74 w 326"/>
                <a:gd name="T51" fmla="*/ 110 h 604"/>
                <a:gd name="T52" fmla="*/ 96 w 326"/>
                <a:gd name="T53" fmla="*/ 88 h 604"/>
                <a:gd name="T54" fmla="*/ 118 w 326"/>
                <a:gd name="T55" fmla="*/ 68 h 604"/>
                <a:gd name="T56" fmla="*/ 144 w 326"/>
                <a:gd name="T57" fmla="*/ 52 h 604"/>
                <a:gd name="T58" fmla="*/ 170 w 326"/>
                <a:gd name="T59" fmla="*/ 36 h 604"/>
                <a:gd name="T60" fmla="*/ 198 w 326"/>
                <a:gd name="T61" fmla="*/ 24 h 604"/>
                <a:gd name="T62" fmla="*/ 228 w 326"/>
                <a:gd name="T63" fmla="*/ 14 h 604"/>
                <a:gd name="T64" fmla="*/ 260 w 326"/>
                <a:gd name="T65" fmla="*/ 6 h 604"/>
                <a:gd name="T66" fmla="*/ 292 w 326"/>
                <a:gd name="T67" fmla="*/ 2 h 604"/>
                <a:gd name="T68" fmla="*/ 326 w 326"/>
                <a:gd name="T69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6" h="604">
                  <a:moveTo>
                    <a:pt x="326" y="604"/>
                  </a:moveTo>
                  <a:lnTo>
                    <a:pt x="326" y="604"/>
                  </a:lnTo>
                  <a:lnTo>
                    <a:pt x="292" y="602"/>
                  </a:lnTo>
                  <a:lnTo>
                    <a:pt x="260" y="598"/>
                  </a:lnTo>
                  <a:lnTo>
                    <a:pt x="228" y="590"/>
                  </a:lnTo>
                  <a:lnTo>
                    <a:pt x="198" y="580"/>
                  </a:lnTo>
                  <a:lnTo>
                    <a:pt x="170" y="568"/>
                  </a:lnTo>
                  <a:lnTo>
                    <a:pt x="144" y="552"/>
                  </a:lnTo>
                  <a:lnTo>
                    <a:pt x="118" y="534"/>
                  </a:lnTo>
                  <a:lnTo>
                    <a:pt x="96" y="516"/>
                  </a:lnTo>
                  <a:lnTo>
                    <a:pt x="74" y="494"/>
                  </a:lnTo>
                  <a:lnTo>
                    <a:pt x="56" y="470"/>
                  </a:lnTo>
                  <a:lnTo>
                    <a:pt x="40" y="446"/>
                  </a:lnTo>
                  <a:lnTo>
                    <a:pt x="26" y="420"/>
                  </a:lnTo>
                  <a:lnTo>
                    <a:pt x="16" y="392"/>
                  </a:lnTo>
                  <a:lnTo>
                    <a:pt x="8" y="362"/>
                  </a:lnTo>
                  <a:lnTo>
                    <a:pt x="2" y="332"/>
                  </a:lnTo>
                  <a:lnTo>
                    <a:pt x="0" y="302"/>
                  </a:lnTo>
                  <a:lnTo>
                    <a:pt x="0" y="302"/>
                  </a:lnTo>
                  <a:lnTo>
                    <a:pt x="2" y="270"/>
                  </a:lnTo>
                  <a:lnTo>
                    <a:pt x="8" y="240"/>
                  </a:lnTo>
                  <a:lnTo>
                    <a:pt x="16" y="212"/>
                  </a:lnTo>
                  <a:lnTo>
                    <a:pt x="26" y="184"/>
                  </a:lnTo>
                  <a:lnTo>
                    <a:pt x="40" y="158"/>
                  </a:lnTo>
                  <a:lnTo>
                    <a:pt x="56" y="132"/>
                  </a:lnTo>
                  <a:lnTo>
                    <a:pt x="74" y="110"/>
                  </a:lnTo>
                  <a:lnTo>
                    <a:pt x="96" y="88"/>
                  </a:lnTo>
                  <a:lnTo>
                    <a:pt x="118" y="68"/>
                  </a:lnTo>
                  <a:lnTo>
                    <a:pt x="144" y="52"/>
                  </a:lnTo>
                  <a:lnTo>
                    <a:pt x="170" y="36"/>
                  </a:lnTo>
                  <a:lnTo>
                    <a:pt x="198" y="24"/>
                  </a:lnTo>
                  <a:lnTo>
                    <a:pt x="228" y="14"/>
                  </a:lnTo>
                  <a:lnTo>
                    <a:pt x="260" y="6"/>
                  </a:lnTo>
                  <a:lnTo>
                    <a:pt x="292" y="2"/>
                  </a:lnTo>
                  <a:lnTo>
                    <a:pt x="326" y="0"/>
                  </a:lnTo>
                </a:path>
              </a:pathLst>
            </a:custGeom>
            <a:noFill/>
            <a:ln w="292100" cap="rnd">
              <a:solidFill>
                <a:schemeClr val="bg1">
                  <a:lumMod val="9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6" name="îṣlidè"/>
            <p:cNvSpPr/>
            <p:nvPr/>
          </p:nvSpPr>
          <p:spPr bwMode="auto">
            <a:xfrm flipH="1">
              <a:off x="3941898" y="3697818"/>
              <a:ext cx="2992211" cy="0"/>
            </a:xfrm>
            <a:prstGeom prst="line">
              <a:avLst/>
            </a:prstGeom>
            <a:noFill/>
            <a:ln w="292100" cap="rnd">
              <a:solidFill>
                <a:schemeClr val="bg1">
                  <a:lumMod val="9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7" name="ï$ḻiḍe"/>
            <p:cNvSpPr/>
            <p:nvPr/>
          </p:nvSpPr>
          <p:spPr bwMode="auto">
            <a:xfrm flipH="1">
              <a:off x="3928548" y="4829020"/>
              <a:ext cx="8121613" cy="0"/>
            </a:xfrm>
            <a:prstGeom prst="line">
              <a:avLst/>
            </a:prstGeom>
            <a:noFill/>
            <a:ln w="292100" cap="rnd">
              <a:solidFill>
                <a:schemeClr val="bg1">
                  <a:lumMod val="9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8" name="ï$ḷíḑé"/>
            <p:cNvSpPr/>
            <p:nvPr/>
          </p:nvSpPr>
          <p:spPr bwMode="auto">
            <a:xfrm flipH="1">
              <a:off x="6934107" y="3697818"/>
              <a:ext cx="2345336" cy="0"/>
            </a:xfrm>
            <a:prstGeom prst="line">
              <a:avLst/>
            </a:prstGeom>
            <a:noFill/>
            <a:ln w="292100" cap="rnd">
              <a:solidFill>
                <a:schemeClr val="bg1">
                  <a:lumMod val="9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9" name="íṣlíďê"/>
            <p:cNvSpPr/>
            <p:nvPr/>
          </p:nvSpPr>
          <p:spPr bwMode="auto">
            <a:xfrm>
              <a:off x="2351590" y="2266776"/>
              <a:ext cx="589730" cy="58973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2" name="iŝḷiďe"/>
            <p:cNvSpPr/>
            <p:nvPr/>
          </p:nvSpPr>
          <p:spPr bwMode="auto">
            <a:xfrm>
              <a:off x="6784829" y="3548540"/>
              <a:ext cx="298557" cy="2985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</a:p>
          </p:txBody>
        </p:sp>
        <p:sp>
          <p:nvSpPr>
            <p:cNvPr id="13" name="iṥlîḋé"/>
            <p:cNvSpPr/>
            <p:nvPr/>
          </p:nvSpPr>
          <p:spPr bwMode="auto">
            <a:xfrm>
              <a:off x="3764419" y="3548540"/>
              <a:ext cx="298557" cy="2985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</a:p>
          </p:txBody>
        </p:sp>
        <p:sp>
          <p:nvSpPr>
            <p:cNvPr id="15" name="iSļïḋé"/>
            <p:cNvSpPr/>
            <p:nvPr/>
          </p:nvSpPr>
          <p:spPr bwMode="auto">
            <a:xfrm>
              <a:off x="4645504" y="2508564"/>
              <a:ext cx="106154" cy="1061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6" name="îŝľíḋe"/>
            <p:cNvSpPr/>
            <p:nvPr/>
          </p:nvSpPr>
          <p:spPr bwMode="auto">
            <a:xfrm>
              <a:off x="6092510" y="2508564"/>
              <a:ext cx="106154" cy="1061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7" name="ïṡľiḓé"/>
            <p:cNvSpPr/>
            <p:nvPr/>
          </p:nvSpPr>
          <p:spPr bwMode="auto">
            <a:xfrm>
              <a:off x="5368177" y="3636448"/>
              <a:ext cx="106154" cy="1061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8" name="îśḷídè"/>
            <p:cNvSpPr/>
            <p:nvPr/>
          </p:nvSpPr>
          <p:spPr bwMode="auto">
            <a:xfrm>
              <a:off x="6470102" y="4779261"/>
              <a:ext cx="106154" cy="1061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20" name="îšlîďê"/>
            <p:cNvSpPr/>
            <p:nvPr/>
          </p:nvSpPr>
          <p:spPr bwMode="auto">
            <a:xfrm>
              <a:off x="9859274" y="4782578"/>
              <a:ext cx="106154" cy="1061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0" name="ïśḻïḋé"/>
            <p:cNvSpPr/>
            <p:nvPr/>
          </p:nvSpPr>
          <p:spPr bwMode="auto">
            <a:xfrm>
              <a:off x="9236319" y="2561640"/>
              <a:ext cx="520817" cy="1136178"/>
            </a:xfrm>
            <a:custGeom>
              <a:avLst/>
              <a:gdLst>
                <a:gd name="T0" fmla="*/ 0 w 324"/>
                <a:gd name="T1" fmla="*/ 0 h 604"/>
                <a:gd name="T2" fmla="*/ 0 w 324"/>
                <a:gd name="T3" fmla="*/ 0 h 604"/>
                <a:gd name="T4" fmla="*/ 34 w 324"/>
                <a:gd name="T5" fmla="*/ 2 h 604"/>
                <a:gd name="T6" fmla="*/ 66 w 324"/>
                <a:gd name="T7" fmla="*/ 6 h 604"/>
                <a:gd name="T8" fmla="*/ 96 w 324"/>
                <a:gd name="T9" fmla="*/ 14 h 604"/>
                <a:gd name="T10" fmla="*/ 126 w 324"/>
                <a:gd name="T11" fmla="*/ 24 h 604"/>
                <a:gd name="T12" fmla="*/ 154 w 324"/>
                <a:gd name="T13" fmla="*/ 36 h 604"/>
                <a:gd name="T14" fmla="*/ 182 w 324"/>
                <a:gd name="T15" fmla="*/ 52 h 604"/>
                <a:gd name="T16" fmla="*/ 206 w 324"/>
                <a:gd name="T17" fmla="*/ 70 h 604"/>
                <a:gd name="T18" fmla="*/ 230 w 324"/>
                <a:gd name="T19" fmla="*/ 88 h 604"/>
                <a:gd name="T20" fmla="*/ 250 w 324"/>
                <a:gd name="T21" fmla="*/ 110 h 604"/>
                <a:gd name="T22" fmla="*/ 270 w 324"/>
                <a:gd name="T23" fmla="*/ 134 h 604"/>
                <a:gd name="T24" fmla="*/ 286 w 324"/>
                <a:gd name="T25" fmla="*/ 158 h 604"/>
                <a:gd name="T26" fmla="*/ 300 w 324"/>
                <a:gd name="T27" fmla="*/ 184 h 604"/>
                <a:gd name="T28" fmla="*/ 310 w 324"/>
                <a:gd name="T29" fmla="*/ 212 h 604"/>
                <a:gd name="T30" fmla="*/ 318 w 324"/>
                <a:gd name="T31" fmla="*/ 242 h 604"/>
                <a:gd name="T32" fmla="*/ 324 w 324"/>
                <a:gd name="T33" fmla="*/ 272 h 604"/>
                <a:gd name="T34" fmla="*/ 324 w 324"/>
                <a:gd name="T35" fmla="*/ 302 h 604"/>
                <a:gd name="T36" fmla="*/ 324 w 324"/>
                <a:gd name="T37" fmla="*/ 302 h 604"/>
                <a:gd name="T38" fmla="*/ 324 w 324"/>
                <a:gd name="T39" fmla="*/ 332 h 604"/>
                <a:gd name="T40" fmla="*/ 318 w 324"/>
                <a:gd name="T41" fmla="*/ 362 h 604"/>
                <a:gd name="T42" fmla="*/ 310 w 324"/>
                <a:gd name="T43" fmla="*/ 392 h 604"/>
                <a:gd name="T44" fmla="*/ 300 w 324"/>
                <a:gd name="T45" fmla="*/ 420 h 604"/>
                <a:gd name="T46" fmla="*/ 286 w 324"/>
                <a:gd name="T47" fmla="*/ 446 h 604"/>
                <a:gd name="T48" fmla="*/ 270 w 324"/>
                <a:gd name="T49" fmla="*/ 470 h 604"/>
                <a:gd name="T50" fmla="*/ 250 w 324"/>
                <a:gd name="T51" fmla="*/ 494 h 604"/>
                <a:gd name="T52" fmla="*/ 230 w 324"/>
                <a:gd name="T53" fmla="*/ 516 h 604"/>
                <a:gd name="T54" fmla="*/ 206 w 324"/>
                <a:gd name="T55" fmla="*/ 534 h 604"/>
                <a:gd name="T56" fmla="*/ 182 w 324"/>
                <a:gd name="T57" fmla="*/ 552 h 604"/>
                <a:gd name="T58" fmla="*/ 154 w 324"/>
                <a:gd name="T59" fmla="*/ 568 h 604"/>
                <a:gd name="T60" fmla="*/ 126 w 324"/>
                <a:gd name="T61" fmla="*/ 580 h 604"/>
                <a:gd name="T62" fmla="*/ 96 w 324"/>
                <a:gd name="T63" fmla="*/ 590 h 604"/>
                <a:gd name="T64" fmla="*/ 66 w 324"/>
                <a:gd name="T65" fmla="*/ 598 h 604"/>
                <a:gd name="T66" fmla="*/ 34 w 324"/>
                <a:gd name="T67" fmla="*/ 602 h 604"/>
                <a:gd name="T68" fmla="*/ 0 w 324"/>
                <a:gd name="T69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604">
                  <a:moveTo>
                    <a:pt x="0" y="0"/>
                  </a:moveTo>
                  <a:lnTo>
                    <a:pt x="0" y="0"/>
                  </a:lnTo>
                  <a:lnTo>
                    <a:pt x="34" y="2"/>
                  </a:lnTo>
                  <a:lnTo>
                    <a:pt x="66" y="6"/>
                  </a:lnTo>
                  <a:lnTo>
                    <a:pt x="96" y="14"/>
                  </a:lnTo>
                  <a:lnTo>
                    <a:pt x="126" y="24"/>
                  </a:lnTo>
                  <a:lnTo>
                    <a:pt x="154" y="36"/>
                  </a:lnTo>
                  <a:lnTo>
                    <a:pt x="182" y="52"/>
                  </a:lnTo>
                  <a:lnTo>
                    <a:pt x="206" y="70"/>
                  </a:lnTo>
                  <a:lnTo>
                    <a:pt x="230" y="88"/>
                  </a:lnTo>
                  <a:lnTo>
                    <a:pt x="250" y="110"/>
                  </a:lnTo>
                  <a:lnTo>
                    <a:pt x="270" y="134"/>
                  </a:lnTo>
                  <a:lnTo>
                    <a:pt x="286" y="158"/>
                  </a:lnTo>
                  <a:lnTo>
                    <a:pt x="300" y="184"/>
                  </a:lnTo>
                  <a:lnTo>
                    <a:pt x="310" y="212"/>
                  </a:lnTo>
                  <a:lnTo>
                    <a:pt x="318" y="242"/>
                  </a:lnTo>
                  <a:lnTo>
                    <a:pt x="324" y="272"/>
                  </a:lnTo>
                  <a:lnTo>
                    <a:pt x="324" y="302"/>
                  </a:lnTo>
                  <a:lnTo>
                    <a:pt x="324" y="302"/>
                  </a:lnTo>
                  <a:lnTo>
                    <a:pt x="324" y="332"/>
                  </a:lnTo>
                  <a:lnTo>
                    <a:pt x="318" y="362"/>
                  </a:lnTo>
                  <a:lnTo>
                    <a:pt x="310" y="392"/>
                  </a:lnTo>
                  <a:lnTo>
                    <a:pt x="300" y="420"/>
                  </a:lnTo>
                  <a:lnTo>
                    <a:pt x="286" y="446"/>
                  </a:lnTo>
                  <a:lnTo>
                    <a:pt x="270" y="470"/>
                  </a:lnTo>
                  <a:lnTo>
                    <a:pt x="250" y="494"/>
                  </a:lnTo>
                  <a:lnTo>
                    <a:pt x="230" y="516"/>
                  </a:lnTo>
                  <a:lnTo>
                    <a:pt x="206" y="534"/>
                  </a:lnTo>
                  <a:lnTo>
                    <a:pt x="182" y="552"/>
                  </a:lnTo>
                  <a:lnTo>
                    <a:pt x="154" y="568"/>
                  </a:lnTo>
                  <a:lnTo>
                    <a:pt x="126" y="580"/>
                  </a:lnTo>
                  <a:lnTo>
                    <a:pt x="96" y="590"/>
                  </a:lnTo>
                  <a:lnTo>
                    <a:pt x="66" y="598"/>
                  </a:lnTo>
                  <a:lnTo>
                    <a:pt x="34" y="602"/>
                  </a:lnTo>
                  <a:lnTo>
                    <a:pt x="0" y="604"/>
                  </a:lnTo>
                </a:path>
              </a:pathLst>
            </a:custGeom>
            <a:noFill/>
            <a:ln w="292100" cap="rnd">
              <a:solidFill>
                <a:schemeClr val="bg1">
                  <a:lumMod val="9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1" name="iṩľîďe"/>
            <p:cNvSpPr/>
            <p:nvPr/>
          </p:nvSpPr>
          <p:spPr bwMode="auto">
            <a:xfrm>
              <a:off x="9165042" y="2508564"/>
              <a:ext cx="106154" cy="1061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2" name="íṧľîḋé"/>
            <p:cNvSpPr/>
            <p:nvPr/>
          </p:nvSpPr>
          <p:spPr bwMode="auto">
            <a:xfrm>
              <a:off x="8429924" y="3636448"/>
              <a:ext cx="106154" cy="1061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grpSp>
          <p:nvGrpSpPr>
            <p:cNvPr id="33" name="îs1iďè"/>
            <p:cNvGrpSpPr/>
            <p:nvPr/>
          </p:nvGrpSpPr>
          <p:grpSpPr>
            <a:xfrm rot="7377629">
              <a:off x="29295" y="1873405"/>
              <a:ext cx="1518898" cy="1496078"/>
              <a:chOff x="811876" y="3094925"/>
              <a:chExt cx="1690688" cy="1665287"/>
            </a:xfrm>
          </p:grpSpPr>
          <p:sp>
            <p:nvSpPr>
              <p:cNvPr id="34" name="ïşḷíďe"/>
              <p:cNvSpPr/>
              <p:nvPr/>
            </p:nvSpPr>
            <p:spPr bwMode="auto">
              <a:xfrm>
                <a:off x="811876" y="3099687"/>
                <a:ext cx="1690688" cy="166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35" name="ïṧ1iḍè"/>
              <p:cNvSpPr/>
              <p:nvPr/>
            </p:nvSpPr>
            <p:spPr bwMode="auto">
              <a:xfrm>
                <a:off x="1772314" y="4282375"/>
                <a:ext cx="492125" cy="209550"/>
              </a:xfrm>
              <a:custGeom>
                <a:avLst/>
                <a:gdLst>
                  <a:gd name="T0" fmla="*/ 0 w 234"/>
                  <a:gd name="T1" fmla="*/ 0 h 104"/>
                  <a:gd name="T2" fmla="*/ 62 w 234"/>
                  <a:gd name="T3" fmla="*/ 104 h 104"/>
                  <a:gd name="T4" fmla="*/ 234 w 234"/>
                  <a:gd name="T5" fmla="*/ 62 h 104"/>
                  <a:gd name="T6" fmla="*/ 218 w 234"/>
                  <a:gd name="T7" fmla="*/ 35 h 104"/>
                  <a:gd name="T8" fmla="*/ 194 w 234"/>
                  <a:gd name="T9" fmla="*/ 11 h 104"/>
                  <a:gd name="T10" fmla="*/ 161 w 234"/>
                  <a:gd name="T11" fmla="*/ 2 h 104"/>
                  <a:gd name="T12" fmla="*/ 0 w 234"/>
                  <a:gd name="T13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104">
                    <a:moveTo>
                      <a:pt x="0" y="0"/>
                    </a:moveTo>
                    <a:cubicBezTo>
                      <a:pt x="62" y="104"/>
                      <a:pt x="62" y="104"/>
                      <a:pt x="62" y="104"/>
                    </a:cubicBezTo>
                    <a:cubicBezTo>
                      <a:pt x="234" y="62"/>
                      <a:pt x="234" y="62"/>
                      <a:pt x="234" y="62"/>
                    </a:cubicBezTo>
                    <a:cubicBezTo>
                      <a:pt x="218" y="35"/>
                      <a:pt x="218" y="35"/>
                      <a:pt x="218" y="35"/>
                    </a:cubicBezTo>
                    <a:cubicBezTo>
                      <a:pt x="213" y="25"/>
                      <a:pt x="205" y="17"/>
                      <a:pt x="194" y="11"/>
                    </a:cubicBezTo>
                    <a:cubicBezTo>
                      <a:pt x="184" y="5"/>
                      <a:pt x="172" y="2"/>
                      <a:pt x="161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</a:p>
            </p:txBody>
          </p:sp>
          <p:sp>
            <p:nvSpPr>
              <p:cNvPr id="36" name="íšḷîḍe"/>
              <p:cNvSpPr/>
              <p:nvPr/>
            </p:nvSpPr>
            <p:spPr bwMode="auto">
              <a:xfrm>
                <a:off x="1902489" y="4464937"/>
                <a:ext cx="122238" cy="26988"/>
              </a:xfrm>
              <a:custGeom>
                <a:avLst/>
                <a:gdLst>
                  <a:gd name="T0" fmla="*/ 77 w 77"/>
                  <a:gd name="T1" fmla="*/ 0 h 17"/>
                  <a:gd name="T2" fmla="*/ 0 w 77"/>
                  <a:gd name="T3" fmla="*/ 17 h 17"/>
                  <a:gd name="T4" fmla="*/ 77 w 77"/>
                  <a:gd name="T5" fmla="*/ 0 h 17"/>
                  <a:gd name="T6" fmla="*/ 77 w 77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" h="17">
                    <a:moveTo>
                      <a:pt x="77" y="0"/>
                    </a:moveTo>
                    <a:lnTo>
                      <a:pt x="0" y="17"/>
                    </a:lnTo>
                    <a:lnTo>
                      <a:pt x="77" y="0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D9D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7" name="iṧ1ïdè"/>
              <p:cNvSpPr/>
              <p:nvPr/>
            </p:nvSpPr>
            <p:spPr bwMode="auto">
              <a:xfrm>
                <a:off x="1902489" y="4464937"/>
                <a:ext cx="122238" cy="26988"/>
              </a:xfrm>
              <a:custGeom>
                <a:avLst/>
                <a:gdLst>
                  <a:gd name="T0" fmla="*/ 77 w 77"/>
                  <a:gd name="T1" fmla="*/ 0 h 17"/>
                  <a:gd name="T2" fmla="*/ 0 w 77"/>
                  <a:gd name="T3" fmla="*/ 17 h 17"/>
                  <a:gd name="T4" fmla="*/ 77 w 77"/>
                  <a:gd name="T5" fmla="*/ 0 h 17"/>
                  <a:gd name="T6" fmla="*/ 77 w 77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" h="17">
                    <a:moveTo>
                      <a:pt x="77" y="0"/>
                    </a:moveTo>
                    <a:lnTo>
                      <a:pt x="0" y="17"/>
                    </a:lnTo>
                    <a:lnTo>
                      <a:pt x="77" y="0"/>
                    </a:lnTo>
                    <a:lnTo>
                      <a:pt x="7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8" name="ísľîďè"/>
              <p:cNvSpPr/>
              <p:nvPr/>
            </p:nvSpPr>
            <p:spPr bwMode="auto">
              <a:xfrm>
                <a:off x="1596101" y="4282375"/>
                <a:ext cx="306388" cy="476250"/>
              </a:xfrm>
              <a:custGeom>
                <a:avLst/>
                <a:gdLst>
                  <a:gd name="T0" fmla="*/ 84 w 146"/>
                  <a:gd name="T1" fmla="*/ 0 h 235"/>
                  <a:gd name="T2" fmla="*/ 146 w 146"/>
                  <a:gd name="T3" fmla="*/ 104 h 235"/>
                  <a:gd name="T4" fmla="*/ 26 w 146"/>
                  <a:gd name="T5" fmla="*/ 235 h 235"/>
                  <a:gd name="T6" fmla="*/ 10 w 146"/>
                  <a:gd name="T7" fmla="*/ 208 h 235"/>
                  <a:gd name="T8" fmla="*/ 0 w 146"/>
                  <a:gd name="T9" fmla="*/ 175 h 235"/>
                  <a:gd name="T10" fmla="*/ 8 w 146"/>
                  <a:gd name="T11" fmla="*/ 141 h 235"/>
                  <a:gd name="T12" fmla="*/ 84 w 146"/>
                  <a:gd name="T13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235">
                    <a:moveTo>
                      <a:pt x="84" y="0"/>
                    </a:moveTo>
                    <a:cubicBezTo>
                      <a:pt x="146" y="104"/>
                      <a:pt x="146" y="104"/>
                      <a:pt x="146" y="104"/>
                    </a:cubicBezTo>
                    <a:cubicBezTo>
                      <a:pt x="26" y="235"/>
                      <a:pt x="26" y="235"/>
                      <a:pt x="26" y="235"/>
                    </a:cubicBezTo>
                    <a:cubicBezTo>
                      <a:pt x="10" y="208"/>
                      <a:pt x="10" y="208"/>
                      <a:pt x="10" y="208"/>
                    </a:cubicBezTo>
                    <a:cubicBezTo>
                      <a:pt x="4" y="198"/>
                      <a:pt x="1" y="187"/>
                      <a:pt x="0" y="175"/>
                    </a:cubicBezTo>
                    <a:cubicBezTo>
                      <a:pt x="0" y="163"/>
                      <a:pt x="3" y="151"/>
                      <a:pt x="8" y="141"/>
                    </a:cubicBezTo>
                    <a:cubicBezTo>
                      <a:pt x="84" y="0"/>
                      <a:pt x="84" y="0"/>
                      <a:pt x="84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39" name="ïšļïďê"/>
              <p:cNvSpPr/>
              <p:nvPr/>
            </p:nvSpPr>
            <p:spPr bwMode="auto">
              <a:xfrm>
                <a:off x="1880264" y="4491925"/>
                <a:ext cx="22225" cy="25400"/>
              </a:xfrm>
              <a:custGeom>
                <a:avLst/>
                <a:gdLst>
                  <a:gd name="T0" fmla="*/ 14 w 14"/>
                  <a:gd name="T1" fmla="*/ 0 h 16"/>
                  <a:gd name="T2" fmla="*/ 0 w 14"/>
                  <a:gd name="T3" fmla="*/ 16 h 16"/>
                  <a:gd name="T4" fmla="*/ 0 w 14"/>
                  <a:gd name="T5" fmla="*/ 16 h 16"/>
                  <a:gd name="T6" fmla="*/ 14 w 14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6">
                    <a:moveTo>
                      <a:pt x="14" y="0"/>
                    </a:moveTo>
                    <a:lnTo>
                      <a:pt x="0" y="16"/>
                    </a:lnTo>
                    <a:lnTo>
                      <a:pt x="0" y="16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40" name="iṩľïďè"/>
              <p:cNvSpPr/>
              <p:nvPr/>
            </p:nvSpPr>
            <p:spPr bwMode="auto">
              <a:xfrm>
                <a:off x="1880264" y="4491925"/>
                <a:ext cx="22225" cy="25400"/>
              </a:xfrm>
              <a:custGeom>
                <a:avLst/>
                <a:gdLst>
                  <a:gd name="T0" fmla="*/ 14 w 14"/>
                  <a:gd name="T1" fmla="*/ 0 h 16"/>
                  <a:gd name="T2" fmla="*/ 0 w 14"/>
                  <a:gd name="T3" fmla="*/ 16 h 16"/>
                  <a:gd name="T4" fmla="*/ 0 w 14"/>
                  <a:gd name="T5" fmla="*/ 16 h 16"/>
                  <a:gd name="T6" fmla="*/ 14 w 14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6">
                    <a:moveTo>
                      <a:pt x="14" y="0"/>
                    </a:moveTo>
                    <a:lnTo>
                      <a:pt x="0" y="16"/>
                    </a:lnTo>
                    <a:lnTo>
                      <a:pt x="0" y="16"/>
                    </a:lnTo>
                    <a:lnTo>
                      <a:pt x="1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41" name="îṧḻïḋê"/>
              <p:cNvSpPr/>
              <p:nvPr/>
            </p:nvSpPr>
            <p:spPr bwMode="auto">
              <a:xfrm>
                <a:off x="1057939" y="3207637"/>
                <a:ext cx="714375" cy="976313"/>
              </a:xfrm>
              <a:custGeom>
                <a:avLst/>
                <a:gdLst>
                  <a:gd name="T0" fmla="*/ 450 w 450"/>
                  <a:gd name="T1" fmla="*/ 551 h 615"/>
                  <a:gd name="T2" fmla="*/ 338 w 450"/>
                  <a:gd name="T3" fmla="*/ 615 h 615"/>
                  <a:gd name="T4" fmla="*/ 0 w 450"/>
                  <a:gd name="T5" fmla="*/ 62 h 615"/>
                  <a:gd name="T6" fmla="*/ 111 w 450"/>
                  <a:gd name="T7" fmla="*/ 0 h 615"/>
                  <a:gd name="T8" fmla="*/ 450 w 450"/>
                  <a:gd name="T9" fmla="*/ 551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0" h="615">
                    <a:moveTo>
                      <a:pt x="450" y="551"/>
                    </a:moveTo>
                    <a:lnTo>
                      <a:pt x="338" y="615"/>
                    </a:lnTo>
                    <a:lnTo>
                      <a:pt x="0" y="62"/>
                    </a:lnTo>
                    <a:lnTo>
                      <a:pt x="111" y="0"/>
                    </a:lnTo>
                    <a:lnTo>
                      <a:pt x="450" y="551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42" name="íṧlíḍè"/>
              <p:cNvSpPr/>
              <p:nvPr/>
            </p:nvSpPr>
            <p:spPr bwMode="auto">
              <a:xfrm>
                <a:off x="1057939" y="3207637"/>
                <a:ext cx="714375" cy="976313"/>
              </a:xfrm>
              <a:custGeom>
                <a:avLst/>
                <a:gdLst>
                  <a:gd name="T0" fmla="*/ 450 w 450"/>
                  <a:gd name="T1" fmla="*/ 551 h 615"/>
                  <a:gd name="T2" fmla="*/ 338 w 450"/>
                  <a:gd name="T3" fmla="*/ 615 h 615"/>
                  <a:gd name="T4" fmla="*/ 0 w 450"/>
                  <a:gd name="T5" fmla="*/ 62 h 615"/>
                  <a:gd name="T6" fmla="*/ 111 w 450"/>
                  <a:gd name="T7" fmla="*/ 0 h 615"/>
                  <a:gd name="T8" fmla="*/ 450 w 450"/>
                  <a:gd name="T9" fmla="*/ 551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0" h="615">
                    <a:moveTo>
                      <a:pt x="450" y="551"/>
                    </a:moveTo>
                    <a:lnTo>
                      <a:pt x="338" y="615"/>
                    </a:lnTo>
                    <a:lnTo>
                      <a:pt x="0" y="62"/>
                    </a:lnTo>
                    <a:lnTo>
                      <a:pt x="111" y="0"/>
                    </a:lnTo>
                    <a:lnTo>
                      <a:pt x="450" y="55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43" name="íşḻídé"/>
              <p:cNvSpPr/>
              <p:nvPr/>
            </p:nvSpPr>
            <p:spPr bwMode="auto">
              <a:xfrm>
                <a:off x="1013489" y="3094925"/>
                <a:ext cx="265113" cy="323850"/>
              </a:xfrm>
              <a:custGeom>
                <a:avLst/>
                <a:gdLst>
                  <a:gd name="T0" fmla="*/ 17 w 126"/>
                  <a:gd name="T1" fmla="*/ 1 h 159"/>
                  <a:gd name="T2" fmla="*/ 21 w 126"/>
                  <a:gd name="T3" fmla="*/ 104 h 159"/>
                  <a:gd name="T4" fmla="*/ 109 w 126"/>
                  <a:gd name="T5" fmla="*/ 158 h 159"/>
                  <a:gd name="T6" fmla="*/ 105 w 126"/>
                  <a:gd name="T7" fmla="*/ 55 h 159"/>
                  <a:gd name="T8" fmla="*/ 17 w 126"/>
                  <a:gd name="T9" fmla="*/ 1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159">
                    <a:moveTo>
                      <a:pt x="17" y="1"/>
                    </a:moveTo>
                    <a:cubicBezTo>
                      <a:pt x="0" y="30"/>
                      <a:pt x="0" y="70"/>
                      <a:pt x="21" y="104"/>
                    </a:cubicBezTo>
                    <a:cubicBezTo>
                      <a:pt x="41" y="139"/>
                      <a:pt x="76" y="159"/>
                      <a:pt x="109" y="158"/>
                    </a:cubicBezTo>
                    <a:cubicBezTo>
                      <a:pt x="126" y="129"/>
                      <a:pt x="126" y="89"/>
                      <a:pt x="105" y="55"/>
                    </a:cubicBezTo>
                    <a:cubicBezTo>
                      <a:pt x="85" y="20"/>
                      <a:pt x="50" y="0"/>
                      <a:pt x="17" y="1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</a:p>
            </p:txBody>
          </p:sp>
          <p:sp>
            <p:nvSpPr>
              <p:cNvPr id="44" name="îṡḻîḍé"/>
              <p:cNvSpPr/>
              <p:nvPr/>
            </p:nvSpPr>
            <p:spPr bwMode="auto">
              <a:xfrm>
                <a:off x="1491326" y="3823587"/>
                <a:ext cx="384175" cy="620713"/>
              </a:xfrm>
              <a:custGeom>
                <a:avLst/>
                <a:gdLst>
                  <a:gd name="T0" fmla="*/ 49 w 183"/>
                  <a:gd name="T1" fmla="*/ 178 h 306"/>
                  <a:gd name="T2" fmla="*/ 182 w 183"/>
                  <a:gd name="T3" fmla="*/ 306 h 306"/>
                  <a:gd name="T4" fmla="*/ 134 w 183"/>
                  <a:gd name="T5" fmla="*/ 128 h 306"/>
                  <a:gd name="T6" fmla="*/ 1 w 183"/>
                  <a:gd name="T7" fmla="*/ 0 h 306"/>
                  <a:gd name="T8" fmla="*/ 49 w 183"/>
                  <a:gd name="T9" fmla="*/ 178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" h="306">
                    <a:moveTo>
                      <a:pt x="49" y="178"/>
                    </a:moveTo>
                    <a:cubicBezTo>
                      <a:pt x="83" y="235"/>
                      <a:pt x="129" y="278"/>
                      <a:pt x="182" y="306"/>
                    </a:cubicBezTo>
                    <a:cubicBezTo>
                      <a:pt x="183" y="247"/>
                      <a:pt x="167" y="185"/>
                      <a:pt x="134" y="128"/>
                    </a:cubicBezTo>
                    <a:cubicBezTo>
                      <a:pt x="100" y="71"/>
                      <a:pt x="53" y="28"/>
                      <a:pt x="1" y="0"/>
                    </a:cubicBezTo>
                    <a:cubicBezTo>
                      <a:pt x="0" y="59"/>
                      <a:pt x="16" y="121"/>
                      <a:pt x="49" y="178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45" name="ïṣ1ïḑê"/>
              <p:cNvSpPr/>
              <p:nvPr/>
            </p:nvSpPr>
            <p:spPr bwMode="auto">
              <a:xfrm>
                <a:off x="1759614" y="4239512"/>
                <a:ext cx="114300" cy="204788"/>
              </a:xfrm>
              <a:custGeom>
                <a:avLst/>
                <a:gdLst>
                  <a:gd name="T0" fmla="*/ 3 w 54"/>
                  <a:gd name="T1" fmla="*/ 0 h 101"/>
                  <a:gd name="T2" fmla="*/ 0 w 54"/>
                  <a:gd name="T3" fmla="*/ 10 h 101"/>
                  <a:gd name="T4" fmla="*/ 54 w 54"/>
                  <a:gd name="T5" fmla="*/ 101 h 101"/>
                  <a:gd name="T6" fmla="*/ 42 w 54"/>
                  <a:gd name="T7" fmla="*/ 10 h 101"/>
                  <a:gd name="T8" fmla="*/ 3 w 54"/>
                  <a:gd name="T9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01">
                    <a:moveTo>
                      <a:pt x="3" y="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54" y="71"/>
                      <a:pt x="50" y="40"/>
                      <a:pt x="42" y="1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D9D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</a:p>
            </p:txBody>
          </p:sp>
          <p:sp>
            <p:nvSpPr>
              <p:cNvPr id="46" name="îśḻîḋè"/>
              <p:cNvSpPr/>
              <p:nvPr/>
            </p:nvSpPr>
            <p:spPr bwMode="auto">
              <a:xfrm>
                <a:off x="1937414" y="3421950"/>
                <a:ext cx="117475" cy="74613"/>
              </a:xfrm>
              <a:custGeom>
                <a:avLst/>
                <a:gdLst>
                  <a:gd name="T0" fmla="*/ 55 w 56"/>
                  <a:gd name="T1" fmla="*/ 4 h 37"/>
                  <a:gd name="T2" fmla="*/ 49 w 56"/>
                  <a:gd name="T3" fmla="*/ 0 h 37"/>
                  <a:gd name="T4" fmla="*/ 42 w 56"/>
                  <a:gd name="T5" fmla="*/ 1 h 37"/>
                  <a:gd name="T6" fmla="*/ 5 w 56"/>
                  <a:gd name="T7" fmla="*/ 23 h 37"/>
                  <a:gd name="T8" fmla="*/ 1 w 56"/>
                  <a:gd name="T9" fmla="*/ 29 h 37"/>
                  <a:gd name="T10" fmla="*/ 2 w 56"/>
                  <a:gd name="T11" fmla="*/ 36 h 37"/>
                  <a:gd name="T12" fmla="*/ 3 w 56"/>
                  <a:gd name="T13" fmla="*/ 37 h 37"/>
                  <a:gd name="T14" fmla="*/ 56 w 56"/>
                  <a:gd name="T15" fmla="*/ 6 h 37"/>
                  <a:gd name="T16" fmla="*/ 55 w 56"/>
                  <a:gd name="T17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7">
                    <a:moveTo>
                      <a:pt x="55" y="4"/>
                    </a:moveTo>
                    <a:cubicBezTo>
                      <a:pt x="54" y="2"/>
                      <a:pt x="52" y="1"/>
                      <a:pt x="49" y="0"/>
                    </a:cubicBezTo>
                    <a:cubicBezTo>
                      <a:pt x="47" y="0"/>
                      <a:pt x="44" y="0"/>
                      <a:pt x="42" y="1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3" y="24"/>
                      <a:pt x="2" y="26"/>
                      <a:pt x="1" y="29"/>
                    </a:cubicBezTo>
                    <a:cubicBezTo>
                      <a:pt x="0" y="31"/>
                      <a:pt x="1" y="34"/>
                      <a:pt x="2" y="36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56" y="6"/>
                      <a:pt x="56" y="6"/>
                      <a:pt x="56" y="6"/>
                    </a:cubicBezTo>
                    <a:lnTo>
                      <a:pt x="55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47" name="íṡḻíḋe"/>
              <p:cNvSpPr/>
              <p:nvPr/>
            </p:nvSpPr>
            <p:spPr bwMode="auto">
              <a:xfrm>
                <a:off x="1943764" y="3434650"/>
                <a:ext cx="274638" cy="365125"/>
              </a:xfrm>
              <a:custGeom>
                <a:avLst/>
                <a:gdLst>
                  <a:gd name="T0" fmla="*/ 86 w 131"/>
                  <a:gd name="T1" fmla="*/ 57 h 180"/>
                  <a:gd name="T2" fmla="*/ 53 w 131"/>
                  <a:gd name="T3" fmla="*/ 0 h 180"/>
                  <a:gd name="T4" fmla="*/ 0 w 131"/>
                  <a:gd name="T5" fmla="*/ 31 h 180"/>
                  <a:gd name="T6" fmla="*/ 33 w 131"/>
                  <a:gd name="T7" fmla="*/ 88 h 180"/>
                  <a:gd name="T8" fmla="*/ 102 w 131"/>
                  <a:gd name="T9" fmla="*/ 176 h 180"/>
                  <a:gd name="T10" fmla="*/ 105 w 131"/>
                  <a:gd name="T11" fmla="*/ 179 h 180"/>
                  <a:gd name="T12" fmla="*/ 107 w 131"/>
                  <a:gd name="T13" fmla="*/ 180 h 180"/>
                  <a:gd name="T14" fmla="*/ 109 w 131"/>
                  <a:gd name="T15" fmla="*/ 179 h 180"/>
                  <a:gd name="T16" fmla="*/ 129 w 131"/>
                  <a:gd name="T17" fmla="*/ 167 h 180"/>
                  <a:gd name="T18" fmla="*/ 131 w 131"/>
                  <a:gd name="T19" fmla="*/ 165 h 180"/>
                  <a:gd name="T20" fmla="*/ 131 w 131"/>
                  <a:gd name="T21" fmla="*/ 163 h 180"/>
                  <a:gd name="T22" fmla="*/ 130 w 131"/>
                  <a:gd name="T23" fmla="*/ 159 h 180"/>
                  <a:gd name="T24" fmla="*/ 86 w 131"/>
                  <a:gd name="T25" fmla="*/ 5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1" h="180">
                    <a:moveTo>
                      <a:pt x="86" y="57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33" y="88"/>
                      <a:pt x="33" y="88"/>
                      <a:pt x="33" y="88"/>
                    </a:cubicBezTo>
                    <a:cubicBezTo>
                      <a:pt x="55" y="125"/>
                      <a:pt x="80" y="156"/>
                      <a:pt x="102" y="176"/>
                    </a:cubicBezTo>
                    <a:cubicBezTo>
                      <a:pt x="102" y="177"/>
                      <a:pt x="105" y="179"/>
                      <a:pt x="105" y="179"/>
                    </a:cubicBezTo>
                    <a:cubicBezTo>
                      <a:pt x="105" y="179"/>
                      <a:pt x="106" y="180"/>
                      <a:pt x="107" y="180"/>
                    </a:cubicBezTo>
                    <a:cubicBezTo>
                      <a:pt x="108" y="180"/>
                      <a:pt x="109" y="180"/>
                      <a:pt x="109" y="179"/>
                    </a:cubicBezTo>
                    <a:cubicBezTo>
                      <a:pt x="129" y="167"/>
                      <a:pt x="129" y="167"/>
                      <a:pt x="129" y="167"/>
                    </a:cubicBezTo>
                    <a:cubicBezTo>
                      <a:pt x="130" y="167"/>
                      <a:pt x="131" y="166"/>
                      <a:pt x="131" y="165"/>
                    </a:cubicBezTo>
                    <a:cubicBezTo>
                      <a:pt x="131" y="165"/>
                      <a:pt x="131" y="164"/>
                      <a:pt x="131" y="163"/>
                    </a:cubicBezTo>
                    <a:cubicBezTo>
                      <a:pt x="131" y="163"/>
                      <a:pt x="131" y="160"/>
                      <a:pt x="130" y="159"/>
                    </a:cubicBezTo>
                    <a:cubicBezTo>
                      <a:pt x="123" y="130"/>
                      <a:pt x="108" y="94"/>
                      <a:pt x="86" y="57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</a:p>
            </p:txBody>
          </p:sp>
          <p:sp>
            <p:nvSpPr>
              <p:cNvPr id="48" name="ïṩľiḍê"/>
              <p:cNvSpPr/>
              <p:nvPr/>
            </p:nvSpPr>
            <p:spPr bwMode="auto">
              <a:xfrm>
                <a:off x="1654839" y="3460050"/>
                <a:ext cx="117475" cy="76200"/>
              </a:xfrm>
              <a:custGeom>
                <a:avLst/>
                <a:gdLst>
                  <a:gd name="T0" fmla="*/ 55 w 56"/>
                  <a:gd name="T1" fmla="*/ 4 h 37"/>
                  <a:gd name="T2" fmla="*/ 49 w 56"/>
                  <a:gd name="T3" fmla="*/ 0 h 37"/>
                  <a:gd name="T4" fmla="*/ 42 w 56"/>
                  <a:gd name="T5" fmla="*/ 1 h 37"/>
                  <a:gd name="T6" fmla="*/ 5 w 56"/>
                  <a:gd name="T7" fmla="*/ 23 h 37"/>
                  <a:gd name="T8" fmla="*/ 1 w 56"/>
                  <a:gd name="T9" fmla="*/ 29 h 37"/>
                  <a:gd name="T10" fmla="*/ 2 w 56"/>
                  <a:gd name="T11" fmla="*/ 36 h 37"/>
                  <a:gd name="T12" fmla="*/ 3 w 56"/>
                  <a:gd name="T13" fmla="*/ 37 h 37"/>
                  <a:gd name="T14" fmla="*/ 56 w 56"/>
                  <a:gd name="T15" fmla="*/ 6 h 37"/>
                  <a:gd name="T16" fmla="*/ 55 w 56"/>
                  <a:gd name="T17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7">
                    <a:moveTo>
                      <a:pt x="55" y="4"/>
                    </a:moveTo>
                    <a:cubicBezTo>
                      <a:pt x="54" y="2"/>
                      <a:pt x="52" y="1"/>
                      <a:pt x="49" y="0"/>
                    </a:cubicBezTo>
                    <a:cubicBezTo>
                      <a:pt x="47" y="0"/>
                      <a:pt x="44" y="0"/>
                      <a:pt x="42" y="1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3" y="24"/>
                      <a:pt x="1" y="26"/>
                      <a:pt x="1" y="29"/>
                    </a:cubicBezTo>
                    <a:cubicBezTo>
                      <a:pt x="0" y="31"/>
                      <a:pt x="1" y="34"/>
                      <a:pt x="2" y="36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56" y="6"/>
                      <a:pt x="56" y="6"/>
                      <a:pt x="56" y="6"/>
                    </a:cubicBezTo>
                    <a:cubicBezTo>
                      <a:pt x="55" y="4"/>
                      <a:pt x="55" y="4"/>
                      <a:pt x="55" y="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49" name="iŝľîḋé"/>
              <p:cNvSpPr/>
              <p:nvPr/>
            </p:nvSpPr>
            <p:spPr bwMode="auto">
              <a:xfrm>
                <a:off x="1661189" y="3472750"/>
                <a:ext cx="276225" cy="365125"/>
              </a:xfrm>
              <a:custGeom>
                <a:avLst/>
                <a:gdLst>
                  <a:gd name="T0" fmla="*/ 86 w 131"/>
                  <a:gd name="T1" fmla="*/ 57 h 180"/>
                  <a:gd name="T2" fmla="*/ 53 w 131"/>
                  <a:gd name="T3" fmla="*/ 0 h 180"/>
                  <a:gd name="T4" fmla="*/ 0 w 131"/>
                  <a:gd name="T5" fmla="*/ 31 h 180"/>
                  <a:gd name="T6" fmla="*/ 33 w 131"/>
                  <a:gd name="T7" fmla="*/ 88 h 180"/>
                  <a:gd name="T8" fmla="*/ 102 w 131"/>
                  <a:gd name="T9" fmla="*/ 176 h 180"/>
                  <a:gd name="T10" fmla="*/ 105 w 131"/>
                  <a:gd name="T11" fmla="*/ 179 h 180"/>
                  <a:gd name="T12" fmla="*/ 107 w 131"/>
                  <a:gd name="T13" fmla="*/ 180 h 180"/>
                  <a:gd name="T14" fmla="*/ 109 w 131"/>
                  <a:gd name="T15" fmla="*/ 179 h 180"/>
                  <a:gd name="T16" fmla="*/ 129 w 131"/>
                  <a:gd name="T17" fmla="*/ 167 h 180"/>
                  <a:gd name="T18" fmla="*/ 131 w 131"/>
                  <a:gd name="T19" fmla="*/ 165 h 180"/>
                  <a:gd name="T20" fmla="*/ 131 w 131"/>
                  <a:gd name="T21" fmla="*/ 163 h 180"/>
                  <a:gd name="T22" fmla="*/ 130 w 131"/>
                  <a:gd name="T23" fmla="*/ 159 h 180"/>
                  <a:gd name="T24" fmla="*/ 86 w 131"/>
                  <a:gd name="T25" fmla="*/ 5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1" h="180">
                    <a:moveTo>
                      <a:pt x="86" y="57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33" y="88"/>
                      <a:pt x="33" y="88"/>
                      <a:pt x="33" y="88"/>
                    </a:cubicBezTo>
                    <a:cubicBezTo>
                      <a:pt x="55" y="125"/>
                      <a:pt x="80" y="156"/>
                      <a:pt x="102" y="176"/>
                    </a:cubicBezTo>
                    <a:cubicBezTo>
                      <a:pt x="102" y="177"/>
                      <a:pt x="105" y="179"/>
                      <a:pt x="105" y="179"/>
                    </a:cubicBezTo>
                    <a:cubicBezTo>
                      <a:pt x="105" y="179"/>
                      <a:pt x="106" y="180"/>
                      <a:pt x="107" y="180"/>
                    </a:cubicBezTo>
                    <a:cubicBezTo>
                      <a:pt x="108" y="180"/>
                      <a:pt x="108" y="179"/>
                      <a:pt x="109" y="179"/>
                    </a:cubicBezTo>
                    <a:cubicBezTo>
                      <a:pt x="129" y="167"/>
                      <a:pt x="129" y="167"/>
                      <a:pt x="129" y="167"/>
                    </a:cubicBezTo>
                    <a:cubicBezTo>
                      <a:pt x="130" y="167"/>
                      <a:pt x="130" y="166"/>
                      <a:pt x="131" y="165"/>
                    </a:cubicBezTo>
                    <a:cubicBezTo>
                      <a:pt x="131" y="165"/>
                      <a:pt x="131" y="164"/>
                      <a:pt x="131" y="163"/>
                    </a:cubicBezTo>
                    <a:cubicBezTo>
                      <a:pt x="131" y="163"/>
                      <a:pt x="130" y="160"/>
                      <a:pt x="130" y="159"/>
                    </a:cubicBezTo>
                    <a:cubicBezTo>
                      <a:pt x="123" y="130"/>
                      <a:pt x="108" y="94"/>
                      <a:pt x="86" y="57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</a:p>
            </p:txBody>
          </p:sp>
          <p:sp>
            <p:nvSpPr>
              <p:cNvPr id="50" name="îṧľíḋé"/>
              <p:cNvSpPr/>
              <p:nvPr/>
            </p:nvSpPr>
            <p:spPr bwMode="auto">
              <a:xfrm>
                <a:off x="1951701" y="3510850"/>
                <a:ext cx="161925" cy="20638"/>
              </a:xfrm>
              <a:custGeom>
                <a:avLst/>
                <a:gdLst>
                  <a:gd name="T0" fmla="*/ 0 w 102"/>
                  <a:gd name="T1" fmla="*/ 0 h 13"/>
                  <a:gd name="T2" fmla="*/ 6 w 102"/>
                  <a:gd name="T3" fmla="*/ 12 h 13"/>
                  <a:gd name="T4" fmla="*/ 102 w 102"/>
                  <a:gd name="T5" fmla="*/ 13 h 13"/>
                  <a:gd name="T6" fmla="*/ 95 w 102"/>
                  <a:gd name="T7" fmla="*/ 2 h 13"/>
                  <a:gd name="T8" fmla="*/ 0 w 102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3">
                    <a:moveTo>
                      <a:pt x="0" y="0"/>
                    </a:moveTo>
                    <a:lnTo>
                      <a:pt x="6" y="12"/>
                    </a:lnTo>
                    <a:lnTo>
                      <a:pt x="102" y="13"/>
                    </a:lnTo>
                    <a:lnTo>
                      <a:pt x="95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51" name="ïṥlíďe"/>
              <p:cNvSpPr/>
              <p:nvPr/>
            </p:nvSpPr>
            <p:spPr bwMode="auto">
              <a:xfrm>
                <a:off x="1951701" y="3510850"/>
                <a:ext cx="161925" cy="20638"/>
              </a:xfrm>
              <a:custGeom>
                <a:avLst/>
                <a:gdLst>
                  <a:gd name="T0" fmla="*/ 0 w 102"/>
                  <a:gd name="T1" fmla="*/ 0 h 13"/>
                  <a:gd name="T2" fmla="*/ 6 w 102"/>
                  <a:gd name="T3" fmla="*/ 12 h 13"/>
                  <a:gd name="T4" fmla="*/ 102 w 102"/>
                  <a:gd name="T5" fmla="*/ 13 h 13"/>
                  <a:gd name="T6" fmla="*/ 95 w 102"/>
                  <a:gd name="T7" fmla="*/ 2 h 13"/>
                  <a:gd name="T8" fmla="*/ 0 w 102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3">
                    <a:moveTo>
                      <a:pt x="0" y="0"/>
                    </a:moveTo>
                    <a:lnTo>
                      <a:pt x="6" y="12"/>
                    </a:lnTo>
                    <a:lnTo>
                      <a:pt x="102" y="13"/>
                    </a:lnTo>
                    <a:lnTo>
                      <a:pt x="95" y="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52" name="îṣḷîďé"/>
              <p:cNvSpPr/>
              <p:nvPr/>
            </p:nvSpPr>
            <p:spPr bwMode="auto">
              <a:xfrm>
                <a:off x="1656426" y="3507675"/>
                <a:ext cx="149225" cy="19050"/>
              </a:xfrm>
              <a:custGeom>
                <a:avLst/>
                <a:gdLst>
                  <a:gd name="T0" fmla="*/ 65 w 71"/>
                  <a:gd name="T1" fmla="*/ 1 h 10"/>
                  <a:gd name="T2" fmla="*/ 71 w 71"/>
                  <a:gd name="T3" fmla="*/ 10 h 10"/>
                  <a:gd name="T4" fmla="*/ 71 w 71"/>
                  <a:gd name="T5" fmla="*/ 10 h 10"/>
                  <a:gd name="T6" fmla="*/ 65 w 71"/>
                  <a:gd name="T7" fmla="*/ 1 h 10"/>
                  <a:gd name="T8" fmla="*/ 4 w 71"/>
                  <a:gd name="T9" fmla="*/ 0 h 10"/>
                  <a:gd name="T10" fmla="*/ 0 w 71"/>
                  <a:gd name="T11" fmla="*/ 6 h 10"/>
                  <a:gd name="T12" fmla="*/ 0 w 71"/>
                  <a:gd name="T13" fmla="*/ 8 h 10"/>
                  <a:gd name="T14" fmla="*/ 0 w 71"/>
                  <a:gd name="T15" fmla="*/ 6 h 10"/>
                  <a:gd name="T16" fmla="*/ 4 w 71"/>
                  <a:gd name="T17" fmla="*/ 0 h 10"/>
                  <a:gd name="T18" fmla="*/ 4 w 71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" h="10">
                    <a:moveTo>
                      <a:pt x="65" y="1"/>
                    </a:moveTo>
                    <a:cubicBezTo>
                      <a:pt x="71" y="10"/>
                      <a:pt x="71" y="10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5" y="1"/>
                      <a:pt x="65" y="1"/>
                      <a:pt x="65" y="1"/>
                    </a:cubicBezTo>
                    <a:moveTo>
                      <a:pt x="4" y="0"/>
                    </a:moveTo>
                    <a:cubicBezTo>
                      <a:pt x="2" y="2"/>
                      <a:pt x="0" y="3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7"/>
                      <a:pt x="0" y="6"/>
                      <a:pt x="0" y="6"/>
                    </a:cubicBezTo>
                    <a:cubicBezTo>
                      <a:pt x="0" y="3"/>
                      <a:pt x="2" y="2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CCCB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53" name="îslîḓê"/>
              <p:cNvSpPr/>
              <p:nvPr/>
            </p:nvSpPr>
            <p:spPr bwMode="auto">
              <a:xfrm>
                <a:off x="1656426" y="3507675"/>
                <a:ext cx="53975" cy="19050"/>
              </a:xfrm>
              <a:custGeom>
                <a:avLst/>
                <a:gdLst>
                  <a:gd name="T0" fmla="*/ 4 w 25"/>
                  <a:gd name="T1" fmla="*/ 0 h 10"/>
                  <a:gd name="T2" fmla="*/ 0 w 25"/>
                  <a:gd name="T3" fmla="*/ 6 h 10"/>
                  <a:gd name="T4" fmla="*/ 0 w 25"/>
                  <a:gd name="T5" fmla="*/ 8 h 10"/>
                  <a:gd name="T6" fmla="*/ 0 w 25"/>
                  <a:gd name="T7" fmla="*/ 9 h 10"/>
                  <a:gd name="T8" fmla="*/ 10 w 25"/>
                  <a:gd name="T9" fmla="*/ 10 h 10"/>
                  <a:gd name="T10" fmla="*/ 25 w 25"/>
                  <a:gd name="T11" fmla="*/ 1 h 10"/>
                  <a:gd name="T12" fmla="*/ 4 w 25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0">
                    <a:moveTo>
                      <a:pt x="4" y="0"/>
                    </a:moveTo>
                    <a:cubicBezTo>
                      <a:pt x="2" y="2"/>
                      <a:pt x="0" y="3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CCCB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54" name="iṥliḓê"/>
              <p:cNvSpPr/>
              <p:nvPr/>
            </p:nvSpPr>
            <p:spPr bwMode="auto">
              <a:xfrm>
                <a:off x="1678651" y="3509262"/>
                <a:ext cx="127000" cy="17463"/>
              </a:xfrm>
              <a:custGeom>
                <a:avLst/>
                <a:gdLst>
                  <a:gd name="T0" fmla="*/ 20 w 80"/>
                  <a:gd name="T1" fmla="*/ 0 h 11"/>
                  <a:gd name="T2" fmla="*/ 0 w 80"/>
                  <a:gd name="T3" fmla="*/ 11 h 11"/>
                  <a:gd name="T4" fmla="*/ 80 w 80"/>
                  <a:gd name="T5" fmla="*/ 11 h 11"/>
                  <a:gd name="T6" fmla="*/ 73 w 80"/>
                  <a:gd name="T7" fmla="*/ 0 h 11"/>
                  <a:gd name="T8" fmla="*/ 20 w 80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11">
                    <a:moveTo>
                      <a:pt x="20" y="0"/>
                    </a:moveTo>
                    <a:lnTo>
                      <a:pt x="0" y="11"/>
                    </a:lnTo>
                    <a:lnTo>
                      <a:pt x="80" y="11"/>
                    </a:lnTo>
                    <a:lnTo>
                      <a:pt x="73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55" name="îšḻíḋè"/>
              <p:cNvSpPr/>
              <p:nvPr/>
            </p:nvSpPr>
            <p:spPr bwMode="auto">
              <a:xfrm>
                <a:off x="1678651" y="3509262"/>
                <a:ext cx="127000" cy="17463"/>
              </a:xfrm>
              <a:custGeom>
                <a:avLst/>
                <a:gdLst>
                  <a:gd name="T0" fmla="*/ 20 w 80"/>
                  <a:gd name="T1" fmla="*/ 0 h 11"/>
                  <a:gd name="T2" fmla="*/ 0 w 80"/>
                  <a:gd name="T3" fmla="*/ 11 h 11"/>
                  <a:gd name="T4" fmla="*/ 80 w 80"/>
                  <a:gd name="T5" fmla="*/ 11 h 11"/>
                  <a:gd name="T6" fmla="*/ 73 w 80"/>
                  <a:gd name="T7" fmla="*/ 0 h 11"/>
                  <a:gd name="T8" fmla="*/ 20 w 80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11">
                    <a:moveTo>
                      <a:pt x="20" y="0"/>
                    </a:moveTo>
                    <a:lnTo>
                      <a:pt x="0" y="11"/>
                    </a:lnTo>
                    <a:lnTo>
                      <a:pt x="80" y="11"/>
                    </a:lnTo>
                    <a:lnTo>
                      <a:pt x="73" y="0"/>
                    </a:lnTo>
                    <a:lnTo>
                      <a:pt x="20" y="0"/>
                    </a:ln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56" name="ïşlíḍé"/>
              <p:cNvSpPr/>
              <p:nvPr/>
            </p:nvSpPr>
            <p:spPr bwMode="auto">
              <a:xfrm>
                <a:off x="1429414" y="3523550"/>
                <a:ext cx="1073150" cy="371475"/>
              </a:xfrm>
              <a:custGeom>
                <a:avLst/>
                <a:gdLst>
                  <a:gd name="T0" fmla="*/ 510 w 510"/>
                  <a:gd name="T1" fmla="*/ 55 h 183"/>
                  <a:gd name="T2" fmla="*/ 478 w 510"/>
                  <a:gd name="T3" fmla="*/ 27 h 183"/>
                  <a:gd name="T4" fmla="*/ 451 w 510"/>
                  <a:gd name="T5" fmla="*/ 11 h 183"/>
                  <a:gd name="T6" fmla="*/ 419 w 510"/>
                  <a:gd name="T7" fmla="*/ 5 h 183"/>
                  <a:gd name="T8" fmla="*/ 0 w 510"/>
                  <a:gd name="T9" fmla="*/ 0 h 183"/>
                  <a:gd name="T10" fmla="*/ 108 w 510"/>
                  <a:gd name="T11" fmla="*/ 183 h 183"/>
                  <a:gd name="T12" fmla="*/ 193 w 510"/>
                  <a:gd name="T13" fmla="*/ 133 h 183"/>
                  <a:gd name="T14" fmla="*/ 510 w 510"/>
                  <a:gd name="T15" fmla="*/ 55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0" h="183">
                    <a:moveTo>
                      <a:pt x="510" y="55"/>
                    </a:moveTo>
                    <a:cubicBezTo>
                      <a:pt x="478" y="27"/>
                      <a:pt x="478" y="27"/>
                      <a:pt x="478" y="27"/>
                    </a:cubicBezTo>
                    <a:cubicBezTo>
                      <a:pt x="470" y="21"/>
                      <a:pt x="461" y="15"/>
                      <a:pt x="451" y="11"/>
                    </a:cubicBezTo>
                    <a:cubicBezTo>
                      <a:pt x="440" y="7"/>
                      <a:pt x="430" y="5"/>
                      <a:pt x="419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8" y="183"/>
                      <a:pt x="108" y="183"/>
                      <a:pt x="108" y="183"/>
                    </a:cubicBezTo>
                    <a:cubicBezTo>
                      <a:pt x="193" y="133"/>
                      <a:pt x="193" y="133"/>
                      <a:pt x="193" y="133"/>
                    </a:cubicBezTo>
                    <a:cubicBezTo>
                      <a:pt x="510" y="55"/>
                      <a:pt x="510" y="55"/>
                      <a:pt x="510" y="55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</a:p>
            </p:txBody>
          </p:sp>
          <p:sp>
            <p:nvSpPr>
              <p:cNvPr id="57" name="ïṣļíḑê"/>
              <p:cNvSpPr/>
              <p:nvPr/>
            </p:nvSpPr>
            <p:spPr bwMode="auto">
              <a:xfrm>
                <a:off x="1642139" y="3642612"/>
                <a:ext cx="788988" cy="252413"/>
              </a:xfrm>
              <a:custGeom>
                <a:avLst/>
                <a:gdLst>
                  <a:gd name="T0" fmla="*/ 497 w 497"/>
                  <a:gd name="T1" fmla="*/ 5 h 159"/>
                  <a:gd name="T2" fmla="*/ 122 w 497"/>
                  <a:gd name="T3" fmla="*/ 95 h 159"/>
                  <a:gd name="T4" fmla="*/ 9 w 497"/>
                  <a:gd name="T5" fmla="*/ 159 h 159"/>
                  <a:gd name="T6" fmla="*/ 0 w 497"/>
                  <a:gd name="T7" fmla="*/ 143 h 159"/>
                  <a:gd name="T8" fmla="*/ 113 w 497"/>
                  <a:gd name="T9" fmla="*/ 78 h 159"/>
                  <a:gd name="T10" fmla="*/ 490 w 497"/>
                  <a:gd name="T11" fmla="*/ 0 h 159"/>
                  <a:gd name="T12" fmla="*/ 497 w 497"/>
                  <a:gd name="T13" fmla="*/ 5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7" h="159">
                    <a:moveTo>
                      <a:pt x="497" y="5"/>
                    </a:moveTo>
                    <a:lnTo>
                      <a:pt x="122" y="95"/>
                    </a:lnTo>
                    <a:lnTo>
                      <a:pt x="9" y="159"/>
                    </a:lnTo>
                    <a:lnTo>
                      <a:pt x="0" y="143"/>
                    </a:lnTo>
                    <a:lnTo>
                      <a:pt x="113" y="78"/>
                    </a:lnTo>
                    <a:lnTo>
                      <a:pt x="490" y="0"/>
                    </a:lnTo>
                    <a:lnTo>
                      <a:pt x="497" y="5"/>
                    </a:lnTo>
                    <a:close/>
                  </a:path>
                </a:pathLst>
              </a:custGeom>
              <a:solidFill>
                <a:srgbClr val="CCCB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</a:p>
            </p:txBody>
          </p:sp>
          <p:sp>
            <p:nvSpPr>
              <p:cNvPr id="58" name="iṩḷîde"/>
              <p:cNvSpPr/>
              <p:nvPr/>
            </p:nvSpPr>
            <p:spPr bwMode="auto">
              <a:xfrm>
                <a:off x="1642139" y="3642612"/>
                <a:ext cx="788988" cy="252413"/>
              </a:xfrm>
              <a:custGeom>
                <a:avLst/>
                <a:gdLst>
                  <a:gd name="T0" fmla="*/ 497 w 497"/>
                  <a:gd name="T1" fmla="*/ 5 h 159"/>
                  <a:gd name="T2" fmla="*/ 122 w 497"/>
                  <a:gd name="T3" fmla="*/ 95 h 159"/>
                  <a:gd name="T4" fmla="*/ 9 w 497"/>
                  <a:gd name="T5" fmla="*/ 159 h 159"/>
                  <a:gd name="T6" fmla="*/ 0 w 497"/>
                  <a:gd name="T7" fmla="*/ 143 h 159"/>
                  <a:gd name="T8" fmla="*/ 113 w 497"/>
                  <a:gd name="T9" fmla="*/ 78 h 159"/>
                  <a:gd name="T10" fmla="*/ 490 w 497"/>
                  <a:gd name="T11" fmla="*/ 0 h 159"/>
                  <a:gd name="T12" fmla="*/ 497 w 497"/>
                  <a:gd name="T13" fmla="*/ 5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7" h="159">
                    <a:moveTo>
                      <a:pt x="497" y="5"/>
                    </a:moveTo>
                    <a:lnTo>
                      <a:pt x="122" y="95"/>
                    </a:lnTo>
                    <a:lnTo>
                      <a:pt x="9" y="159"/>
                    </a:lnTo>
                    <a:lnTo>
                      <a:pt x="0" y="143"/>
                    </a:lnTo>
                    <a:lnTo>
                      <a:pt x="113" y="78"/>
                    </a:lnTo>
                    <a:lnTo>
                      <a:pt x="490" y="0"/>
                    </a:lnTo>
                    <a:lnTo>
                      <a:pt x="497" y="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</a:p>
            </p:txBody>
          </p:sp>
          <p:sp>
            <p:nvSpPr>
              <p:cNvPr id="59" name="íṧ1îḋé"/>
              <p:cNvSpPr/>
              <p:nvPr/>
            </p:nvSpPr>
            <p:spPr bwMode="auto">
              <a:xfrm>
                <a:off x="864264" y="4033137"/>
                <a:ext cx="115888" cy="76200"/>
              </a:xfrm>
              <a:custGeom>
                <a:avLst/>
                <a:gdLst>
                  <a:gd name="T0" fmla="*/ 1 w 55"/>
                  <a:gd name="T1" fmla="*/ 36 h 38"/>
                  <a:gd name="T2" fmla="*/ 0 w 55"/>
                  <a:gd name="T3" fmla="*/ 29 h 38"/>
                  <a:gd name="T4" fmla="*/ 5 w 55"/>
                  <a:gd name="T5" fmla="*/ 24 h 38"/>
                  <a:gd name="T6" fmla="*/ 42 w 55"/>
                  <a:gd name="T7" fmla="*/ 2 h 38"/>
                  <a:gd name="T8" fmla="*/ 49 w 55"/>
                  <a:gd name="T9" fmla="*/ 1 h 38"/>
                  <a:gd name="T10" fmla="*/ 54 w 55"/>
                  <a:gd name="T11" fmla="*/ 5 h 38"/>
                  <a:gd name="T12" fmla="*/ 55 w 55"/>
                  <a:gd name="T13" fmla="*/ 7 h 38"/>
                  <a:gd name="T14" fmla="*/ 2 w 55"/>
                  <a:gd name="T15" fmla="*/ 38 h 38"/>
                  <a:gd name="T16" fmla="*/ 1 w 55"/>
                  <a:gd name="T17" fmla="*/ 3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38">
                    <a:moveTo>
                      <a:pt x="1" y="36"/>
                    </a:moveTo>
                    <a:cubicBezTo>
                      <a:pt x="0" y="34"/>
                      <a:pt x="0" y="32"/>
                      <a:pt x="0" y="29"/>
                    </a:cubicBezTo>
                    <a:cubicBezTo>
                      <a:pt x="1" y="27"/>
                      <a:pt x="3" y="25"/>
                      <a:pt x="5" y="24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4" y="0"/>
                      <a:pt x="46" y="0"/>
                      <a:pt x="49" y="1"/>
                    </a:cubicBezTo>
                    <a:cubicBezTo>
                      <a:pt x="51" y="1"/>
                      <a:pt x="53" y="3"/>
                      <a:pt x="54" y="5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2" y="38"/>
                      <a:pt x="2" y="38"/>
                      <a:pt x="2" y="38"/>
                    </a:cubicBezTo>
                    <a:lnTo>
                      <a:pt x="1" y="36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60" name="íšḷíḓe"/>
              <p:cNvSpPr/>
              <p:nvPr/>
            </p:nvSpPr>
            <p:spPr bwMode="auto">
              <a:xfrm>
                <a:off x="869026" y="4045837"/>
                <a:ext cx="277813" cy="363538"/>
              </a:xfrm>
              <a:custGeom>
                <a:avLst/>
                <a:gdLst>
                  <a:gd name="T0" fmla="*/ 34 w 132"/>
                  <a:gd name="T1" fmla="*/ 88 h 179"/>
                  <a:gd name="T2" fmla="*/ 0 w 132"/>
                  <a:gd name="T3" fmla="*/ 31 h 179"/>
                  <a:gd name="T4" fmla="*/ 53 w 132"/>
                  <a:gd name="T5" fmla="*/ 0 h 179"/>
                  <a:gd name="T6" fmla="*/ 87 w 132"/>
                  <a:gd name="T7" fmla="*/ 56 h 179"/>
                  <a:gd name="T8" fmla="*/ 131 w 132"/>
                  <a:gd name="T9" fmla="*/ 159 h 179"/>
                  <a:gd name="T10" fmla="*/ 132 w 132"/>
                  <a:gd name="T11" fmla="*/ 162 h 179"/>
                  <a:gd name="T12" fmla="*/ 131 w 132"/>
                  <a:gd name="T13" fmla="*/ 165 h 179"/>
                  <a:gd name="T14" fmla="*/ 130 w 132"/>
                  <a:gd name="T15" fmla="*/ 167 h 179"/>
                  <a:gd name="T16" fmla="*/ 110 w 132"/>
                  <a:gd name="T17" fmla="*/ 178 h 179"/>
                  <a:gd name="T18" fmla="*/ 107 w 132"/>
                  <a:gd name="T19" fmla="*/ 179 h 179"/>
                  <a:gd name="T20" fmla="*/ 105 w 132"/>
                  <a:gd name="T21" fmla="*/ 178 h 179"/>
                  <a:gd name="T22" fmla="*/ 102 w 132"/>
                  <a:gd name="T23" fmla="*/ 176 h 179"/>
                  <a:gd name="T24" fmla="*/ 34 w 132"/>
                  <a:gd name="T25" fmla="*/ 8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179">
                    <a:moveTo>
                      <a:pt x="34" y="88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87" y="56"/>
                      <a:pt x="87" y="56"/>
                      <a:pt x="87" y="56"/>
                    </a:cubicBezTo>
                    <a:cubicBezTo>
                      <a:pt x="109" y="93"/>
                      <a:pt x="124" y="130"/>
                      <a:pt x="131" y="159"/>
                    </a:cubicBezTo>
                    <a:cubicBezTo>
                      <a:pt x="131" y="159"/>
                      <a:pt x="132" y="162"/>
                      <a:pt x="132" y="162"/>
                    </a:cubicBezTo>
                    <a:cubicBezTo>
                      <a:pt x="132" y="163"/>
                      <a:pt x="132" y="164"/>
                      <a:pt x="131" y="165"/>
                    </a:cubicBezTo>
                    <a:cubicBezTo>
                      <a:pt x="131" y="166"/>
                      <a:pt x="130" y="166"/>
                      <a:pt x="130" y="167"/>
                    </a:cubicBezTo>
                    <a:cubicBezTo>
                      <a:pt x="110" y="178"/>
                      <a:pt x="110" y="178"/>
                      <a:pt x="110" y="178"/>
                    </a:cubicBezTo>
                    <a:cubicBezTo>
                      <a:pt x="109" y="179"/>
                      <a:pt x="108" y="179"/>
                      <a:pt x="107" y="179"/>
                    </a:cubicBezTo>
                    <a:cubicBezTo>
                      <a:pt x="106" y="179"/>
                      <a:pt x="106" y="179"/>
                      <a:pt x="105" y="178"/>
                    </a:cubicBezTo>
                    <a:cubicBezTo>
                      <a:pt x="105" y="178"/>
                      <a:pt x="103" y="176"/>
                      <a:pt x="102" y="176"/>
                    </a:cubicBezTo>
                    <a:cubicBezTo>
                      <a:pt x="80" y="155"/>
                      <a:pt x="56" y="124"/>
                      <a:pt x="34" y="88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</a:p>
            </p:txBody>
          </p:sp>
          <p:sp>
            <p:nvSpPr>
              <p:cNvPr id="61" name="iśľíḓe"/>
              <p:cNvSpPr/>
              <p:nvPr/>
            </p:nvSpPr>
            <p:spPr bwMode="auto">
              <a:xfrm>
                <a:off x="1034126" y="3814062"/>
                <a:ext cx="119063" cy="74613"/>
              </a:xfrm>
              <a:custGeom>
                <a:avLst/>
                <a:gdLst>
                  <a:gd name="T0" fmla="*/ 2 w 56"/>
                  <a:gd name="T1" fmla="*/ 36 h 37"/>
                  <a:gd name="T2" fmla="*/ 1 w 56"/>
                  <a:gd name="T3" fmla="*/ 29 h 37"/>
                  <a:gd name="T4" fmla="*/ 5 w 56"/>
                  <a:gd name="T5" fmla="*/ 23 h 37"/>
                  <a:gd name="T6" fmla="*/ 42 w 56"/>
                  <a:gd name="T7" fmla="*/ 1 h 37"/>
                  <a:gd name="T8" fmla="*/ 49 w 56"/>
                  <a:gd name="T9" fmla="*/ 0 h 37"/>
                  <a:gd name="T10" fmla="*/ 55 w 56"/>
                  <a:gd name="T11" fmla="*/ 5 h 37"/>
                  <a:gd name="T12" fmla="*/ 56 w 56"/>
                  <a:gd name="T13" fmla="*/ 6 h 37"/>
                  <a:gd name="T14" fmla="*/ 3 w 56"/>
                  <a:gd name="T15" fmla="*/ 37 h 37"/>
                  <a:gd name="T16" fmla="*/ 2 w 56"/>
                  <a:gd name="T17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7">
                    <a:moveTo>
                      <a:pt x="2" y="36"/>
                    </a:moveTo>
                    <a:cubicBezTo>
                      <a:pt x="1" y="34"/>
                      <a:pt x="0" y="31"/>
                      <a:pt x="1" y="29"/>
                    </a:cubicBezTo>
                    <a:cubicBezTo>
                      <a:pt x="1" y="26"/>
                      <a:pt x="3" y="24"/>
                      <a:pt x="5" y="23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4" y="0"/>
                      <a:pt x="47" y="0"/>
                      <a:pt x="49" y="0"/>
                    </a:cubicBezTo>
                    <a:cubicBezTo>
                      <a:pt x="52" y="1"/>
                      <a:pt x="53" y="3"/>
                      <a:pt x="55" y="5"/>
                    </a:cubicBezTo>
                    <a:cubicBezTo>
                      <a:pt x="56" y="6"/>
                      <a:pt x="56" y="6"/>
                      <a:pt x="56" y="6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2" y="36"/>
                      <a:pt x="2" y="36"/>
                      <a:pt x="2" y="36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62" name="î$ļîḓe"/>
              <p:cNvSpPr/>
              <p:nvPr/>
            </p:nvSpPr>
            <p:spPr bwMode="auto">
              <a:xfrm>
                <a:off x="1040476" y="3825175"/>
                <a:ext cx="276225" cy="365125"/>
              </a:xfrm>
              <a:custGeom>
                <a:avLst/>
                <a:gdLst>
                  <a:gd name="T0" fmla="*/ 33 w 131"/>
                  <a:gd name="T1" fmla="*/ 88 h 180"/>
                  <a:gd name="T2" fmla="*/ 0 w 131"/>
                  <a:gd name="T3" fmla="*/ 31 h 180"/>
                  <a:gd name="T4" fmla="*/ 53 w 131"/>
                  <a:gd name="T5" fmla="*/ 0 h 180"/>
                  <a:gd name="T6" fmla="*/ 86 w 131"/>
                  <a:gd name="T7" fmla="*/ 57 h 180"/>
                  <a:gd name="T8" fmla="*/ 130 w 131"/>
                  <a:gd name="T9" fmla="*/ 160 h 180"/>
                  <a:gd name="T10" fmla="*/ 131 w 131"/>
                  <a:gd name="T11" fmla="*/ 163 h 180"/>
                  <a:gd name="T12" fmla="*/ 131 w 131"/>
                  <a:gd name="T13" fmla="*/ 166 h 180"/>
                  <a:gd name="T14" fmla="*/ 129 w 131"/>
                  <a:gd name="T15" fmla="*/ 167 h 180"/>
                  <a:gd name="T16" fmla="*/ 109 w 131"/>
                  <a:gd name="T17" fmla="*/ 179 h 180"/>
                  <a:gd name="T18" fmla="*/ 107 w 131"/>
                  <a:gd name="T19" fmla="*/ 180 h 180"/>
                  <a:gd name="T20" fmla="*/ 104 w 131"/>
                  <a:gd name="T21" fmla="*/ 179 h 180"/>
                  <a:gd name="T22" fmla="*/ 102 w 131"/>
                  <a:gd name="T23" fmla="*/ 176 h 180"/>
                  <a:gd name="T24" fmla="*/ 33 w 131"/>
                  <a:gd name="T25" fmla="*/ 88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1" h="180">
                    <a:moveTo>
                      <a:pt x="33" y="88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108" y="94"/>
                      <a:pt x="123" y="130"/>
                      <a:pt x="130" y="160"/>
                    </a:cubicBezTo>
                    <a:cubicBezTo>
                      <a:pt x="130" y="160"/>
                      <a:pt x="131" y="163"/>
                      <a:pt x="131" y="163"/>
                    </a:cubicBezTo>
                    <a:cubicBezTo>
                      <a:pt x="131" y="164"/>
                      <a:pt x="131" y="165"/>
                      <a:pt x="131" y="166"/>
                    </a:cubicBezTo>
                    <a:cubicBezTo>
                      <a:pt x="130" y="166"/>
                      <a:pt x="130" y="167"/>
                      <a:pt x="129" y="167"/>
                    </a:cubicBezTo>
                    <a:cubicBezTo>
                      <a:pt x="109" y="179"/>
                      <a:pt x="109" y="179"/>
                      <a:pt x="109" y="179"/>
                    </a:cubicBezTo>
                    <a:cubicBezTo>
                      <a:pt x="108" y="180"/>
                      <a:pt x="108" y="180"/>
                      <a:pt x="107" y="180"/>
                    </a:cubicBezTo>
                    <a:cubicBezTo>
                      <a:pt x="106" y="180"/>
                      <a:pt x="105" y="179"/>
                      <a:pt x="104" y="179"/>
                    </a:cubicBezTo>
                    <a:cubicBezTo>
                      <a:pt x="104" y="179"/>
                      <a:pt x="102" y="177"/>
                      <a:pt x="102" y="176"/>
                    </a:cubicBezTo>
                    <a:cubicBezTo>
                      <a:pt x="79" y="156"/>
                      <a:pt x="55" y="125"/>
                      <a:pt x="33" y="88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</a:p>
            </p:txBody>
          </p:sp>
          <p:sp>
            <p:nvSpPr>
              <p:cNvPr id="63" name="íšḻíďè"/>
              <p:cNvSpPr/>
              <p:nvPr/>
            </p:nvSpPr>
            <p:spPr bwMode="auto">
              <a:xfrm>
                <a:off x="1062701" y="3814062"/>
                <a:ext cx="80963" cy="131763"/>
              </a:xfrm>
              <a:custGeom>
                <a:avLst/>
                <a:gdLst>
                  <a:gd name="T0" fmla="*/ 0 w 39"/>
                  <a:gd name="T1" fmla="*/ 55 h 65"/>
                  <a:gd name="T2" fmla="*/ 0 w 39"/>
                  <a:gd name="T3" fmla="*/ 55 h 65"/>
                  <a:gd name="T4" fmla="*/ 6 w 39"/>
                  <a:gd name="T5" fmla="*/ 65 h 65"/>
                  <a:gd name="T6" fmla="*/ 6 w 39"/>
                  <a:gd name="T7" fmla="*/ 65 h 65"/>
                  <a:gd name="T8" fmla="*/ 0 w 39"/>
                  <a:gd name="T9" fmla="*/ 55 h 65"/>
                  <a:gd name="T10" fmla="*/ 30 w 39"/>
                  <a:gd name="T11" fmla="*/ 1 h 65"/>
                  <a:gd name="T12" fmla="*/ 29 w 39"/>
                  <a:gd name="T13" fmla="*/ 1 h 65"/>
                  <a:gd name="T14" fmla="*/ 29 w 39"/>
                  <a:gd name="T15" fmla="*/ 1 h 65"/>
                  <a:gd name="T16" fmla="*/ 30 w 39"/>
                  <a:gd name="T17" fmla="*/ 1 h 65"/>
                  <a:gd name="T18" fmla="*/ 34 w 39"/>
                  <a:gd name="T19" fmla="*/ 0 h 65"/>
                  <a:gd name="T20" fmla="*/ 32 w 39"/>
                  <a:gd name="T21" fmla="*/ 0 h 65"/>
                  <a:gd name="T22" fmla="*/ 34 w 39"/>
                  <a:gd name="T23" fmla="*/ 0 h 65"/>
                  <a:gd name="T24" fmla="*/ 36 w 39"/>
                  <a:gd name="T25" fmla="*/ 0 h 65"/>
                  <a:gd name="T26" fmla="*/ 39 w 39"/>
                  <a:gd name="T27" fmla="*/ 2 h 65"/>
                  <a:gd name="T28" fmla="*/ 39 w 39"/>
                  <a:gd name="T29" fmla="*/ 2 h 65"/>
                  <a:gd name="T30" fmla="*/ 36 w 39"/>
                  <a:gd name="T31" fmla="*/ 0 h 65"/>
                  <a:gd name="T32" fmla="*/ 34 w 39"/>
                  <a:gd name="T33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" h="65">
                    <a:moveTo>
                      <a:pt x="0" y="55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6" y="65"/>
                      <a:pt x="6" y="65"/>
                      <a:pt x="6" y="65"/>
                    </a:cubicBezTo>
                    <a:cubicBezTo>
                      <a:pt x="6" y="65"/>
                      <a:pt x="6" y="65"/>
                      <a:pt x="6" y="65"/>
                    </a:cubicBezTo>
                    <a:cubicBezTo>
                      <a:pt x="0" y="55"/>
                      <a:pt x="0" y="55"/>
                      <a:pt x="0" y="55"/>
                    </a:cubicBezTo>
                    <a:moveTo>
                      <a:pt x="30" y="1"/>
                    </a:moveTo>
                    <a:cubicBezTo>
                      <a:pt x="30" y="1"/>
                      <a:pt x="30" y="1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1"/>
                      <a:pt x="30" y="1"/>
                      <a:pt x="30" y="1"/>
                    </a:cubicBezTo>
                    <a:moveTo>
                      <a:pt x="34" y="0"/>
                    </a:moveTo>
                    <a:cubicBezTo>
                      <a:pt x="33" y="0"/>
                      <a:pt x="33" y="0"/>
                      <a:pt x="32" y="0"/>
                    </a:cubicBezTo>
                    <a:cubicBezTo>
                      <a:pt x="33" y="0"/>
                      <a:pt x="33" y="0"/>
                      <a:pt x="34" y="0"/>
                    </a:cubicBezTo>
                    <a:cubicBezTo>
                      <a:pt x="35" y="0"/>
                      <a:pt x="35" y="0"/>
                      <a:pt x="36" y="0"/>
                    </a:cubicBezTo>
                    <a:cubicBezTo>
                      <a:pt x="37" y="1"/>
                      <a:pt x="38" y="1"/>
                      <a:pt x="39" y="2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8" y="1"/>
                      <a:pt x="37" y="1"/>
                      <a:pt x="36" y="0"/>
                    </a:cubicBezTo>
                    <a:cubicBezTo>
                      <a:pt x="35" y="0"/>
                      <a:pt x="35" y="0"/>
                      <a:pt x="34" y="0"/>
                    </a:cubicBezTo>
                  </a:path>
                </a:pathLst>
              </a:custGeom>
              <a:solidFill>
                <a:srgbClr val="CCCB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64" name="išḷïďè"/>
              <p:cNvSpPr/>
              <p:nvPr/>
            </p:nvSpPr>
            <p:spPr bwMode="auto">
              <a:xfrm>
                <a:off x="1102389" y="3814062"/>
                <a:ext cx="41275" cy="39688"/>
              </a:xfrm>
              <a:custGeom>
                <a:avLst/>
                <a:gdLst>
                  <a:gd name="T0" fmla="*/ 15 w 20"/>
                  <a:gd name="T1" fmla="*/ 0 h 20"/>
                  <a:gd name="T2" fmla="*/ 13 w 20"/>
                  <a:gd name="T3" fmla="*/ 0 h 20"/>
                  <a:gd name="T4" fmla="*/ 11 w 20"/>
                  <a:gd name="T5" fmla="*/ 1 h 20"/>
                  <a:gd name="T6" fmla="*/ 10 w 20"/>
                  <a:gd name="T7" fmla="*/ 1 h 20"/>
                  <a:gd name="T8" fmla="*/ 0 w 20"/>
                  <a:gd name="T9" fmla="*/ 20 h 20"/>
                  <a:gd name="T10" fmla="*/ 16 w 20"/>
                  <a:gd name="T11" fmla="*/ 11 h 20"/>
                  <a:gd name="T12" fmla="*/ 20 w 20"/>
                  <a:gd name="T13" fmla="*/ 2 h 20"/>
                  <a:gd name="T14" fmla="*/ 17 w 20"/>
                  <a:gd name="T15" fmla="*/ 0 h 20"/>
                  <a:gd name="T16" fmla="*/ 15 w 20"/>
                  <a:gd name="T1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15" y="0"/>
                    </a:moveTo>
                    <a:cubicBezTo>
                      <a:pt x="14" y="0"/>
                      <a:pt x="14" y="0"/>
                      <a:pt x="13" y="0"/>
                    </a:cubicBezTo>
                    <a:cubicBezTo>
                      <a:pt x="12" y="0"/>
                      <a:pt x="12" y="1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1"/>
                      <a:pt x="18" y="1"/>
                      <a:pt x="17" y="0"/>
                    </a:cubicBezTo>
                    <a:cubicBezTo>
                      <a:pt x="16" y="0"/>
                      <a:pt x="16" y="0"/>
                      <a:pt x="15" y="0"/>
                    </a:cubicBezTo>
                  </a:path>
                </a:pathLst>
              </a:custGeom>
              <a:solidFill>
                <a:srgbClr val="C1C0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65" name="í$ļîdé"/>
              <p:cNvSpPr/>
              <p:nvPr/>
            </p:nvSpPr>
            <p:spPr bwMode="auto">
              <a:xfrm>
                <a:off x="1062701" y="3836287"/>
                <a:ext cx="73025" cy="109538"/>
              </a:xfrm>
              <a:custGeom>
                <a:avLst/>
                <a:gdLst>
                  <a:gd name="T0" fmla="*/ 46 w 46"/>
                  <a:gd name="T1" fmla="*/ 0 h 69"/>
                  <a:gd name="T2" fmla="*/ 25 w 46"/>
                  <a:gd name="T3" fmla="*/ 11 h 69"/>
                  <a:gd name="T4" fmla="*/ 0 w 46"/>
                  <a:gd name="T5" fmla="*/ 56 h 69"/>
                  <a:gd name="T6" fmla="*/ 8 w 46"/>
                  <a:gd name="T7" fmla="*/ 69 h 69"/>
                  <a:gd name="T8" fmla="*/ 46 w 46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69">
                    <a:moveTo>
                      <a:pt x="46" y="0"/>
                    </a:moveTo>
                    <a:lnTo>
                      <a:pt x="25" y="11"/>
                    </a:lnTo>
                    <a:lnTo>
                      <a:pt x="0" y="56"/>
                    </a:lnTo>
                    <a:lnTo>
                      <a:pt x="8" y="69"/>
                    </a:lnTo>
                    <a:lnTo>
                      <a:pt x="4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66" name="ïṥḷîdè"/>
              <p:cNvSpPr/>
              <p:nvPr/>
            </p:nvSpPr>
            <p:spPr bwMode="auto">
              <a:xfrm>
                <a:off x="916651" y="4058537"/>
                <a:ext cx="84138" cy="147638"/>
              </a:xfrm>
              <a:custGeom>
                <a:avLst/>
                <a:gdLst>
                  <a:gd name="T0" fmla="*/ 0 w 53"/>
                  <a:gd name="T1" fmla="*/ 81 h 93"/>
                  <a:gd name="T2" fmla="*/ 0 w 53"/>
                  <a:gd name="T3" fmla="*/ 81 h 93"/>
                  <a:gd name="T4" fmla="*/ 8 w 53"/>
                  <a:gd name="T5" fmla="*/ 93 h 93"/>
                  <a:gd name="T6" fmla="*/ 8 w 53"/>
                  <a:gd name="T7" fmla="*/ 93 h 93"/>
                  <a:gd name="T8" fmla="*/ 0 w 53"/>
                  <a:gd name="T9" fmla="*/ 81 h 93"/>
                  <a:gd name="T10" fmla="*/ 45 w 53"/>
                  <a:gd name="T11" fmla="*/ 0 h 93"/>
                  <a:gd name="T12" fmla="*/ 45 w 53"/>
                  <a:gd name="T13" fmla="*/ 0 h 93"/>
                  <a:gd name="T14" fmla="*/ 53 w 53"/>
                  <a:gd name="T15" fmla="*/ 12 h 93"/>
                  <a:gd name="T16" fmla="*/ 53 w 53"/>
                  <a:gd name="T17" fmla="*/ 12 h 93"/>
                  <a:gd name="T18" fmla="*/ 45 w 53"/>
                  <a:gd name="T1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3">
                    <a:moveTo>
                      <a:pt x="0" y="81"/>
                    </a:moveTo>
                    <a:lnTo>
                      <a:pt x="0" y="81"/>
                    </a:lnTo>
                    <a:lnTo>
                      <a:pt x="8" y="93"/>
                    </a:lnTo>
                    <a:lnTo>
                      <a:pt x="8" y="93"/>
                    </a:lnTo>
                    <a:lnTo>
                      <a:pt x="0" y="81"/>
                    </a:lnTo>
                    <a:close/>
                    <a:moveTo>
                      <a:pt x="45" y="0"/>
                    </a:moveTo>
                    <a:lnTo>
                      <a:pt x="45" y="0"/>
                    </a:lnTo>
                    <a:lnTo>
                      <a:pt x="53" y="12"/>
                    </a:lnTo>
                    <a:lnTo>
                      <a:pt x="53" y="12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CCCB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67" name="íšļîdê"/>
              <p:cNvSpPr/>
              <p:nvPr/>
            </p:nvSpPr>
            <p:spPr bwMode="auto">
              <a:xfrm>
                <a:off x="916651" y="4058537"/>
                <a:ext cx="84138" cy="147638"/>
              </a:xfrm>
              <a:custGeom>
                <a:avLst/>
                <a:gdLst>
                  <a:gd name="T0" fmla="*/ 0 w 53"/>
                  <a:gd name="T1" fmla="*/ 81 h 93"/>
                  <a:gd name="T2" fmla="*/ 0 w 53"/>
                  <a:gd name="T3" fmla="*/ 81 h 93"/>
                  <a:gd name="T4" fmla="*/ 8 w 53"/>
                  <a:gd name="T5" fmla="*/ 93 h 93"/>
                  <a:gd name="T6" fmla="*/ 8 w 53"/>
                  <a:gd name="T7" fmla="*/ 93 h 93"/>
                  <a:gd name="T8" fmla="*/ 0 w 53"/>
                  <a:gd name="T9" fmla="*/ 81 h 93"/>
                  <a:gd name="T10" fmla="*/ 45 w 53"/>
                  <a:gd name="T11" fmla="*/ 0 h 93"/>
                  <a:gd name="T12" fmla="*/ 45 w 53"/>
                  <a:gd name="T13" fmla="*/ 0 h 93"/>
                  <a:gd name="T14" fmla="*/ 53 w 53"/>
                  <a:gd name="T15" fmla="*/ 12 h 93"/>
                  <a:gd name="T16" fmla="*/ 53 w 53"/>
                  <a:gd name="T17" fmla="*/ 12 h 93"/>
                  <a:gd name="T18" fmla="*/ 45 w 53"/>
                  <a:gd name="T1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3">
                    <a:moveTo>
                      <a:pt x="0" y="81"/>
                    </a:moveTo>
                    <a:lnTo>
                      <a:pt x="0" y="81"/>
                    </a:lnTo>
                    <a:lnTo>
                      <a:pt x="8" y="93"/>
                    </a:lnTo>
                    <a:lnTo>
                      <a:pt x="8" y="93"/>
                    </a:lnTo>
                    <a:lnTo>
                      <a:pt x="0" y="81"/>
                    </a:lnTo>
                    <a:moveTo>
                      <a:pt x="45" y="0"/>
                    </a:moveTo>
                    <a:lnTo>
                      <a:pt x="45" y="0"/>
                    </a:lnTo>
                    <a:lnTo>
                      <a:pt x="53" y="12"/>
                    </a:lnTo>
                    <a:lnTo>
                      <a:pt x="53" y="12"/>
                    </a:lnTo>
                    <a:lnTo>
                      <a:pt x="4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68" name="íṧ1ïḋè"/>
              <p:cNvSpPr/>
              <p:nvPr/>
            </p:nvSpPr>
            <p:spPr bwMode="auto">
              <a:xfrm>
                <a:off x="916651" y="4058537"/>
                <a:ext cx="84138" cy="147638"/>
              </a:xfrm>
              <a:custGeom>
                <a:avLst/>
                <a:gdLst>
                  <a:gd name="T0" fmla="*/ 45 w 53"/>
                  <a:gd name="T1" fmla="*/ 0 h 93"/>
                  <a:gd name="T2" fmla="*/ 0 w 53"/>
                  <a:gd name="T3" fmla="*/ 81 h 93"/>
                  <a:gd name="T4" fmla="*/ 8 w 53"/>
                  <a:gd name="T5" fmla="*/ 93 h 93"/>
                  <a:gd name="T6" fmla="*/ 53 w 53"/>
                  <a:gd name="T7" fmla="*/ 12 h 93"/>
                  <a:gd name="T8" fmla="*/ 45 w 53"/>
                  <a:gd name="T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93">
                    <a:moveTo>
                      <a:pt x="45" y="0"/>
                    </a:moveTo>
                    <a:lnTo>
                      <a:pt x="0" y="81"/>
                    </a:lnTo>
                    <a:lnTo>
                      <a:pt x="8" y="93"/>
                    </a:lnTo>
                    <a:lnTo>
                      <a:pt x="53" y="12"/>
                    </a:lnTo>
                    <a:lnTo>
                      <a:pt x="4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69" name="îṧḻídê"/>
              <p:cNvSpPr/>
              <p:nvPr/>
            </p:nvSpPr>
            <p:spPr bwMode="auto">
              <a:xfrm>
                <a:off x="811876" y="3625150"/>
                <a:ext cx="666750" cy="958850"/>
              </a:xfrm>
              <a:custGeom>
                <a:avLst/>
                <a:gdLst>
                  <a:gd name="T0" fmla="*/ 11 w 317"/>
                  <a:gd name="T1" fmla="*/ 473 h 473"/>
                  <a:gd name="T2" fmla="*/ 2 w 317"/>
                  <a:gd name="T3" fmla="*/ 432 h 473"/>
                  <a:gd name="T4" fmla="*/ 1 w 317"/>
                  <a:gd name="T5" fmla="*/ 400 h 473"/>
                  <a:gd name="T6" fmla="*/ 11 w 317"/>
                  <a:gd name="T7" fmla="*/ 370 h 473"/>
                  <a:gd name="T8" fmla="*/ 209 w 317"/>
                  <a:gd name="T9" fmla="*/ 0 h 473"/>
                  <a:gd name="T10" fmla="*/ 317 w 317"/>
                  <a:gd name="T11" fmla="*/ 183 h 473"/>
                  <a:gd name="T12" fmla="*/ 232 w 317"/>
                  <a:gd name="T13" fmla="*/ 233 h 473"/>
                  <a:gd name="T14" fmla="*/ 11 w 317"/>
                  <a:gd name="T15" fmla="*/ 473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7" h="473">
                    <a:moveTo>
                      <a:pt x="11" y="473"/>
                    </a:moveTo>
                    <a:cubicBezTo>
                      <a:pt x="2" y="432"/>
                      <a:pt x="2" y="432"/>
                      <a:pt x="2" y="432"/>
                    </a:cubicBezTo>
                    <a:cubicBezTo>
                      <a:pt x="0" y="422"/>
                      <a:pt x="0" y="411"/>
                      <a:pt x="1" y="400"/>
                    </a:cubicBezTo>
                    <a:cubicBezTo>
                      <a:pt x="3" y="389"/>
                      <a:pt x="6" y="379"/>
                      <a:pt x="11" y="37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317" y="183"/>
                      <a:pt x="317" y="183"/>
                      <a:pt x="317" y="183"/>
                    </a:cubicBezTo>
                    <a:cubicBezTo>
                      <a:pt x="232" y="233"/>
                      <a:pt x="232" y="233"/>
                      <a:pt x="232" y="233"/>
                    </a:cubicBezTo>
                    <a:cubicBezTo>
                      <a:pt x="11" y="473"/>
                      <a:pt x="11" y="473"/>
                      <a:pt x="11" y="473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70" name="iṡľiďé"/>
              <p:cNvSpPr/>
              <p:nvPr/>
            </p:nvSpPr>
            <p:spPr bwMode="auto">
              <a:xfrm>
                <a:off x="881726" y="3971225"/>
                <a:ext cx="596900" cy="560388"/>
              </a:xfrm>
              <a:custGeom>
                <a:avLst/>
                <a:gdLst>
                  <a:gd name="T0" fmla="*/ 1 w 376"/>
                  <a:gd name="T1" fmla="*/ 353 h 353"/>
                  <a:gd name="T2" fmla="*/ 263 w 376"/>
                  <a:gd name="T3" fmla="*/ 79 h 353"/>
                  <a:gd name="T4" fmla="*/ 376 w 376"/>
                  <a:gd name="T5" fmla="*/ 16 h 353"/>
                  <a:gd name="T6" fmla="*/ 367 w 376"/>
                  <a:gd name="T7" fmla="*/ 0 h 353"/>
                  <a:gd name="T8" fmla="*/ 253 w 376"/>
                  <a:gd name="T9" fmla="*/ 64 h 353"/>
                  <a:gd name="T10" fmla="*/ 0 w 376"/>
                  <a:gd name="T11" fmla="*/ 345 h 353"/>
                  <a:gd name="T12" fmla="*/ 1 w 376"/>
                  <a:gd name="T13" fmla="*/ 353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353">
                    <a:moveTo>
                      <a:pt x="1" y="353"/>
                    </a:moveTo>
                    <a:lnTo>
                      <a:pt x="263" y="79"/>
                    </a:lnTo>
                    <a:lnTo>
                      <a:pt x="376" y="16"/>
                    </a:lnTo>
                    <a:lnTo>
                      <a:pt x="367" y="0"/>
                    </a:lnTo>
                    <a:lnTo>
                      <a:pt x="253" y="64"/>
                    </a:lnTo>
                    <a:lnTo>
                      <a:pt x="0" y="345"/>
                    </a:lnTo>
                    <a:lnTo>
                      <a:pt x="1" y="353"/>
                    </a:lnTo>
                    <a:close/>
                  </a:path>
                </a:pathLst>
              </a:custGeom>
              <a:solidFill>
                <a:srgbClr val="CCCB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71" name="íS1iḑè"/>
              <p:cNvSpPr/>
              <p:nvPr/>
            </p:nvSpPr>
            <p:spPr bwMode="auto">
              <a:xfrm>
                <a:off x="881726" y="3971225"/>
                <a:ext cx="596900" cy="560388"/>
              </a:xfrm>
              <a:custGeom>
                <a:avLst/>
                <a:gdLst>
                  <a:gd name="T0" fmla="*/ 1 w 376"/>
                  <a:gd name="T1" fmla="*/ 353 h 353"/>
                  <a:gd name="T2" fmla="*/ 263 w 376"/>
                  <a:gd name="T3" fmla="*/ 79 h 353"/>
                  <a:gd name="T4" fmla="*/ 376 w 376"/>
                  <a:gd name="T5" fmla="*/ 16 h 353"/>
                  <a:gd name="T6" fmla="*/ 367 w 376"/>
                  <a:gd name="T7" fmla="*/ 0 h 353"/>
                  <a:gd name="T8" fmla="*/ 253 w 376"/>
                  <a:gd name="T9" fmla="*/ 64 h 353"/>
                  <a:gd name="T10" fmla="*/ 0 w 376"/>
                  <a:gd name="T11" fmla="*/ 345 h 353"/>
                  <a:gd name="T12" fmla="*/ 1 w 376"/>
                  <a:gd name="T13" fmla="*/ 353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353">
                    <a:moveTo>
                      <a:pt x="1" y="353"/>
                    </a:moveTo>
                    <a:lnTo>
                      <a:pt x="263" y="79"/>
                    </a:lnTo>
                    <a:lnTo>
                      <a:pt x="376" y="16"/>
                    </a:lnTo>
                    <a:lnTo>
                      <a:pt x="367" y="0"/>
                    </a:lnTo>
                    <a:lnTo>
                      <a:pt x="253" y="64"/>
                    </a:lnTo>
                    <a:lnTo>
                      <a:pt x="0" y="345"/>
                    </a:lnTo>
                    <a:lnTo>
                      <a:pt x="1" y="35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72" name="íṣḷîde"/>
              <p:cNvSpPr/>
              <p:nvPr/>
            </p:nvSpPr>
            <p:spPr bwMode="auto">
              <a:xfrm>
                <a:off x="1429414" y="3523550"/>
                <a:ext cx="100013" cy="1588"/>
              </a:xfrm>
              <a:custGeom>
                <a:avLst/>
                <a:gdLst>
                  <a:gd name="T0" fmla="*/ 0 w 63"/>
                  <a:gd name="T1" fmla="*/ 0 h 1"/>
                  <a:gd name="T2" fmla="*/ 0 w 63"/>
                  <a:gd name="T3" fmla="*/ 0 h 1"/>
                  <a:gd name="T4" fmla="*/ 63 w 63"/>
                  <a:gd name="T5" fmla="*/ 1 h 1"/>
                  <a:gd name="T6" fmla="*/ 63 w 63"/>
                  <a:gd name="T7" fmla="*/ 1 h 1"/>
                  <a:gd name="T8" fmla="*/ 0 w 6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">
                    <a:moveTo>
                      <a:pt x="0" y="0"/>
                    </a:moveTo>
                    <a:lnTo>
                      <a:pt x="0" y="0"/>
                    </a:lnTo>
                    <a:lnTo>
                      <a:pt x="63" y="1"/>
                    </a:lnTo>
                    <a:lnTo>
                      <a:pt x="6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73" name="îṥḷïḍe"/>
              <p:cNvSpPr/>
              <p:nvPr/>
            </p:nvSpPr>
            <p:spPr bwMode="auto">
              <a:xfrm>
                <a:off x="1429414" y="3523550"/>
                <a:ext cx="100013" cy="1588"/>
              </a:xfrm>
              <a:custGeom>
                <a:avLst/>
                <a:gdLst>
                  <a:gd name="T0" fmla="*/ 0 w 63"/>
                  <a:gd name="T1" fmla="*/ 0 h 1"/>
                  <a:gd name="T2" fmla="*/ 0 w 63"/>
                  <a:gd name="T3" fmla="*/ 0 h 1"/>
                  <a:gd name="T4" fmla="*/ 63 w 63"/>
                  <a:gd name="T5" fmla="*/ 1 h 1"/>
                  <a:gd name="T6" fmla="*/ 63 w 63"/>
                  <a:gd name="T7" fmla="*/ 1 h 1"/>
                  <a:gd name="T8" fmla="*/ 0 w 6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">
                    <a:moveTo>
                      <a:pt x="0" y="0"/>
                    </a:moveTo>
                    <a:lnTo>
                      <a:pt x="0" y="0"/>
                    </a:lnTo>
                    <a:lnTo>
                      <a:pt x="63" y="1"/>
                    </a:lnTo>
                    <a:lnTo>
                      <a:pt x="63" y="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74" name="íṩḻiďè"/>
              <p:cNvSpPr/>
              <p:nvPr/>
            </p:nvSpPr>
            <p:spPr bwMode="auto">
              <a:xfrm>
                <a:off x="1429414" y="3523550"/>
                <a:ext cx="284163" cy="346075"/>
              </a:xfrm>
              <a:custGeom>
                <a:avLst/>
                <a:gdLst>
                  <a:gd name="T0" fmla="*/ 0 w 179"/>
                  <a:gd name="T1" fmla="*/ 0 h 218"/>
                  <a:gd name="T2" fmla="*/ 120 w 179"/>
                  <a:gd name="T3" fmla="*/ 194 h 218"/>
                  <a:gd name="T4" fmla="*/ 134 w 179"/>
                  <a:gd name="T5" fmla="*/ 218 h 218"/>
                  <a:gd name="T6" fmla="*/ 179 w 179"/>
                  <a:gd name="T7" fmla="*/ 192 h 218"/>
                  <a:gd name="T8" fmla="*/ 63 w 179"/>
                  <a:gd name="T9" fmla="*/ 1 h 218"/>
                  <a:gd name="T10" fmla="*/ 0 w 179"/>
                  <a:gd name="T11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9" h="218">
                    <a:moveTo>
                      <a:pt x="0" y="0"/>
                    </a:moveTo>
                    <a:lnTo>
                      <a:pt x="120" y="194"/>
                    </a:lnTo>
                    <a:lnTo>
                      <a:pt x="134" y="218"/>
                    </a:lnTo>
                    <a:lnTo>
                      <a:pt x="179" y="192"/>
                    </a:lnTo>
                    <a:lnTo>
                      <a:pt x="6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D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</a:p>
            </p:txBody>
          </p:sp>
          <p:sp>
            <p:nvSpPr>
              <p:cNvPr id="75" name="ïṥľïḍé"/>
              <p:cNvSpPr/>
              <p:nvPr/>
            </p:nvSpPr>
            <p:spPr bwMode="auto">
              <a:xfrm>
                <a:off x="1429414" y="3523550"/>
                <a:ext cx="284163" cy="346075"/>
              </a:xfrm>
              <a:custGeom>
                <a:avLst/>
                <a:gdLst>
                  <a:gd name="T0" fmla="*/ 0 w 179"/>
                  <a:gd name="T1" fmla="*/ 0 h 218"/>
                  <a:gd name="T2" fmla="*/ 120 w 179"/>
                  <a:gd name="T3" fmla="*/ 194 h 218"/>
                  <a:gd name="T4" fmla="*/ 134 w 179"/>
                  <a:gd name="T5" fmla="*/ 218 h 218"/>
                  <a:gd name="T6" fmla="*/ 179 w 179"/>
                  <a:gd name="T7" fmla="*/ 192 h 218"/>
                  <a:gd name="T8" fmla="*/ 63 w 179"/>
                  <a:gd name="T9" fmla="*/ 1 h 218"/>
                  <a:gd name="T10" fmla="*/ 0 w 179"/>
                  <a:gd name="T11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9" h="218">
                    <a:moveTo>
                      <a:pt x="0" y="0"/>
                    </a:moveTo>
                    <a:lnTo>
                      <a:pt x="120" y="194"/>
                    </a:lnTo>
                    <a:lnTo>
                      <a:pt x="134" y="218"/>
                    </a:lnTo>
                    <a:lnTo>
                      <a:pt x="179" y="192"/>
                    </a:lnTo>
                    <a:lnTo>
                      <a:pt x="63" y="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</a:p>
            </p:txBody>
          </p:sp>
          <p:sp>
            <p:nvSpPr>
              <p:cNvPr id="76" name="ïśḻiḋe"/>
              <p:cNvSpPr/>
              <p:nvPr/>
            </p:nvSpPr>
            <p:spPr bwMode="auto">
              <a:xfrm>
                <a:off x="1642139" y="3828350"/>
                <a:ext cx="88900" cy="66675"/>
              </a:xfrm>
              <a:custGeom>
                <a:avLst/>
                <a:gdLst>
                  <a:gd name="T0" fmla="*/ 45 w 56"/>
                  <a:gd name="T1" fmla="*/ 0 h 42"/>
                  <a:gd name="T2" fmla="*/ 0 w 56"/>
                  <a:gd name="T3" fmla="*/ 26 h 42"/>
                  <a:gd name="T4" fmla="*/ 9 w 56"/>
                  <a:gd name="T5" fmla="*/ 42 h 42"/>
                  <a:gd name="T6" fmla="*/ 56 w 56"/>
                  <a:gd name="T7" fmla="*/ 16 h 42"/>
                  <a:gd name="T8" fmla="*/ 45 w 56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2">
                    <a:moveTo>
                      <a:pt x="45" y="0"/>
                    </a:moveTo>
                    <a:lnTo>
                      <a:pt x="0" y="26"/>
                    </a:lnTo>
                    <a:lnTo>
                      <a:pt x="9" y="42"/>
                    </a:lnTo>
                    <a:lnTo>
                      <a:pt x="56" y="16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AEAD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77" name="ïṩlïḑé"/>
              <p:cNvSpPr/>
              <p:nvPr/>
            </p:nvSpPr>
            <p:spPr bwMode="auto">
              <a:xfrm>
                <a:off x="1642139" y="3828350"/>
                <a:ext cx="88900" cy="66675"/>
              </a:xfrm>
              <a:custGeom>
                <a:avLst/>
                <a:gdLst>
                  <a:gd name="T0" fmla="*/ 45 w 56"/>
                  <a:gd name="T1" fmla="*/ 0 h 42"/>
                  <a:gd name="T2" fmla="*/ 0 w 56"/>
                  <a:gd name="T3" fmla="*/ 26 h 42"/>
                  <a:gd name="T4" fmla="*/ 9 w 56"/>
                  <a:gd name="T5" fmla="*/ 42 h 42"/>
                  <a:gd name="T6" fmla="*/ 56 w 56"/>
                  <a:gd name="T7" fmla="*/ 16 h 42"/>
                  <a:gd name="T8" fmla="*/ 45 w 56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2">
                    <a:moveTo>
                      <a:pt x="45" y="0"/>
                    </a:moveTo>
                    <a:lnTo>
                      <a:pt x="0" y="26"/>
                    </a:lnTo>
                    <a:lnTo>
                      <a:pt x="9" y="42"/>
                    </a:lnTo>
                    <a:lnTo>
                      <a:pt x="56" y="16"/>
                    </a:lnTo>
                    <a:lnTo>
                      <a:pt x="4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78" name="îşḷîḑé"/>
              <p:cNvSpPr/>
              <p:nvPr/>
            </p:nvSpPr>
            <p:spPr bwMode="auto">
              <a:xfrm>
                <a:off x="1242089" y="3625150"/>
                <a:ext cx="236538" cy="371475"/>
              </a:xfrm>
              <a:custGeom>
                <a:avLst/>
                <a:gdLst>
                  <a:gd name="T0" fmla="*/ 6 w 149"/>
                  <a:gd name="T1" fmla="*/ 0 h 234"/>
                  <a:gd name="T2" fmla="*/ 6 w 149"/>
                  <a:gd name="T3" fmla="*/ 0 h 234"/>
                  <a:gd name="T4" fmla="*/ 0 w 149"/>
                  <a:gd name="T5" fmla="*/ 10 h 234"/>
                  <a:gd name="T6" fmla="*/ 130 w 149"/>
                  <a:gd name="T7" fmla="*/ 223 h 234"/>
                  <a:gd name="T8" fmla="*/ 140 w 149"/>
                  <a:gd name="T9" fmla="*/ 218 h 234"/>
                  <a:gd name="T10" fmla="*/ 149 w 149"/>
                  <a:gd name="T11" fmla="*/ 234 h 234"/>
                  <a:gd name="T12" fmla="*/ 6 w 149"/>
                  <a:gd name="T13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234">
                    <a:moveTo>
                      <a:pt x="6" y="0"/>
                    </a:moveTo>
                    <a:lnTo>
                      <a:pt x="6" y="0"/>
                    </a:lnTo>
                    <a:lnTo>
                      <a:pt x="0" y="10"/>
                    </a:lnTo>
                    <a:lnTo>
                      <a:pt x="130" y="223"/>
                    </a:lnTo>
                    <a:lnTo>
                      <a:pt x="140" y="218"/>
                    </a:lnTo>
                    <a:lnTo>
                      <a:pt x="149" y="23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</a:p>
            </p:txBody>
          </p:sp>
          <p:sp>
            <p:nvSpPr>
              <p:cNvPr id="79" name="iśḻiḓè"/>
              <p:cNvSpPr/>
              <p:nvPr/>
            </p:nvSpPr>
            <p:spPr bwMode="auto">
              <a:xfrm>
                <a:off x="1242089" y="3625150"/>
                <a:ext cx="236538" cy="371475"/>
              </a:xfrm>
              <a:custGeom>
                <a:avLst/>
                <a:gdLst>
                  <a:gd name="T0" fmla="*/ 6 w 149"/>
                  <a:gd name="T1" fmla="*/ 0 h 234"/>
                  <a:gd name="T2" fmla="*/ 6 w 149"/>
                  <a:gd name="T3" fmla="*/ 0 h 234"/>
                  <a:gd name="T4" fmla="*/ 0 w 149"/>
                  <a:gd name="T5" fmla="*/ 10 h 234"/>
                  <a:gd name="T6" fmla="*/ 130 w 149"/>
                  <a:gd name="T7" fmla="*/ 223 h 234"/>
                  <a:gd name="T8" fmla="*/ 140 w 149"/>
                  <a:gd name="T9" fmla="*/ 218 h 234"/>
                  <a:gd name="T10" fmla="*/ 149 w 149"/>
                  <a:gd name="T11" fmla="*/ 234 h 234"/>
                  <a:gd name="T12" fmla="*/ 6 w 149"/>
                  <a:gd name="T13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234">
                    <a:moveTo>
                      <a:pt x="6" y="0"/>
                    </a:moveTo>
                    <a:lnTo>
                      <a:pt x="6" y="0"/>
                    </a:lnTo>
                    <a:lnTo>
                      <a:pt x="0" y="10"/>
                    </a:lnTo>
                    <a:lnTo>
                      <a:pt x="130" y="223"/>
                    </a:lnTo>
                    <a:lnTo>
                      <a:pt x="140" y="218"/>
                    </a:lnTo>
                    <a:lnTo>
                      <a:pt x="149" y="234"/>
                    </a:lnTo>
                    <a:lnTo>
                      <a:pt x="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</a:p>
            </p:txBody>
          </p:sp>
          <p:sp>
            <p:nvSpPr>
              <p:cNvPr id="80" name="î$1ïḋe"/>
              <p:cNvSpPr/>
              <p:nvPr/>
            </p:nvSpPr>
            <p:spPr bwMode="auto">
              <a:xfrm>
                <a:off x="1448464" y="3971225"/>
                <a:ext cx="30163" cy="33338"/>
              </a:xfrm>
              <a:custGeom>
                <a:avLst/>
                <a:gdLst>
                  <a:gd name="T0" fmla="*/ 10 w 19"/>
                  <a:gd name="T1" fmla="*/ 0 h 21"/>
                  <a:gd name="T2" fmla="*/ 0 w 19"/>
                  <a:gd name="T3" fmla="*/ 5 h 21"/>
                  <a:gd name="T4" fmla="*/ 10 w 19"/>
                  <a:gd name="T5" fmla="*/ 21 h 21"/>
                  <a:gd name="T6" fmla="*/ 19 w 19"/>
                  <a:gd name="T7" fmla="*/ 16 h 21"/>
                  <a:gd name="T8" fmla="*/ 10 w 19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1">
                    <a:moveTo>
                      <a:pt x="10" y="0"/>
                    </a:moveTo>
                    <a:lnTo>
                      <a:pt x="0" y="5"/>
                    </a:lnTo>
                    <a:lnTo>
                      <a:pt x="10" y="21"/>
                    </a:lnTo>
                    <a:lnTo>
                      <a:pt x="19" y="1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C1C0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81" name="ïṡliḓê"/>
              <p:cNvSpPr/>
              <p:nvPr/>
            </p:nvSpPr>
            <p:spPr bwMode="auto">
              <a:xfrm>
                <a:off x="1448464" y="3971225"/>
                <a:ext cx="30163" cy="33338"/>
              </a:xfrm>
              <a:custGeom>
                <a:avLst/>
                <a:gdLst>
                  <a:gd name="T0" fmla="*/ 10 w 19"/>
                  <a:gd name="T1" fmla="*/ 0 h 21"/>
                  <a:gd name="T2" fmla="*/ 0 w 19"/>
                  <a:gd name="T3" fmla="*/ 5 h 21"/>
                  <a:gd name="T4" fmla="*/ 10 w 19"/>
                  <a:gd name="T5" fmla="*/ 21 h 21"/>
                  <a:gd name="T6" fmla="*/ 19 w 19"/>
                  <a:gd name="T7" fmla="*/ 16 h 21"/>
                  <a:gd name="T8" fmla="*/ 10 w 19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1">
                    <a:moveTo>
                      <a:pt x="10" y="0"/>
                    </a:moveTo>
                    <a:lnTo>
                      <a:pt x="0" y="5"/>
                    </a:lnTo>
                    <a:lnTo>
                      <a:pt x="10" y="21"/>
                    </a:lnTo>
                    <a:lnTo>
                      <a:pt x="19" y="16"/>
                    </a:lnTo>
                    <a:lnTo>
                      <a:pt x="1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82" name="iŝlîḋê"/>
              <p:cNvSpPr/>
              <p:nvPr/>
            </p:nvSpPr>
            <p:spPr bwMode="auto">
              <a:xfrm>
                <a:off x="1040476" y="3142550"/>
                <a:ext cx="158750" cy="125413"/>
              </a:xfrm>
              <a:custGeom>
                <a:avLst/>
                <a:gdLst>
                  <a:gd name="T0" fmla="*/ 31 w 75"/>
                  <a:gd name="T1" fmla="*/ 24 h 62"/>
                  <a:gd name="T2" fmla="*/ 75 w 75"/>
                  <a:gd name="T3" fmla="*/ 22 h 62"/>
                  <a:gd name="T4" fmla="*/ 23 w 75"/>
                  <a:gd name="T5" fmla="*/ 10 h 62"/>
                  <a:gd name="T6" fmla="*/ 8 w 75"/>
                  <a:gd name="T7" fmla="*/ 62 h 62"/>
                  <a:gd name="T8" fmla="*/ 31 w 75"/>
                  <a:gd name="T9" fmla="*/ 2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62">
                    <a:moveTo>
                      <a:pt x="31" y="24"/>
                    </a:moveTo>
                    <a:cubicBezTo>
                      <a:pt x="45" y="16"/>
                      <a:pt x="61" y="16"/>
                      <a:pt x="75" y="22"/>
                    </a:cubicBezTo>
                    <a:cubicBezTo>
                      <a:pt x="61" y="6"/>
                      <a:pt x="39" y="0"/>
                      <a:pt x="23" y="10"/>
                    </a:cubicBezTo>
                    <a:cubicBezTo>
                      <a:pt x="6" y="20"/>
                      <a:pt x="0" y="42"/>
                      <a:pt x="8" y="62"/>
                    </a:cubicBezTo>
                    <a:cubicBezTo>
                      <a:pt x="10" y="46"/>
                      <a:pt x="18" y="32"/>
                      <a:pt x="31" y="24"/>
                    </a:cubicBezTo>
                  </a:path>
                </a:pathLst>
              </a:custGeom>
              <a:solidFill>
                <a:srgbClr val="CCCB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83" name="ïṣḻiḍê"/>
              <p:cNvSpPr/>
              <p:nvPr/>
            </p:nvSpPr>
            <p:spPr bwMode="auto">
              <a:xfrm>
                <a:off x="1078576" y="3148900"/>
                <a:ext cx="46038" cy="68263"/>
              </a:xfrm>
              <a:custGeom>
                <a:avLst/>
                <a:gdLst>
                  <a:gd name="T0" fmla="*/ 29 w 29"/>
                  <a:gd name="T1" fmla="*/ 41 h 43"/>
                  <a:gd name="T2" fmla="*/ 25 w 29"/>
                  <a:gd name="T3" fmla="*/ 43 h 43"/>
                  <a:gd name="T4" fmla="*/ 0 w 29"/>
                  <a:gd name="T5" fmla="*/ 2 h 43"/>
                  <a:gd name="T6" fmla="*/ 4 w 29"/>
                  <a:gd name="T7" fmla="*/ 0 h 43"/>
                  <a:gd name="T8" fmla="*/ 29 w 29"/>
                  <a:gd name="T9" fmla="*/ 4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43">
                    <a:moveTo>
                      <a:pt x="29" y="41"/>
                    </a:moveTo>
                    <a:lnTo>
                      <a:pt x="25" y="43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29" y="41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84" name="îSḻïḓe"/>
              <p:cNvSpPr/>
              <p:nvPr/>
            </p:nvSpPr>
            <p:spPr bwMode="auto">
              <a:xfrm>
                <a:off x="1040476" y="3171125"/>
                <a:ext cx="46038" cy="68263"/>
              </a:xfrm>
              <a:custGeom>
                <a:avLst/>
                <a:gdLst>
                  <a:gd name="T0" fmla="*/ 4 w 29"/>
                  <a:gd name="T1" fmla="*/ 0 h 43"/>
                  <a:gd name="T2" fmla="*/ 0 w 29"/>
                  <a:gd name="T3" fmla="*/ 1 h 43"/>
                  <a:gd name="T4" fmla="*/ 25 w 29"/>
                  <a:gd name="T5" fmla="*/ 43 h 43"/>
                  <a:gd name="T6" fmla="*/ 29 w 29"/>
                  <a:gd name="T7" fmla="*/ 41 h 43"/>
                  <a:gd name="T8" fmla="*/ 4 w 29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43">
                    <a:moveTo>
                      <a:pt x="4" y="0"/>
                    </a:moveTo>
                    <a:lnTo>
                      <a:pt x="0" y="1"/>
                    </a:lnTo>
                    <a:lnTo>
                      <a:pt x="25" y="43"/>
                    </a:lnTo>
                    <a:lnTo>
                      <a:pt x="29" y="4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85" name="îŝļíḋe"/>
              <p:cNvSpPr/>
              <p:nvPr/>
            </p:nvSpPr>
            <p:spPr bwMode="auto">
              <a:xfrm>
                <a:off x="1116676" y="3126675"/>
                <a:ext cx="44450" cy="68263"/>
              </a:xfrm>
              <a:custGeom>
                <a:avLst/>
                <a:gdLst>
                  <a:gd name="T0" fmla="*/ 3 w 28"/>
                  <a:gd name="T1" fmla="*/ 0 h 43"/>
                  <a:gd name="T2" fmla="*/ 0 w 28"/>
                  <a:gd name="T3" fmla="*/ 2 h 43"/>
                  <a:gd name="T4" fmla="*/ 25 w 28"/>
                  <a:gd name="T5" fmla="*/ 43 h 43"/>
                  <a:gd name="T6" fmla="*/ 28 w 28"/>
                  <a:gd name="T7" fmla="*/ 42 h 43"/>
                  <a:gd name="T8" fmla="*/ 3 w 28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3">
                    <a:moveTo>
                      <a:pt x="3" y="0"/>
                    </a:moveTo>
                    <a:lnTo>
                      <a:pt x="0" y="2"/>
                    </a:lnTo>
                    <a:lnTo>
                      <a:pt x="25" y="43"/>
                    </a:lnTo>
                    <a:lnTo>
                      <a:pt x="28" y="4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86" name="ïşliďe"/>
              <p:cNvSpPr/>
              <p:nvPr/>
            </p:nvSpPr>
            <p:spPr bwMode="auto">
              <a:xfrm>
                <a:off x="1116676" y="3126675"/>
                <a:ext cx="44450" cy="68263"/>
              </a:xfrm>
              <a:custGeom>
                <a:avLst/>
                <a:gdLst>
                  <a:gd name="T0" fmla="*/ 3 w 28"/>
                  <a:gd name="T1" fmla="*/ 0 h 43"/>
                  <a:gd name="T2" fmla="*/ 0 w 28"/>
                  <a:gd name="T3" fmla="*/ 2 h 43"/>
                  <a:gd name="T4" fmla="*/ 25 w 28"/>
                  <a:gd name="T5" fmla="*/ 43 h 43"/>
                  <a:gd name="T6" fmla="*/ 28 w 28"/>
                  <a:gd name="T7" fmla="*/ 42 h 43"/>
                  <a:gd name="T8" fmla="*/ 3 w 28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3">
                    <a:moveTo>
                      <a:pt x="3" y="0"/>
                    </a:moveTo>
                    <a:lnTo>
                      <a:pt x="0" y="2"/>
                    </a:lnTo>
                    <a:lnTo>
                      <a:pt x="25" y="43"/>
                    </a:lnTo>
                    <a:lnTo>
                      <a:pt x="28" y="42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87" name="íṣlïḑê"/>
              <p:cNvSpPr/>
              <p:nvPr/>
            </p:nvSpPr>
            <p:spPr bwMode="auto">
              <a:xfrm>
                <a:off x="1050001" y="3098100"/>
                <a:ext cx="96838" cy="23813"/>
              </a:xfrm>
              <a:custGeom>
                <a:avLst/>
                <a:gdLst>
                  <a:gd name="T0" fmla="*/ 2 w 46"/>
                  <a:gd name="T1" fmla="*/ 0 h 12"/>
                  <a:gd name="T2" fmla="*/ 0 w 46"/>
                  <a:gd name="T3" fmla="*/ 0 h 12"/>
                  <a:gd name="T4" fmla="*/ 0 w 46"/>
                  <a:gd name="T5" fmla="*/ 0 h 12"/>
                  <a:gd name="T6" fmla="*/ 2 w 46"/>
                  <a:gd name="T7" fmla="*/ 0 h 12"/>
                  <a:gd name="T8" fmla="*/ 46 w 46"/>
                  <a:gd name="T9" fmla="*/ 12 h 12"/>
                  <a:gd name="T10" fmla="*/ 2 w 46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17" y="0"/>
                      <a:pt x="32" y="4"/>
                      <a:pt x="46" y="12"/>
                    </a:cubicBezTo>
                    <a:cubicBezTo>
                      <a:pt x="32" y="4"/>
                      <a:pt x="17" y="0"/>
                      <a:pt x="2" y="0"/>
                    </a:cubicBezTo>
                  </a:path>
                </a:pathLst>
              </a:custGeom>
              <a:solidFill>
                <a:srgbClr val="E6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88" name="íṥ1iḋe"/>
              <p:cNvSpPr/>
              <p:nvPr/>
            </p:nvSpPr>
            <p:spPr bwMode="auto">
              <a:xfrm>
                <a:off x="1234151" y="3207637"/>
                <a:ext cx="538163" cy="874713"/>
              </a:xfrm>
              <a:custGeom>
                <a:avLst/>
                <a:gdLst>
                  <a:gd name="T0" fmla="*/ 0 w 256"/>
                  <a:gd name="T1" fmla="*/ 0 h 432"/>
                  <a:gd name="T2" fmla="*/ 13 w 256"/>
                  <a:gd name="T3" fmla="*/ 83 h 432"/>
                  <a:gd name="T4" fmla="*/ 155 w 256"/>
                  <a:gd name="T5" fmla="*/ 323 h 432"/>
                  <a:gd name="T6" fmla="*/ 256 w 256"/>
                  <a:gd name="T7" fmla="*/ 432 h 432"/>
                  <a:gd name="T8" fmla="*/ 201 w 256"/>
                  <a:gd name="T9" fmla="*/ 339 h 432"/>
                  <a:gd name="T10" fmla="*/ 194 w 256"/>
                  <a:gd name="T11" fmla="*/ 327 h 432"/>
                  <a:gd name="T12" fmla="*/ 183 w 256"/>
                  <a:gd name="T13" fmla="*/ 308 h 432"/>
                  <a:gd name="T14" fmla="*/ 0 w 256"/>
                  <a:gd name="T15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6" h="432">
                    <a:moveTo>
                      <a:pt x="0" y="0"/>
                    </a:moveTo>
                    <a:cubicBezTo>
                      <a:pt x="16" y="27"/>
                      <a:pt x="20" y="57"/>
                      <a:pt x="13" y="83"/>
                    </a:cubicBezTo>
                    <a:cubicBezTo>
                      <a:pt x="155" y="323"/>
                      <a:pt x="155" y="323"/>
                      <a:pt x="155" y="323"/>
                    </a:cubicBezTo>
                    <a:cubicBezTo>
                      <a:pt x="194" y="350"/>
                      <a:pt x="229" y="387"/>
                      <a:pt x="256" y="432"/>
                    </a:cubicBezTo>
                    <a:cubicBezTo>
                      <a:pt x="201" y="339"/>
                      <a:pt x="201" y="339"/>
                      <a:pt x="201" y="339"/>
                    </a:cubicBezTo>
                    <a:cubicBezTo>
                      <a:pt x="194" y="327"/>
                      <a:pt x="194" y="327"/>
                      <a:pt x="194" y="327"/>
                    </a:cubicBezTo>
                    <a:cubicBezTo>
                      <a:pt x="183" y="308"/>
                      <a:pt x="183" y="308"/>
                      <a:pt x="183" y="30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A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89" name="îṩḷide"/>
              <p:cNvSpPr/>
              <p:nvPr/>
            </p:nvSpPr>
            <p:spPr bwMode="auto">
              <a:xfrm>
                <a:off x="1050001" y="3098100"/>
                <a:ext cx="227013" cy="277813"/>
              </a:xfrm>
              <a:custGeom>
                <a:avLst/>
                <a:gdLst>
                  <a:gd name="T0" fmla="*/ 2 w 108"/>
                  <a:gd name="T1" fmla="*/ 0 h 137"/>
                  <a:gd name="T2" fmla="*/ 0 w 108"/>
                  <a:gd name="T3" fmla="*/ 0 h 137"/>
                  <a:gd name="T4" fmla="*/ 32 w 108"/>
                  <a:gd name="T5" fmla="*/ 28 h 137"/>
                  <a:gd name="T6" fmla="*/ 37 w 108"/>
                  <a:gd name="T7" fmla="*/ 27 h 137"/>
                  <a:gd name="T8" fmla="*/ 38 w 108"/>
                  <a:gd name="T9" fmla="*/ 27 h 137"/>
                  <a:gd name="T10" fmla="*/ 32 w 108"/>
                  <a:gd name="T11" fmla="*/ 16 h 137"/>
                  <a:gd name="T12" fmla="*/ 34 w 108"/>
                  <a:gd name="T13" fmla="*/ 14 h 137"/>
                  <a:gd name="T14" fmla="*/ 42 w 108"/>
                  <a:gd name="T15" fmla="*/ 28 h 137"/>
                  <a:gd name="T16" fmla="*/ 71 w 108"/>
                  <a:gd name="T17" fmla="*/ 44 h 137"/>
                  <a:gd name="T18" fmla="*/ 50 w 108"/>
                  <a:gd name="T19" fmla="*/ 40 h 137"/>
                  <a:gd name="T20" fmla="*/ 50 w 108"/>
                  <a:gd name="T21" fmla="*/ 40 h 137"/>
                  <a:gd name="T22" fmla="*/ 53 w 108"/>
                  <a:gd name="T23" fmla="*/ 47 h 137"/>
                  <a:gd name="T24" fmla="*/ 51 w 108"/>
                  <a:gd name="T25" fmla="*/ 48 h 137"/>
                  <a:gd name="T26" fmla="*/ 46 w 108"/>
                  <a:gd name="T27" fmla="*/ 40 h 137"/>
                  <a:gd name="T28" fmla="*/ 42 w 108"/>
                  <a:gd name="T29" fmla="*/ 41 h 137"/>
                  <a:gd name="T30" fmla="*/ 61 w 108"/>
                  <a:gd name="T31" fmla="*/ 70 h 137"/>
                  <a:gd name="T32" fmla="*/ 101 w 108"/>
                  <a:gd name="T33" fmla="*/ 137 h 137"/>
                  <a:gd name="T34" fmla="*/ 88 w 108"/>
                  <a:gd name="T35" fmla="*/ 54 h 137"/>
                  <a:gd name="T36" fmla="*/ 88 w 108"/>
                  <a:gd name="T37" fmla="*/ 54 h 137"/>
                  <a:gd name="T38" fmla="*/ 88 w 108"/>
                  <a:gd name="T39" fmla="*/ 54 h 137"/>
                  <a:gd name="T40" fmla="*/ 46 w 108"/>
                  <a:gd name="T41" fmla="*/ 12 h 137"/>
                  <a:gd name="T42" fmla="*/ 2 w 108"/>
                  <a:gd name="T4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8" h="137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9" y="5"/>
                      <a:pt x="20" y="14"/>
                      <a:pt x="32" y="28"/>
                    </a:cubicBezTo>
                    <a:cubicBezTo>
                      <a:pt x="33" y="27"/>
                      <a:pt x="35" y="27"/>
                      <a:pt x="37" y="27"/>
                    </a:cubicBezTo>
                    <a:cubicBezTo>
                      <a:pt x="37" y="27"/>
                      <a:pt x="38" y="27"/>
                      <a:pt x="38" y="27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42" y="28"/>
                      <a:pt x="42" y="28"/>
                      <a:pt x="42" y="28"/>
                    </a:cubicBezTo>
                    <a:cubicBezTo>
                      <a:pt x="53" y="29"/>
                      <a:pt x="63" y="35"/>
                      <a:pt x="71" y="44"/>
                    </a:cubicBezTo>
                    <a:cubicBezTo>
                      <a:pt x="64" y="41"/>
                      <a:pt x="57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5" y="40"/>
                      <a:pt x="43" y="40"/>
                      <a:pt x="42" y="41"/>
                    </a:cubicBezTo>
                    <a:cubicBezTo>
                      <a:pt x="49" y="49"/>
                      <a:pt x="55" y="59"/>
                      <a:pt x="61" y="70"/>
                    </a:cubicBezTo>
                    <a:cubicBezTo>
                      <a:pt x="101" y="137"/>
                      <a:pt x="101" y="137"/>
                      <a:pt x="101" y="137"/>
                    </a:cubicBezTo>
                    <a:cubicBezTo>
                      <a:pt x="108" y="111"/>
                      <a:pt x="104" y="81"/>
                      <a:pt x="88" y="54"/>
                    </a:cubicBezTo>
                    <a:cubicBezTo>
                      <a:pt x="88" y="54"/>
                      <a:pt x="88" y="54"/>
                      <a:pt x="88" y="54"/>
                    </a:cubicBezTo>
                    <a:cubicBezTo>
                      <a:pt x="88" y="54"/>
                      <a:pt x="88" y="54"/>
                      <a:pt x="88" y="54"/>
                    </a:cubicBezTo>
                    <a:cubicBezTo>
                      <a:pt x="78" y="35"/>
                      <a:pt x="63" y="21"/>
                      <a:pt x="46" y="12"/>
                    </a:cubicBezTo>
                    <a:cubicBezTo>
                      <a:pt x="32" y="4"/>
                      <a:pt x="17" y="0"/>
                      <a:pt x="2" y="0"/>
                    </a:cubicBezTo>
                  </a:path>
                </a:pathLst>
              </a:custGeom>
              <a:solidFill>
                <a:srgbClr val="DA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</a:p>
            </p:txBody>
          </p:sp>
          <p:sp>
            <p:nvSpPr>
              <p:cNvPr id="90" name="işļiḍe"/>
              <p:cNvSpPr/>
              <p:nvPr/>
            </p:nvSpPr>
            <p:spPr bwMode="auto">
              <a:xfrm>
                <a:off x="1559589" y="3861687"/>
                <a:ext cx="303213" cy="461963"/>
              </a:xfrm>
              <a:custGeom>
                <a:avLst/>
                <a:gdLst>
                  <a:gd name="T0" fmla="*/ 144 w 144"/>
                  <a:gd name="T1" fmla="*/ 228 h 228"/>
                  <a:gd name="T2" fmla="*/ 144 w 144"/>
                  <a:gd name="T3" fmla="*/ 228 h 228"/>
                  <a:gd name="T4" fmla="*/ 144 w 144"/>
                  <a:gd name="T5" fmla="*/ 228 h 228"/>
                  <a:gd name="T6" fmla="*/ 0 w 144"/>
                  <a:gd name="T7" fmla="*/ 0 h 228"/>
                  <a:gd name="T8" fmla="*/ 73 w 144"/>
                  <a:gd name="T9" fmla="*/ 125 h 228"/>
                  <a:gd name="T10" fmla="*/ 108 w 144"/>
                  <a:gd name="T11" fmla="*/ 189 h 228"/>
                  <a:gd name="T12" fmla="*/ 137 w 144"/>
                  <a:gd name="T13" fmla="*/ 196 h 228"/>
                  <a:gd name="T14" fmla="*/ 144 w 144"/>
                  <a:gd name="T15" fmla="*/ 228 h 228"/>
                  <a:gd name="T16" fmla="*/ 101 w 144"/>
                  <a:gd name="T17" fmla="*/ 109 h 228"/>
                  <a:gd name="T18" fmla="*/ 101 w 144"/>
                  <a:gd name="T19" fmla="*/ 109 h 228"/>
                  <a:gd name="T20" fmla="*/ 101 w 144"/>
                  <a:gd name="T21" fmla="*/ 109 h 228"/>
                  <a:gd name="T22" fmla="*/ 0 w 144"/>
                  <a:gd name="T23" fmla="*/ 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4" h="228">
                    <a:moveTo>
                      <a:pt x="144" y="228"/>
                    </a:moveTo>
                    <a:cubicBezTo>
                      <a:pt x="144" y="228"/>
                      <a:pt x="144" y="228"/>
                      <a:pt x="144" y="228"/>
                    </a:cubicBezTo>
                    <a:cubicBezTo>
                      <a:pt x="144" y="228"/>
                      <a:pt x="144" y="228"/>
                      <a:pt x="144" y="228"/>
                    </a:cubicBezTo>
                    <a:moveTo>
                      <a:pt x="0" y="0"/>
                    </a:moveTo>
                    <a:cubicBezTo>
                      <a:pt x="73" y="125"/>
                      <a:pt x="73" y="125"/>
                      <a:pt x="73" y="125"/>
                    </a:cubicBezTo>
                    <a:cubicBezTo>
                      <a:pt x="86" y="146"/>
                      <a:pt x="98" y="168"/>
                      <a:pt x="108" y="189"/>
                    </a:cubicBezTo>
                    <a:cubicBezTo>
                      <a:pt x="137" y="196"/>
                      <a:pt x="137" y="196"/>
                      <a:pt x="137" y="196"/>
                    </a:cubicBezTo>
                    <a:cubicBezTo>
                      <a:pt x="140" y="207"/>
                      <a:pt x="142" y="218"/>
                      <a:pt x="144" y="228"/>
                    </a:cubicBezTo>
                    <a:cubicBezTo>
                      <a:pt x="138" y="188"/>
                      <a:pt x="123" y="147"/>
                      <a:pt x="101" y="109"/>
                    </a:cubicBezTo>
                    <a:cubicBezTo>
                      <a:pt x="101" y="109"/>
                      <a:pt x="101" y="109"/>
                      <a:pt x="101" y="109"/>
                    </a:cubicBezTo>
                    <a:cubicBezTo>
                      <a:pt x="101" y="109"/>
                      <a:pt x="101" y="109"/>
                      <a:pt x="101" y="109"/>
                    </a:cubicBezTo>
                    <a:cubicBezTo>
                      <a:pt x="74" y="64"/>
                      <a:pt x="39" y="27"/>
                      <a:pt x="0" y="0"/>
                    </a:cubicBezTo>
                  </a:path>
                </a:pathLst>
              </a:custGeom>
              <a:solidFill>
                <a:srgbClr val="DA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91" name="iŝľíḑe"/>
              <p:cNvSpPr/>
              <p:nvPr/>
            </p:nvSpPr>
            <p:spPr bwMode="auto">
              <a:xfrm>
                <a:off x="1788189" y="4245862"/>
                <a:ext cx="85725" cy="195263"/>
              </a:xfrm>
              <a:custGeom>
                <a:avLst/>
                <a:gdLst>
                  <a:gd name="T0" fmla="*/ 0 w 41"/>
                  <a:gd name="T1" fmla="*/ 0 h 97"/>
                  <a:gd name="T2" fmla="*/ 41 w 41"/>
                  <a:gd name="T3" fmla="*/ 97 h 97"/>
                  <a:gd name="T4" fmla="*/ 36 w 41"/>
                  <a:gd name="T5" fmla="*/ 39 h 97"/>
                  <a:gd name="T6" fmla="*/ 36 w 41"/>
                  <a:gd name="T7" fmla="*/ 39 h 97"/>
                  <a:gd name="T8" fmla="*/ 36 w 41"/>
                  <a:gd name="T9" fmla="*/ 39 h 97"/>
                  <a:gd name="T10" fmla="*/ 29 w 41"/>
                  <a:gd name="T11" fmla="*/ 7 h 97"/>
                  <a:gd name="T12" fmla="*/ 0 w 41"/>
                  <a:gd name="T13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97">
                    <a:moveTo>
                      <a:pt x="0" y="0"/>
                    </a:moveTo>
                    <a:cubicBezTo>
                      <a:pt x="17" y="34"/>
                      <a:pt x="31" y="67"/>
                      <a:pt x="41" y="97"/>
                    </a:cubicBezTo>
                    <a:cubicBezTo>
                      <a:pt x="41" y="78"/>
                      <a:pt x="39" y="59"/>
                      <a:pt x="36" y="39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4" y="29"/>
                      <a:pt x="32" y="18"/>
                      <a:pt x="29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C3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</a:p>
            </p:txBody>
          </p:sp>
          <p:sp>
            <p:nvSpPr>
              <p:cNvPr id="92" name="îšļîḓê"/>
              <p:cNvSpPr/>
              <p:nvPr/>
            </p:nvSpPr>
            <p:spPr bwMode="auto">
              <a:xfrm>
                <a:off x="1642139" y="3869625"/>
                <a:ext cx="14288" cy="25400"/>
              </a:xfrm>
              <a:custGeom>
                <a:avLst/>
                <a:gdLst>
                  <a:gd name="T0" fmla="*/ 0 w 9"/>
                  <a:gd name="T1" fmla="*/ 0 h 16"/>
                  <a:gd name="T2" fmla="*/ 0 w 9"/>
                  <a:gd name="T3" fmla="*/ 0 h 16"/>
                  <a:gd name="T4" fmla="*/ 9 w 9"/>
                  <a:gd name="T5" fmla="*/ 16 h 16"/>
                  <a:gd name="T6" fmla="*/ 0 w 9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6">
                    <a:moveTo>
                      <a:pt x="0" y="0"/>
                    </a:moveTo>
                    <a:lnTo>
                      <a:pt x="0" y="0"/>
                    </a:lnTo>
                    <a:lnTo>
                      <a:pt x="9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B6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93" name="îṧľïḑè"/>
              <p:cNvSpPr/>
              <p:nvPr/>
            </p:nvSpPr>
            <p:spPr bwMode="auto">
              <a:xfrm>
                <a:off x="1642139" y="3869625"/>
                <a:ext cx="14288" cy="25400"/>
              </a:xfrm>
              <a:custGeom>
                <a:avLst/>
                <a:gdLst>
                  <a:gd name="T0" fmla="*/ 0 w 9"/>
                  <a:gd name="T1" fmla="*/ 0 h 16"/>
                  <a:gd name="T2" fmla="*/ 0 w 9"/>
                  <a:gd name="T3" fmla="*/ 0 h 16"/>
                  <a:gd name="T4" fmla="*/ 9 w 9"/>
                  <a:gd name="T5" fmla="*/ 16 h 16"/>
                  <a:gd name="T6" fmla="*/ 0 w 9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6">
                    <a:moveTo>
                      <a:pt x="0" y="0"/>
                    </a:moveTo>
                    <a:lnTo>
                      <a:pt x="0" y="0"/>
                    </a:lnTo>
                    <a:lnTo>
                      <a:pt x="9" y="1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94" name="iṣľîďê"/>
              <p:cNvSpPr/>
              <p:nvPr/>
            </p:nvSpPr>
            <p:spPr bwMode="auto">
              <a:xfrm>
                <a:off x="1619914" y="3831525"/>
                <a:ext cx="22225" cy="38100"/>
              </a:xfrm>
              <a:custGeom>
                <a:avLst/>
                <a:gdLst>
                  <a:gd name="T0" fmla="*/ 0 w 14"/>
                  <a:gd name="T1" fmla="*/ 0 h 24"/>
                  <a:gd name="T2" fmla="*/ 14 w 14"/>
                  <a:gd name="T3" fmla="*/ 24 h 24"/>
                  <a:gd name="T4" fmla="*/ 14 w 14"/>
                  <a:gd name="T5" fmla="*/ 24 h 24"/>
                  <a:gd name="T6" fmla="*/ 0 w 14"/>
                  <a:gd name="T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24">
                    <a:moveTo>
                      <a:pt x="0" y="0"/>
                    </a:moveTo>
                    <a:lnTo>
                      <a:pt x="14" y="24"/>
                    </a:lnTo>
                    <a:lnTo>
                      <a:pt x="14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B8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95" name="íŝḻïďê"/>
              <p:cNvSpPr/>
              <p:nvPr/>
            </p:nvSpPr>
            <p:spPr bwMode="auto">
              <a:xfrm>
                <a:off x="1619914" y="3831525"/>
                <a:ext cx="22225" cy="38100"/>
              </a:xfrm>
              <a:custGeom>
                <a:avLst/>
                <a:gdLst>
                  <a:gd name="T0" fmla="*/ 0 w 14"/>
                  <a:gd name="T1" fmla="*/ 0 h 24"/>
                  <a:gd name="T2" fmla="*/ 14 w 14"/>
                  <a:gd name="T3" fmla="*/ 24 h 24"/>
                  <a:gd name="T4" fmla="*/ 14 w 14"/>
                  <a:gd name="T5" fmla="*/ 24 h 24"/>
                  <a:gd name="T6" fmla="*/ 0 w 14"/>
                  <a:gd name="T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24">
                    <a:moveTo>
                      <a:pt x="0" y="0"/>
                    </a:moveTo>
                    <a:lnTo>
                      <a:pt x="14" y="24"/>
                    </a:lnTo>
                    <a:lnTo>
                      <a:pt x="14" y="2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96" name="îśliḑê"/>
              <p:cNvSpPr/>
              <p:nvPr/>
            </p:nvSpPr>
            <p:spPr bwMode="auto">
              <a:xfrm>
                <a:off x="1642139" y="3869625"/>
                <a:ext cx="14288" cy="25400"/>
              </a:xfrm>
              <a:custGeom>
                <a:avLst/>
                <a:gdLst>
                  <a:gd name="T0" fmla="*/ 0 w 9"/>
                  <a:gd name="T1" fmla="*/ 0 h 16"/>
                  <a:gd name="T2" fmla="*/ 0 w 9"/>
                  <a:gd name="T3" fmla="*/ 0 h 16"/>
                  <a:gd name="T4" fmla="*/ 9 w 9"/>
                  <a:gd name="T5" fmla="*/ 16 h 16"/>
                  <a:gd name="T6" fmla="*/ 0 w 9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6">
                    <a:moveTo>
                      <a:pt x="0" y="0"/>
                    </a:moveTo>
                    <a:lnTo>
                      <a:pt x="0" y="0"/>
                    </a:lnTo>
                    <a:lnTo>
                      <a:pt x="9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C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97" name="îSḻïḍè"/>
              <p:cNvSpPr/>
              <p:nvPr/>
            </p:nvSpPr>
            <p:spPr bwMode="auto">
              <a:xfrm>
                <a:off x="1642139" y="3869625"/>
                <a:ext cx="14288" cy="25400"/>
              </a:xfrm>
              <a:custGeom>
                <a:avLst/>
                <a:gdLst>
                  <a:gd name="T0" fmla="*/ 0 w 9"/>
                  <a:gd name="T1" fmla="*/ 0 h 16"/>
                  <a:gd name="T2" fmla="*/ 0 w 9"/>
                  <a:gd name="T3" fmla="*/ 0 h 16"/>
                  <a:gd name="T4" fmla="*/ 9 w 9"/>
                  <a:gd name="T5" fmla="*/ 16 h 16"/>
                  <a:gd name="T6" fmla="*/ 0 w 9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6">
                    <a:moveTo>
                      <a:pt x="0" y="0"/>
                    </a:moveTo>
                    <a:lnTo>
                      <a:pt x="0" y="0"/>
                    </a:lnTo>
                    <a:lnTo>
                      <a:pt x="9" y="1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98" name="íSḷïḑè"/>
              <p:cNvSpPr/>
              <p:nvPr/>
            </p:nvSpPr>
            <p:spPr bwMode="auto">
              <a:xfrm>
                <a:off x="1116676" y="3152075"/>
                <a:ext cx="82550" cy="34925"/>
              </a:xfrm>
              <a:custGeom>
                <a:avLst/>
                <a:gdLst>
                  <a:gd name="T0" fmla="*/ 10 w 39"/>
                  <a:gd name="T1" fmla="*/ 1 h 17"/>
                  <a:gd name="T2" fmla="*/ 18 w 39"/>
                  <a:gd name="T3" fmla="*/ 13 h 17"/>
                  <a:gd name="T4" fmla="*/ 18 w 39"/>
                  <a:gd name="T5" fmla="*/ 13 h 17"/>
                  <a:gd name="T6" fmla="*/ 39 w 39"/>
                  <a:gd name="T7" fmla="*/ 17 h 17"/>
                  <a:gd name="T8" fmla="*/ 10 w 39"/>
                  <a:gd name="T9" fmla="*/ 1 h 17"/>
                  <a:gd name="T10" fmla="*/ 5 w 39"/>
                  <a:gd name="T11" fmla="*/ 0 h 17"/>
                  <a:gd name="T12" fmla="*/ 0 w 39"/>
                  <a:gd name="T13" fmla="*/ 1 h 17"/>
                  <a:gd name="T14" fmla="*/ 10 w 39"/>
                  <a:gd name="T15" fmla="*/ 14 h 17"/>
                  <a:gd name="T16" fmla="*/ 14 w 39"/>
                  <a:gd name="T17" fmla="*/ 13 h 17"/>
                  <a:gd name="T18" fmla="*/ 6 w 39"/>
                  <a:gd name="T19" fmla="*/ 0 h 17"/>
                  <a:gd name="T20" fmla="*/ 5 w 39"/>
                  <a:gd name="T2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" h="17">
                    <a:moveTo>
                      <a:pt x="10" y="1"/>
                    </a:move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25" y="13"/>
                      <a:pt x="32" y="14"/>
                      <a:pt x="39" y="17"/>
                    </a:cubicBezTo>
                    <a:cubicBezTo>
                      <a:pt x="31" y="8"/>
                      <a:pt x="21" y="2"/>
                      <a:pt x="10" y="1"/>
                    </a:cubicBezTo>
                    <a:moveTo>
                      <a:pt x="5" y="0"/>
                    </a:moveTo>
                    <a:cubicBezTo>
                      <a:pt x="3" y="0"/>
                      <a:pt x="1" y="0"/>
                      <a:pt x="0" y="1"/>
                    </a:cubicBezTo>
                    <a:cubicBezTo>
                      <a:pt x="3" y="5"/>
                      <a:pt x="7" y="9"/>
                      <a:pt x="10" y="14"/>
                    </a:cubicBezTo>
                    <a:cubicBezTo>
                      <a:pt x="11" y="13"/>
                      <a:pt x="13" y="13"/>
                      <a:pt x="14" y="13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</a:path>
                </a:pathLst>
              </a:custGeom>
              <a:solidFill>
                <a:srgbClr val="B8B6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99" name="ïśľídé"/>
              <p:cNvSpPr/>
              <p:nvPr/>
            </p:nvSpPr>
            <p:spPr bwMode="auto">
              <a:xfrm>
                <a:off x="1116676" y="3126675"/>
                <a:ext cx="44450" cy="68263"/>
              </a:xfrm>
              <a:custGeom>
                <a:avLst/>
                <a:gdLst>
                  <a:gd name="T0" fmla="*/ 3 w 28"/>
                  <a:gd name="T1" fmla="*/ 0 h 43"/>
                  <a:gd name="T2" fmla="*/ 0 w 28"/>
                  <a:gd name="T3" fmla="*/ 2 h 43"/>
                  <a:gd name="T4" fmla="*/ 8 w 28"/>
                  <a:gd name="T5" fmla="*/ 16 h 43"/>
                  <a:gd name="T6" fmla="*/ 19 w 28"/>
                  <a:gd name="T7" fmla="*/ 33 h 43"/>
                  <a:gd name="T8" fmla="*/ 25 w 28"/>
                  <a:gd name="T9" fmla="*/ 43 h 43"/>
                  <a:gd name="T10" fmla="*/ 28 w 28"/>
                  <a:gd name="T11" fmla="*/ 42 h 43"/>
                  <a:gd name="T12" fmla="*/ 24 w 28"/>
                  <a:gd name="T13" fmla="*/ 33 h 43"/>
                  <a:gd name="T14" fmla="*/ 13 w 28"/>
                  <a:gd name="T15" fmla="*/ 17 h 43"/>
                  <a:gd name="T16" fmla="*/ 3 w 28"/>
                  <a:gd name="T1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3">
                    <a:moveTo>
                      <a:pt x="3" y="0"/>
                    </a:moveTo>
                    <a:lnTo>
                      <a:pt x="0" y="2"/>
                    </a:lnTo>
                    <a:lnTo>
                      <a:pt x="8" y="16"/>
                    </a:lnTo>
                    <a:lnTo>
                      <a:pt x="19" y="33"/>
                    </a:lnTo>
                    <a:lnTo>
                      <a:pt x="25" y="43"/>
                    </a:lnTo>
                    <a:lnTo>
                      <a:pt x="28" y="42"/>
                    </a:lnTo>
                    <a:lnTo>
                      <a:pt x="24" y="33"/>
                    </a:lnTo>
                    <a:lnTo>
                      <a:pt x="13" y="1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DA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00" name="îŝḻîďê"/>
              <p:cNvSpPr/>
              <p:nvPr/>
            </p:nvSpPr>
            <p:spPr bwMode="auto">
              <a:xfrm>
                <a:off x="1116676" y="3126675"/>
                <a:ext cx="44450" cy="68263"/>
              </a:xfrm>
              <a:custGeom>
                <a:avLst/>
                <a:gdLst>
                  <a:gd name="T0" fmla="*/ 3 w 28"/>
                  <a:gd name="T1" fmla="*/ 0 h 43"/>
                  <a:gd name="T2" fmla="*/ 0 w 28"/>
                  <a:gd name="T3" fmla="*/ 2 h 43"/>
                  <a:gd name="T4" fmla="*/ 8 w 28"/>
                  <a:gd name="T5" fmla="*/ 16 h 43"/>
                  <a:gd name="T6" fmla="*/ 19 w 28"/>
                  <a:gd name="T7" fmla="*/ 33 h 43"/>
                  <a:gd name="T8" fmla="*/ 25 w 28"/>
                  <a:gd name="T9" fmla="*/ 43 h 43"/>
                  <a:gd name="T10" fmla="*/ 28 w 28"/>
                  <a:gd name="T11" fmla="*/ 42 h 43"/>
                  <a:gd name="T12" fmla="*/ 24 w 28"/>
                  <a:gd name="T13" fmla="*/ 33 h 43"/>
                  <a:gd name="T14" fmla="*/ 13 w 28"/>
                  <a:gd name="T15" fmla="*/ 17 h 43"/>
                  <a:gd name="T16" fmla="*/ 3 w 28"/>
                  <a:gd name="T1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3">
                    <a:moveTo>
                      <a:pt x="3" y="0"/>
                    </a:moveTo>
                    <a:lnTo>
                      <a:pt x="0" y="2"/>
                    </a:lnTo>
                    <a:lnTo>
                      <a:pt x="8" y="16"/>
                    </a:lnTo>
                    <a:lnTo>
                      <a:pt x="19" y="33"/>
                    </a:lnTo>
                    <a:lnTo>
                      <a:pt x="25" y="43"/>
                    </a:lnTo>
                    <a:lnTo>
                      <a:pt x="28" y="42"/>
                    </a:lnTo>
                    <a:lnTo>
                      <a:pt x="24" y="33"/>
                    </a:lnTo>
                    <a:lnTo>
                      <a:pt x="13" y="17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</p:grpSp>
        <p:sp>
          <p:nvSpPr>
            <p:cNvPr id="101" name="íŝḻîdè"/>
            <p:cNvSpPr/>
            <p:nvPr/>
          </p:nvSpPr>
          <p:spPr>
            <a:xfrm>
              <a:off x="2173956" y="2874373"/>
              <a:ext cx="945000" cy="276997"/>
            </a:xfrm>
            <a:prstGeom prst="rect">
              <a:avLst/>
            </a:prstGeom>
          </p:spPr>
          <p:txBody>
            <a:bodyPr wrap="square" lIns="91440" tIns="45720" rIns="91440" bIns="45720">
              <a:norm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US" sz="1200" b="1" i="1" dirty="0"/>
                <a:t>2014</a:t>
              </a:r>
              <a:endParaRPr lang="ar-SA" sz="1200" b="1" i="1" dirty="0"/>
            </a:p>
          </p:txBody>
        </p:sp>
        <p:sp>
          <p:nvSpPr>
            <p:cNvPr id="103" name="îṥlîḋé"/>
            <p:cNvSpPr/>
            <p:nvPr/>
          </p:nvSpPr>
          <p:spPr bwMode="auto">
            <a:xfrm>
              <a:off x="2511610" y="2448299"/>
              <a:ext cx="269690" cy="226684"/>
            </a:xfrm>
            <a:custGeom>
              <a:avLst/>
              <a:gdLst>
                <a:gd name="connsiteX0" fmla="*/ 536415 w 607227"/>
                <a:gd name="connsiteY0" fmla="*/ 12631 h 510399"/>
                <a:gd name="connsiteX1" fmla="*/ 557192 w 607227"/>
                <a:gd name="connsiteY1" fmla="*/ 21221 h 510399"/>
                <a:gd name="connsiteX2" fmla="*/ 598584 w 607227"/>
                <a:gd name="connsiteY2" fmla="*/ 62633 h 510399"/>
                <a:gd name="connsiteX3" fmla="*/ 598584 w 607227"/>
                <a:gd name="connsiteY3" fmla="*/ 104044 h 510399"/>
                <a:gd name="connsiteX4" fmla="*/ 511175 w 607227"/>
                <a:gd name="connsiteY4" fmla="*/ 191324 h 510399"/>
                <a:gd name="connsiteX5" fmla="*/ 444948 w 607227"/>
                <a:gd name="connsiteY5" fmla="*/ 257453 h 510399"/>
                <a:gd name="connsiteX6" fmla="*/ 339441 w 607227"/>
                <a:gd name="connsiteY6" fmla="*/ 362805 h 510399"/>
                <a:gd name="connsiteX7" fmla="*/ 297968 w 607227"/>
                <a:gd name="connsiteY7" fmla="*/ 404217 h 510399"/>
                <a:gd name="connsiteX8" fmla="*/ 277191 w 607227"/>
                <a:gd name="connsiteY8" fmla="*/ 412807 h 510399"/>
                <a:gd name="connsiteX9" fmla="*/ 256495 w 607227"/>
                <a:gd name="connsiteY9" fmla="*/ 404217 h 510399"/>
                <a:gd name="connsiteX10" fmla="*/ 215023 w 607227"/>
                <a:gd name="connsiteY10" fmla="*/ 362805 h 510399"/>
                <a:gd name="connsiteX11" fmla="*/ 138814 w 607227"/>
                <a:gd name="connsiteY11" fmla="*/ 286790 h 510399"/>
                <a:gd name="connsiteX12" fmla="*/ 138814 w 607227"/>
                <a:gd name="connsiteY12" fmla="*/ 245378 h 510399"/>
                <a:gd name="connsiteX13" fmla="*/ 180286 w 607227"/>
                <a:gd name="connsiteY13" fmla="*/ 203967 h 510399"/>
                <a:gd name="connsiteX14" fmla="*/ 201063 w 607227"/>
                <a:gd name="connsiteY14" fmla="*/ 195376 h 510399"/>
                <a:gd name="connsiteX15" fmla="*/ 221759 w 607227"/>
                <a:gd name="connsiteY15" fmla="*/ 203967 h 510399"/>
                <a:gd name="connsiteX16" fmla="*/ 277191 w 607227"/>
                <a:gd name="connsiteY16" fmla="*/ 259317 h 510399"/>
                <a:gd name="connsiteX17" fmla="*/ 444948 w 607227"/>
                <a:gd name="connsiteY17" fmla="*/ 91807 h 510399"/>
                <a:gd name="connsiteX18" fmla="*/ 503951 w 607227"/>
                <a:gd name="connsiteY18" fmla="*/ 32891 h 510399"/>
                <a:gd name="connsiteX19" fmla="*/ 515719 w 607227"/>
                <a:gd name="connsiteY19" fmla="*/ 21221 h 510399"/>
                <a:gd name="connsiteX20" fmla="*/ 536415 w 607227"/>
                <a:gd name="connsiteY20" fmla="*/ 12631 h 510399"/>
                <a:gd name="connsiteX21" fmla="*/ 61847 w 607227"/>
                <a:gd name="connsiteY21" fmla="*/ 0 h 510399"/>
                <a:gd name="connsiteX22" fmla="*/ 449328 w 607227"/>
                <a:gd name="connsiteY22" fmla="*/ 0 h 510399"/>
                <a:gd name="connsiteX23" fmla="*/ 491858 w 607227"/>
                <a:gd name="connsiteY23" fmla="*/ 17019 h 510399"/>
                <a:gd name="connsiteX24" fmla="*/ 442591 w 607227"/>
                <a:gd name="connsiteY24" fmla="*/ 66130 h 510399"/>
                <a:gd name="connsiteX25" fmla="*/ 66230 w 607227"/>
                <a:gd name="connsiteY25" fmla="*/ 66130 h 510399"/>
                <a:gd name="connsiteX26" fmla="*/ 66230 w 607227"/>
                <a:gd name="connsiteY26" fmla="*/ 444269 h 510399"/>
                <a:gd name="connsiteX27" fmla="*/ 444945 w 607227"/>
                <a:gd name="connsiteY27" fmla="*/ 444269 h 510399"/>
                <a:gd name="connsiteX28" fmla="*/ 444945 w 607227"/>
                <a:gd name="connsiteY28" fmla="*/ 285590 h 510399"/>
                <a:gd name="connsiteX29" fmla="*/ 511175 w 607227"/>
                <a:gd name="connsiteY29" fmla="*/ 219460 h 510399"/>
                <a:gd name="connsiteX30" fmla="*/ 511175 w 607227"/>
                <a:gd name="connsiteY30" fmla="*/ 448645 h 510399"/>
                <a:gd name="connsiteX31" fmla="*/ 449328 w 607227"/>
                <a:gd name="connsiteY31" fmla="*/ 510399 h 510399"/>
                <a:gd name="connsiteX32" fmla="*/ 61847 w 607227"/>
                <a:gd name="connsiteY32" fmla="*/ 510399 h 510399"/>
                <a:gd name="connsiteX33" fmla="*/ 0 w 607227"/>
                <a:gd name="connsiteY33" fmla="*/ 448645 h 510399"/>
                <a:gd name="connsiteX34" fmla="*/ 0 w 607227"/>
                <a:gd name="connsiteY34" fmla="*/ 61673 h 510399"/>
                <a:gd name="connsiteX35" fmla="*/ 61847 w 607227"/>
                <a:gd name="connsiteY35" fmla="*/ 0 h 51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7227" h="510399">
                  <a:moveTo>
                    <a:pt x="536415" y="12631"/>
                  </a:moveTo>
                  <a:cubicBezTo>
                    <a:pt x="543882" y="12631"/>
                    <a:pt x="551430" y="15467"/>
                    <a:pt x="557192" y="21221"/>
                  </a:cubicBezTo>
                  <a:lnTo>
                    <a:pt x="598584" y="62633"/>
                  </a:lnTo>
                  <a:cubicBezTo>
                    <a:pt x="610108" y="74059"/>
                    <a:pt x="610108" y="92618"/>
                    <a:pt x="598584" y="104044"/>
                  </a:cubicBezTo>
                  <a:lnTo>
                    <a:pt x="511175" y="191324"/>
                  </a:lnTo>
                  <a:lnTo>
                    <a:pt x="444948" y="257453"/>
                  </a:lnTo>
                  <a:lnTo>
                    <a:pt x="339441" y="362805"/>
                  </a:lnTo>
                  <a:lnTo>
                    <a:pt x="297968" y="404217"/>
                  </a:lnTo>
                  <a:cubicBezTo>
                    <a:pt x="292206" y="409971"/>
                    <a:pt x="284739" y="412807"/>
                    <a:pt x="277191" y="412807"/>
                  </a:cubicBezTo>
                  <a:cubicBezTo>
                    <a:pt x="269724" y="412807"/>
                    <a:pt x="262177" y="409971"/>
                    <a:pt x="256495" y="404217"/>
                  </a:cubicBezTo>
                  <a:lnTo>
                    <a:pt x="215023" y="362805"/>
                  </a:lnTo>
                  <a:lnTo>
                    <a:pt x="138814" y="286790"/>
                  </a:lnTo>
                  <a:cubicBezTo>
                    <a:pt x="127370" y="275363"/>
                    <a:pt x="127370" y="256805"/>
                    <a:pt x="138814" y="245378"/>
                  </a:cubicBezTo>
                  <a:lnTo>
                    <a:pt x="180286" y="203967"/>
                  </a:lnTo>
                  <a:cubicBezTo>
                    <a:pt x="186049" y="198213"/>
                    <a:pt x="193515" y="195376"/>
                    <a:pt x="201063" y="195376"/>
                  </a:cubicBezTo>
                  <a:cubicBezTo>
                    <a:pt x="208530" y="195376"/>
                    <a:pt x="215997" y="198213"/>
                    <a:pt x="221759" y="203967"/>
                  </a:cubicBezTo>
                  <a:lnTo>
                    <a:pt x="277191" y="259317"/>
                  </a:lnTo>
                  <a:lnTo>
                    <a:pt x="444948" y="91807"/>
                  </a:lnTo>
                  <a:lnTo>
                    <a:pt x="503951" y="32891"/>
                  </a:lnTo>
                  <a:lnTo>
                    <a:pt x="515719" y="21221"/>
                  </a:lnTo>
                  <a:cubicBezTo>
                    <a:pt x="521401" y="15467"/>
                    <a:pt x="528949" y="12631"/>
                    <a:pt x="536415" y="12631"/>
                  </a:cubicBezTo>
                  <a:close/>
                  <a:moveTo>
                    <a:pt x="61847" y="0"/>
                  </a:moveTo>
                  <a:lnTo>
                    <a:pt x="449328" y="0"/>
                  </a:lnTo>
                  <a:cubicBezTo>
                    <a:pt x="465804" y="0"/>
                    <a:pt x="480738" y="6483"/>
                    <a:pt x="491858" y="17019"/>
                  </a:cubicBezTo>
                  <a:lnTo>
                    <a:pt x="442591" y="66130"/>
                  </a:lnTo>
                  <a:lnTo>
                    <a:pt x="66230" y="66130"/>
                  </a:lnTo>
                  <a:lnTo>
                    <a:pt x="66230" y="444269"/>
                  </a:lnTo>
                  <a:lnTo>
                    <a:pt x="444945" y="444269"/>
                  </a:lnTo>
                  <a:lnTo>
                    <a:pt x="444945" y="285590"/>
                  </a:lnTo>
                  <a:lnTo>
                    <a:pt x="511175" y="219460"/>
                  </a:lnTo>
                  <a:lnTo>
                    <a:pt x="511175" y="448645"/>
                  </a:lnTo>
                  <a:cubicBezTo>
                    <a:pt x="511175" y="482683"/>
                    <a:pt x="483417" y="510399"/>
                    <a:pt x="449328" y="510399"/>
                  </a:cubicBezTo>
                  <a:lnTo>
                    <a:pt x="61847" y="510399"/>
                  </a:lnTo>
                  <a:cubicBezTo>
                    <a:pt x="27758" y="510399"/>
                    <a:pt x="0" y="482683"/>
                    <a:pt x="0" y="448645"/>
                  </a:cubicBezTo>
                  <a:lnTo>
                    <a:pt x="0" y="61673"/>
                  </a:lnTo>
                  <a:cubicBezTo>
                    <a:pt x="0" y="27635"/>
                    <a:pt x="27758" y="0"/>
                    <a:pt x="6184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íslidê"/>
            <p:cNvSpPr/>
            <p:nvPr/>
          </p:nvSpPr>
          <p:spPr bwMode="auto">
            <a:xfrm>
              <a:off x="1532223" y="1543181"/>
              <a:ext cx="222846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</p:txBody>
        </p:sp>
        <p:sp>
          <p:nvSpPr>
            <p:cNvPr id="105" name="iṩlîḋé"/>
            <p:cNvSpPr txBox="1"/>
            <p:nvPr/>
          </p:nvSpPr>
          <p:spPr bwMode="auto">
            <a:xfrm>
              <a:off x="1532223" y="1130300"/>
              <a:ext cx="2228466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en-US" altLang="zh-CN" sz="1800" b="1" dirty="0"/>
            </a:p>
          </p:txBody>
        </p:sp>
        <p:sp>
          <p:nvSpPr>
            <p:cNvPr id="109" name="î$lîḑê"/>
            <p:cNvSpPr/>
            <p:nvPr/>
          </p:nvSpPr>
          <p:spPr bwMode="auto">
            <a:xfrm>
              <a:off x="7386987" y="2266776"/>
              <a:ext cx="589730" cy="58973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10" name="iS1ïḑé"/>
            <p:cNvSpPr/>
            <p:nvPr/>
          </p:nvSpPr>
          <p:spPr>
            <a:xfrm>
              <a:off x="7209353" y="2874373"/>
              <a:ext cx="945000" cy="276997"/>
            </a:xfrm>
            <a:prstGeom prst="rect">
              <a:avLst/>
            </a:prstGeom>
          </p:spPr>
          <p:txBody>
            <a:bodyPr wrap="square" lIns="91440" tIns="45720" rIns="91440" bIns="45720">
              <a:norm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US" altLang="zh-CN" sz="1200" b="1" i="1" dirty="0"/>
                <a:t>2015</a:t>
              </a:r>
              <a:endParaRPr lang="ar-SA" sz="1200" b="1" i="1" dirty="0"/>
            </a:p>
          </p:txBody>
        </p:sp>
        <p:sp>
          <p:nvSpPr>
            <p:cNvPr id="115" name="íŝḻiḋe"/>
            <p:cNvSpPr/>
            <p:nvPr/>
          </p:nvSpPr>
          <p:spPr bwMode="auto">
            <a:xfrm>
              <a:off x="7547007" y="2469070"/>
              <a:ext cx="269690" cy="185142"/>
            </a:xfrm>
            <a:custGeom>
              <a:avLst/>
              <a:gdLst>
                <a:gd name="connsiteX0" fmla="*/ 8886 w 608265"/>
                <a:gd name="connsiteY0" fmla="*/ 323966 h 417574"/>
                <a:gd name="connsiteX1" fmla="*/ 177618 w 608265"/>
                <a:gd name="connsiteY1" fmla="*/ 323966 h 417574"/>
                <a:gd name="connsiteX2" fmla="*/ 186504 w 608265"/>
                <a:gd name="connsiteY2" fmla="*/ 332846 h 417574"/>
                <a:gd name="connsiteX3" fmla="*/ 177618 w 608265"/>
                <a:gd name="connsiteY3" fmla="*/ 341819 h 417574"/>
                <a:gd name="connsiteX4" fmla="*/ 8886 w 608265"/>
                <a:gd name="connsiteY4" fmla="*/ 341819 h 417574"/>
                <a:gd name="connsiteX5" fmla="*/ 0 w 608265"/>
                <a:gd name="connsiteY5" fmla="*/ 332846 h 417574"/>
                <a:gd name="connsiteX6" fmla="*/ 8886 w 608265"/>
                <a:gd name="connsiteY6" fmla="*/ 323966 h 417574"/>
                <a:gd name="connsiteX7" fmla="*/ 79120 w 608265"/>
                <a:gd name="connsiteY7" fmla="*/ 211485 h 417574"/>
                <a:gd name="connsiteX8" fmla="*/ 266721 w 608265"/>
                <a:gd name="connsiteY8" fmla="*/ 211485 h 417574"/>
                <a:gd name="connsiteX9" fmla="*/ 275699 w 608265"/>
                <a:gd name="connsiteY9" fmla="*/ 220365 h 417574"/>
                <a:gd name="connsiteX10" fmla="*/ 266721 w 608265"/>
                <a:gd name="connsiteY10" fmla="*/ 229338 h 417574"/>
                <a:gd name="connsiteX11" fmla="*/ 79120 w 608265"/>
                <a:gd name="connsiteY11" fmla="*/ 229338 h 417574"/>
                <a:gd name="connsiteX12" fmla="*/ 70142 w 608265"/>
                <a:gd name="connsiteY12" fmla="*/ 220365 h 417574"/>
                <a:gd name="connsiteX13" fmla="*/ 79120 w 608265"/>
                <a:gd name="connsiteY13" fmla="*/ 211485 h 417574"/>
                <a:gd name="connsiteX14" fmla="*/ 19751 w 608265"/>
                <a:gd name="connsiteY14" fmla="*/ 110788 h 417574"/>
                <a:gd name="connsiteX15" fmla="*/ 207446 w 608265"/>
                <a:gd name="connsiteY15" fmla="*/ 110788 h 417574"/>
                <a:gd name="connsiteX16" fmla="*/ 216424 w 608265"/>
                <a:gd name="connsiteY16" fmla="*/ 119668 h 417574"/>
                <a:gd name="connsiteX17" fmla="*/ 207446 w 608265"/>
                <a:gd name="connsiteY17" fmla="*/ 128641 h 417574"/>
                <a:gd name="connsiteX18" fmla="*/ 19751 w 608265"/>
                <a:gd name="connsiteY18" fmla="*/ 128641 h 417574"/>
                <a:gd name="connsiteX19" fmla="*/ 10867 w 608265"/>
                <a:gd name="connsiteY19" fmla="*/ 119668 h 417574"/>
                <a:gd name="connsiteX20" fmla="*/ 19751 w 608265"/>
                <a:gd name="connsiteY20" fmla="*/ 110788 h 417574"/>
                <a:gd name="connsiteX21" fmla="*/ 578133 w 608265"/>
                <a:gd name="connsiteY21" fmla="*/ 72790 h 417574"/>
                <a:gd name="connsiteX22" fmla="*/ 603752 w 608265"/>
                <a:gd name="connsiteY22" fmla="*/ 108101 h 417574"/>
                <a:gd name="connsiteX23" fmla="*/ 465063 w 608265"/>
                <a:gd name="connsiteY23" fmla="*/ 160953 h 417574"/>
                <a:gd name="connsiteX24" fmla="*/ 417649 w 608265"/>
                <a:gd name="connsiteY24" fmla="*/ 247514 h 417574"/>
                <a:gd name="connsiteX25" fmla="*/ 479839 w 608265"/>
                <a:gd name="connsiteY25" fmla="*/ 289814 h 417574"/>
                <a:gd name="connsiteX26" fmla="*/ 531368 w 608265"/>
                <a:gd name="connsiteY26" fmla="*/ 383099 h 417574"/>
                <a:gd name="connsiteX27" fmla="*/ 486759 w 608265"/>
                <a:gd name="connsiteY27" fmla="*/ 403923 h 417574"/>
                <a:gd name="connsiteX28" fmla="*/ 445050 w 608265"/>
                <a:gd name="connsiteY28" fmla="*/ 324551 h 417574"/>
                <a:gd name="connsiteX29" fmla="*/ 369299 w 608265"/>
                <a:gd name="connsiteY29" fmla="*/ 279730 h 417574"/>
                <a:gd name="connsiteX30" fmla="*/ 365465 w 608265"/>
                <a:gd name="connsiteY30" fmla="*/ 278049 h 417574"/>
                <a:gd name="connsiteX31" fmla="*/ 207044 w 608265"/>
                <a:gd name="connsiteY31" fmla="*/ 308583 h 417574"/>
                <a:gd name="connsiteX32" fmla="*/ 234351 w 608265"/>
                <a:gd name="connsiteY32" fmla="*/ 265256 h 417574"/>
                <a:gd name="connsiteX33" fmla="*/ 339560 w 608265"/>
                <a:gd name="connsiteY33" fmla="*/ 219314 h 417574"/>
                <a:gd name="connsiteX34" fmla="*/ 389312 w 608265"/>
                <a:gd name="connsiteY34" fmla="*/ 124815 h 417574"/>
                <a:gd name="connsiteX35" fmla="*/ 307016 w 608265"/>
                <a:gd name="connsiteY35" fmla="*/ 155443 h 417574"/>
                <a:gd name="connsiteX36" fmla="*/ 264464 w 608265"/>
                <a:gd name="connsiteY36" fmla="*/ 130605 h 417574"/>
                <a:gd name="connsiteX37" fmla="*/ 437662 w 608265"/>
                <a:gd name="connsiteY37" fmla="*/ 93160 h 417574"/>
                <a:gd name="connsiteX38" fmla="*/ 455337 w 608265"/>
                <a:gd name="connsiteY38" fmla="*/ 103152 h 417574"/>
                <a:gd name="connsiteX39" fmla="*/ 561201 w 608265"/>
                <a:gd name="connsiteY39" fmla="*/ 83355 h 417574"/>
                <a:gd name="connsiteX40" fmla="*/ 578133 w 608265"/>
                <a:gd name="connsiteY40" fmla="*/ 72790 h 417574"/>
                <a:gd name="connsiteX41" fmla="*/ 187624 w 608265"/>
                <a:gd name="connsiteY41" fmla="*/ 23569 h 417574"/>
                <a:gd name="connsiteX42" fmla="*/ 375276 w 608265"/>
                <a:gd name="connsiteY42" fmla="*/ 23569 h 417574"/>
                <a:gd name="connsiteX43" fmla="*/ 384158 w 608265"/>
                <a:gd name="connsiteY43" fmla="*/ 32542 h 417574"/>
                <a:gd name="connsiteX44" fmla="*/ 375276 w 608265"/>
                <a:gd name="connsiteY44" fmla="*/ 41422 h 417574"/>
                <a:gd name="connsiteX45" fmla="*/ 187624 w 608265"/>
                <a:gd name="connsiteY45" fmla="*/ 41422 h 417574"/>
                <a:gd name="connsiteX46" fmla="*/ 178742 w 608265"/>
                <a:gd name="connsiteY46" fmla="*/ 32542 h 417574"/>
                <a:gd name="connsiteX47" fmla="*/ 187624 w 608265"/>
                <a:gd name="connsiteY47" fmla="*/ 23569 h 417574"/>
                <a:gd name="connsiteX48" fmla="*/ 480973 w 608265"/>
                <a:gd name="connsiteY48" fmla="*/ 0 h 417574"/>
                <a:gd name="connsiteX49" fmla="*/ 529804 w 608265"/>
                <a:gd name="connsiteY49" fmla="*/ 48690 h 417574"/>
                <a:gd name="connsiteX50" fmla="*/ 480973 w 608265"/>
                <a:gd name="connsiteY50" fmla="*/ 97380 h 417574"/>
                <a:gd name="connsiteX51" fmla="*/ 432142 w 608265"/>
                <a:gd name="connsiteY51" fmla="*/ 48690 h 417574"/>
                <a:gd name="connsiteX52" fmla="*/ 480973 w 608265"/>
                <a:gd name="connsiteY52" fmla="*/ 0 h 417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608265" h="417574">
                  <a:moveTo>
                    <a:pt x="8886" y="323966"/>
                  </a:moveTo>
                  <a:lnTo>
                    <a:pt x="177618" y="323966"/>
                  </a:lnTo>
                  <a:cubicBezTo>
                    <a:pt x="182482" y="323966"/>
                    <a:pt x="186504" y="327986"/>
                    <a:pt x="186504" y="332846"/>
                  </a:cubicBezTo>
                  <a:cubicBezTo>
                    <a:pt x="186504" y="337800"/>
                    <a:pt x="182482" y="341819"/>
                    <a:pt x="177618" y="341819"/>
                  </a:cubicBezTo>
                  <a:lnTo>
                    <a:pt x="8886" y="341819"/>
                  </a:lnTo>
                  <a:cubicBezTo>
                    <a:pt x="4022" y="341819"/>
                    <a:pt x="0" y="337800"/>
                    <a:pt x="0" y="332846"/>
                  </a:cubicBezTo>
                  <a:cubicBezTo>
                    <a:pt x="0" y="327986"/>
                    <a:pt x="4022" y="323966"/>
                    <a:pt x="8886" y="323966"/>
                  </a:cubicBezTo>
                  <a:close/>
                  <a:moveTo>
                    <a:pt x="79120" y="211485"/>
                  </a:moveTo>
                  <a:lnTo>
                    <a:pt x="266721" y="211485"/>
                  </a:lnTo>
                  <a:cubicBezTo>
                    <a:pt x="271678" y="211485"/>
                    <a:pt x="275699" y="215411"/>
                    <a:pt x="275699" y="220365"/>
                  </a:cubicBezTo>
                  <a:cubicBezTo>
                    <a:pt x="275699" y="225319"/>
                    <a:pt x="271678" y="229338"/>
                    <a:pt x="266721" y="229338"/>
                  </a:cubicBezTo>
                  <a:lnTo>
                    <a:pt x="79120" y="229338"/>
                  </a:lnTo>
                  <a:cubicBezTo>
                    <a:pt x="74163" y="229338"/>
                    <a:pt x="70142" y="225319"/>
                    <a:pt x="70142" y="220365"/>
                  </a:cubicBezTo>
                  <a:cubicBezTo>
                    <a:pt x="70142" y="215411"/>
                    <a:pt x="74163" y="211485"/>
                    <a:pt x="79120" y="211485"/>
                  </a:cubicBezTo>
                  <a:close/>
                  <a:moveTo>
                    <a:pt x="19751" y="110788"/>
                  </a:moveTo>
                  <a:lnTo>
                    <a:pt x="207446" y="110788"/>
                  </a:lnTo>
                  <a:cubicBezTo>
                    <a:pt x="212403" y="110788"/>
                    <a:pt x="216424" y="114808"/>
                    <a:pt x="216424" y="119668"/>
                  </a:cubicBezTo>
                  <a:cubicBezTo>
                    <a:pt x="216424" y="124622"/>
                    <a:pt x="212403" y="128641"/>
                    <a:pt x="207446" y="128641"/>
                  </a:cubicBezTo>
                  <a:lnTo>
                    <a:pt x="19751" y="128641"/>
                  </a:lnTo>
                  <a:cubicBezTo>
                    <a:pt x="14888" y="128641"/>
                    <a:pt x="10867" y="124622"/>
                    <a:pt x="10867" y="119668"/>
                  </a:cubicBezTo>
                  <a:cubicBezTo>
                    <a:pt x="10867" y="114808"/>
                    <a:pt x="14888" y="110788"/>
                    <a:pt x="19751" y="110788"/>
                  </a:cubicBezTo>
                  <a:close/>
                  <a:moveTo>
                    <a:pt x="578133" y="72790"/>
                  </a:moveTo>
                  <a:cubicBezTo>
                    <a:pt x="596983" y="70090"/>
                    <a:pt x="617569" y="88701"/>
                    <a:pt x="603752" y="108101"/>
                  </a:cubicBezTo>
                  <a:cubicBezTo>
                    <a:pt x="567934" y="158151"/>
                    <a:pt x="517808" y="177107"/>
                    <a:pt x="465063" y="160953"/>
                  </a:cubicBezTo>
                  <a:cubicBezTo>
                    <a:pt x="448510" y="189433"/>
                    <a:pt x="432705" y="218287"/>
                    <a:pt x="417649" y="247514"/>
                  </a:cubicBezTo>
                  <a:cubicBezTo>
                    <a:pt x="440000" y="258906"/>
                    <a:pt x="466279" y="278983"/>
                    <a:pt x="479839" y="289814"/>
                  </a:cubicBezTo>
                  <a:cubicBezTo>
                    <a:pt x="496766" y="303261"/>
                    <a:pt x="518462" y="356393"/>
                    <a:pt x="531368" y="383099"/>
                  </a:cubicBezTo>
                  <a:cubicBezTo>
                    <a:pt x="545209" y="411673"/>
                    <a:pt x="500600" y="432496"/>
                    <a:pt x="486759" y="403923"/>
                  </a:cubicBezTo>
                  <a:cubicBezTo>
                    <a:pt x="475350" y="380485"/>
                    <a:pt x="456179" y="333702"/>
                    <a:pt x="445050" y="324551"/>
                  </a:cubicBezTo>
                  <a:cubicBezTo>
                    <a:pt x="433828" y="315400"/>
                    <a:pt x="397262" y="289441"/>
                    <a:pt x="369299" y="279730"/>
                  </a:cubicBezTo>
                  <a:cubicBezTo>
                    <a:pt x="367897" y="279263"/>
                    <a:pt x="366587" y="278702"/>
                    <a:pt x="365465" y="278049"/>
                  </a:cubicBezTo>
                  <a:cubicBezTo>
                    <a:pt x="331237" y="321470"/>
                    <a:pt x="264184" y="341919"/>
                    <a:pt x="207044" y="308583"/>
                  </a:cubicBezTo>
                  <a:cubicBezTo>
                    <a:pt x="176837" y="290935"/>
                    <a:pt x="204145" y="247608"/>
                    <a:pt x="234351" y="265256"/>
                  </a:cubicBezTo>
                  <a:cubicBezTo>
                    <a:pt x="276248" y="289721"/>
                    <a:pt x="319828" y="258439"/>
                    <a:pt x="339560" y="219314"/>
                  </a:cubicBezTo>
                  <a:cubicBezTo>
                    <a:pt x="359293" y="180095"/>
                    <a:pt x="373227" y="152549"/>
                    <a:pt x="389312" y="124815"/>
                  </a:cubicBezTo>
                  <a:cubicBezTo>
                    <a:pt x="357984" y="114917"/>
                    <a:pt x="329460" y="123975"/>
                    <a:pt x="307016" y="155443"/>
                  </a:cubicBezTo>
                  <a:cubicBezTo>
                    <a:pt x="288686" y="180936"/>
                    <a:pt x="245948" y="156470"/>
                    <a:pt x="264464" y="130605"/>
                  </a:cubicBezTo>
                  <a:cubicBezTo>
                    <a:pt x="307951" y="69816"/>
                    <a:pt x="372760" y="54688"/>
                    <a:pt x="437662" y="93160"/>
                  </a:cubicBezTo>
                  <a:cubicBezTo>
                    <a:pt x="440374" y="94747"/>
                    <a:pt x="452625" y="101471"/>
                    <a:pt x="455337" y="103152"/>
                  </a:cubicBezTo>
                  <a:cubicBezTo>
                    <a:pt x="495644" y="127056"/>
                    <a:pt x="533145" y="122481"/>
                    <a:pt x="561201" y="83355"/>
                  </a:cubicBezTo>
                  <a:cubicBezTo>
                    <a:pt x="565760" y="76959"/>
                    <a:pt x="571850" y="73691"/>
                    <a:pt x="578133" y="72790"/>
                  </a:cubicBezTo>
                  <a:close/>
                  <a:moveTo>
                    <a:pt x="187624" y="23569"/>
                  </a:moveTo>
                  <a:lnTo>
                    <a:pt x="375276" y="23569"/>
                  </a:lnTo>
                  <a:cubicBezTo>
                    <a:pt x="380231" y="23569"/>
                    <a:pt x="384158" y="27588"/>
                    <a:pt x="384158" y="32542"/>
                  </a:cubicBezTo>
                  <a:cubicBezTo>
                    <a:pt x="384158" y="37496"/>
                    <a:pt x="380231" y="41422"/>
                    <a:pt x="375276" y="41422"/>
                  </a:cubicBezTo>
                  <a:lnTo>
                    <a:pt x="187624" y="41422"/>
                  </a:lnTo>
                  <a:cubicBezTo>
                    <a:pt x="182669" y="41422"/>
                    <a:pt x="178742" y="37496"/>
                    <a:pt x="178742" y="32542"/>
                  </a:cubicBezTo>
                  <a:cubicBezTo>
                    <a:pt x="178742" y="27588"/>
                    <a:pt x="182669" y="23569"/>
                    <a:pt x="187624" y="23569"/>
                  </a:cubicBezTo>
                  <a:close/>
                  <a:moveTo>
                    <a:pt x="480973" y="0"/>
                  </a:moveTo>
                  <a:cubicBezTo>
                    <a:pt x="507942" y="0"/>
                    <a:pt x="529804" y="21799"/>
                    <a:pt x="529804" y="48690"/>
                  </a:cubicBezTo>
                  <a:cubicBezTo>
                    <a:pt x="529804" y="75581"/>
                    <a:pt x="507942" y="97380"/>
                    <a:pt x="480973" y="97380"/>
                  </a:cubicBezTo>
                  <a:cubicBezTo>
                    <a:pt x="454004" y="97380"/>
                    <a:pt x="432142" y="75581"/>
                    <a:pt x="432142" y="48690"/>
                  </a:cubicBezTo>
                  <a:cubicBezTo>
                    <a:pt x="432142" y="21799"/>
                    <a:pt x="454004" y="0"/>
                    <a:pt x="4809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 fontScale="40000" lnSpcReduction="20000"/>
            </a:bodyPr>
            <a:lstStyle/>
            <a:p>
              <a:endParaRPr lang="zh-CN" altLang="en-US"/>
            </a:p>
          </p:txBody>
        </p:sp>
        <p:sp>
          <p:nvSpPr>
            <p:cNvPr id="112" name="i$ḻïdê"/>
            <p:cNvSpPr/>
            <p:nvPr/>
          </p:nvSpPr>
          <p:spPr bwMode="auto">
            <a:xfrm>
              <a:off x="6567620" y="1543181"/>
              <a:ext cx="222846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</p:txBody>
        </p:sp>
        <p:sp>
          <p:nvSpPr>
            <p:cNvPr id="113" name="îṥļiḍè"/>
            <p:cNvSpPr txBox="1"/>
            <p:nvPr/>
          </p:nvSpPr>
          <p:spPr bwMode="auto">
            <a:xfrm>
              <a:off x="6567620" y="1130300"/>
              <a:ext cx="2228466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en-US" altLang="zh-CN" sz="1800" b="1" dirty="0"/>
            </a:p>
          </p:txBody>
        </p:sp>
        <p:sp>
          <p:nvSpPr>
            <p:cNvPr id="119" name="îṧļídê"/>
            <p:cNvSpPr/>
            <p:nvPr/>
          </p:nvSpPr>
          <p:spPr>
            <a:xfrm>
              <a:off x="4295551" y="4208051"/>
              <a:ext cx="945000" cy="276997"/>
            </a:xfrm>
            <a:prstGeom prst="rect">
              <a:avLst/>
            </a:prstGeom>
          </p:spPr>
          <p:txBody>
            <a:bodyPr wrap="square" lIns="91440" tIns="45720" rIns="91440" bIns="45720">
              <a:norm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US" altLang="zh-CN" sz="1200" b="1" i="1" dirty="0"/>
                <a:t>2016</a:t>
              </a:r>
              <a:endParaRPr lang="ar-SA" sz="1200" b="1" i="1" dirty="0"/>
            </a:p>
          </p:txBody>
        </p:sp>
        <p:grpSp>
          <p:nvGrpSpPr>
            <p:cNvPr id="135" name="îšlïḍè"/>
            <p:cNvGrpSpPr/>
            <p:nvPr/>
          </p:nvGrpSpPr>
          <p:grpSpPr>
            <a:xfrm>
              <a:off x="4473185" y="4541131"/>
              <a:ext cx="589730" cy="589730"/>
              <a:chOff x="4473185" y="5951735"/>
              <a:chExt cx="589730" cy="589730"/>
            </a:xfrm>
          </p:grpSpPr>
          <p:sp>
            <p:nvSpPr>
              <p:cNvPr id="136" name="íS1íḑè"/>
              <p:cNvSpPr/>
              <p:nvPr/>
            </p:nvSpPr>
            <p:spPr bwMode="auto">
              <a:xfrm>
                <a:off x="4473185" y="5951735"/>
                <a:ext cx="589730" cy="58973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</a:p>
            </p:txBody>
          </p:sp>
          <p:sp>
            <p:nvSpPr>
              <p:cNvPr id="137" name="íṩļîḑè"/>
              <p:cNvSpPr/>
              <p:nvPr/>
            </p:nvSpPr>
            <p:spPr bwMode="auto">
              <a:xfrm>
                <a:off x="4633205" y="6111801"/>
                <a:ext cx="269690" cy="269596"/>
              </a:xfrm>
              <a:custGeom>
                <a:avLst/>
                <a:gdLst>
                  <a:gd name="connsiteX0" fmla="*/ 0 w 606933"/>
                  <a:gd name="connsiteY0" fmla="*/ 362213 h 606722"/>
                  <a:gd name="connsiteX1" fmla="*/ 88983 w 606933"/>
                  <a:gd name="connsiteY1" fmla="*/ 362213 h 606722"/>
                  <a:gd name="connsiteX2" fmla="*/ 88983 w 606933"/>
                  <a:gd name="connsiteY2" fmla="*/ 364880 h 606722"/>
                  <a:gd name="connsiteX3" fmla="*/ 88983 w 606933"/>
                  <a:gd name="connsiteY3" fmla="*/ 398210 h 606722"/>
                  <a:gd name="connsiteX4" fmla="*/ 88983 w 606933"/>
                  <a:gd name="connsiteY4" fmla="*/ 560238 h 606722"/>
                  <a:gd name="connsiteX5" fmla="*/ 88983 w 606933"/>
                  <a:gd name="connsiteY5" fmla="*/ 570637 h 606722"/>
                  <a:gd name="connsiteX6" fmla="*/ 88983 w 606933"/>
                  <a:gd name="connsiteY6" fmla="*/ 606722 h 606722"/>
                  <a:gd name="connsiteX7" fmla="*/ 0 w 606933"/>
                  <a:gd name="connsiteY7" fmla="*/ 606722 h 606722"/>
                  <a:gd name="connsiteX8" fmla="*/ 276890 w 606933"/>
                  <a:gd name="connsiteY8" fmla="*/ 335751 h 606722"/>
                  <a:gd name="connsiteX9" fmla="*/ 443069 w 606933"/>
                  <a:gd name="connsiteY9" fmla="*/ 377345 h 606722"/>
                  <a:gd name="connsiteX10" fmla="*/ 443069 w 606933"/>
                  <a:gd name="connsiteY10" fmla="*/ 423559 h 606722"/>
                  <a:gd name="connsiteX11" fmla="*/ 442802 w 606933"/>
                  <a:gd name="connsiteY11" fmla="*/ 423648 h 606722"/>
                  <a:gd name="connsiteX12" fmla="*/ 323976 w 606933"/>
                  <a:gd name="connsiteY12" fmla="*/ 394764 h 606722"/>
                  <a:gd name="connsiteX13" fmla="*/ 315342 w 606933"/>
                  <a:gd name="connsiteY13" fmla="*/ 429781 h 606722"/>
                  <a:gd name="connsiteX14" fmla="*/ 443336 w 606933"/>
                  <a:gd name="connsiteY14" fmla="*/ 460887 h 606722"/>
                  <a:gd name="connsiteX15" fmla="*/ 593493 w 606933"/>
                  <a:gd name="connsiteY15" fmla="*/ 419649 h 606722"/>
                  <a:gd name="connsiteX16" fmla="*/ 606933 w 606933"/>
                  <a:gd name="connsiteY16" fmla="*/ 470663 h 606722"/>
                  <a:gd name="connsiteX17" fmla="*/ 382810 w 606933"/>
                  <a:gd name="connsiteY17" fmla="*/ 594021 h 606722"/>
                  <a:gd name="connsiteX18" fmla="*/ 212804 w 606933"/>
                  <a:gd name="connsiteY18" fmla="*/ 546384 h 606722"/>
                  <a:gd name="connsiteX19" fmla="*/ 125042 w 606933"/>
                  <a:gd name="connsiteY19" fmla="*/ 556249 h 606722"/>
                  <a:gd name="connsiteX20" fmla="*/ 125042 w 606933"/>
                  <a:gd name="connsiteY20" fmla="*/ 519900 h 606722"/>
                  <a:gd name="connsiteX21" fmla="*/ 125042 w 606933"/>
                  <a:gd name="connsiteY21" fmla="*/ 395742 h 606722"/>
                  <a:gd name="connsiteX22" fmla="*/ 125042 w 606933"/>
                  <a:gd name="connsiteY22" fmla="*/ 362236 h 606722"/>
                  <a:gd name="connsiteX23" fmla="*/ 125042 w 606933"/>
                  <a:gd name="connsiteY23" fmla="*/ 359303 h 606722"/>
                  <a:gd name="connsiteX24" fmla="*/ 382041 w 606933"/>
                  <a:gd name="connsiteY24" fmla="*/ 177119 h 606722"/>
                  <a:gd name="connsiteX25" fmla="*/ 399471 w 606933"/>
                  <a:gd name="connsiteY25" fmla="*/ 197750 h 606722"/>
                  <a:gd name="connsiteX26" fmla="*/ 382041 w 606933"/>
                  <a:gd name="connsiteY26" fmla="*/ 218470 h 606722"/>
                  <a:gd name="connsiteX27" fmla="*/ 345841 w 606933"/>
                  <a:gd name="connsiteY27" fmla="*/ 95828 h 606722"/>
                  <a:gd name="connsiteX28" fmla="*/ 345841 w 606933"/>
                  <a:gd name="connsiteY28" fmla="*/ 137109 h 606722"/>
                  <a:gd name="connsiteX29" fmla="*/ 328341 w 606933"/>
                  <a:gd name="connsiteY29" fmla="*/ 116513 h 606722"/>
                  <a:gd name="connsiteX30" fmla="*/ 345841 w 606933"/>
                  <a:gd name="connsiteY30" fmla="*/ 95828 h 606722"/>
                  <a:gd name="connsiteX31" fmla="*/ 345877 w 606933"/>
                  <a:gd name="connsiteY31" fmla="*/ 41411 h 606722"/>
                  <a:gd name="connsiteX32" fmla="*/ 345877 w 606933"/>
                  <a:gd name="connsiteY32" fmla="*/ 59184 h 606722"/>
                  <a:gd name="connsiteX33" fmla="*/ 315978 w 606933"/>
                  <a:gd name="connsiteY33" fmla="*/ 70115 h 606722"/>
                  <a:gd name="connsiteX34" fmla="*/ 292308 w 606933"/>
                  <a:gd name="connsiteY34" fmla="*/ 116502 h 606722"/>
                  <a:gd name="connsiteX35" fmla="*/ 315978 w 606933"/>
                  <a:gd name="connsiteY35" fmla="*/ 162890 h 606722"/>
                  <a:gd name="connsiteX36" fmla="*/ 345877 w 606933"/>
                  <a:gd name="connsiteY36" fmla="*/ 173820 h 606722"/>
                  <a:gd name="connsiteX37" fmla="*/ 345877 w 606933"/>
                  <a:gd name="connsiteY37" fmla="*/ 218431 h 606722"/>
                  <a:gd name="connsiteX38" fmla="*/ 328347 w 606933"/>
                  <a:gd name="connsiteY38" fmla="*/ 197725 h 606722"/>
                  <a:gd name="connsiteX39" fmla="*/ 292308 w 606933"/>
                  <a:gd name="connsiteY39" fmla="*/ 197725 h 606722"/>
                  <a:gd name="connsiteX40" fmla="*/ 315978 w 606933"/>
                  <a:gd name="connsiteY40" fmla="*/ 244113 h 606722"/>
                  <a:gd name="connsiteX41" fmla="*/ 345877 w 606933"/>
                  <a:gd name="connsiteY41" fmla="*/ 255043 h 606722"/>
                  <a:gd name="connsiteX42" fmla="*/ 345877 w 606933"/>
                  <a:gd name="connsiteY42" fmla="*/ 272816 h 606722"/>
                  <a:gd name="connsiteX43" fmla="*/ 382004 w 606933"/>
                  <a:gd name="connsiteY43" fmla="*/ 272816 h 606722"/>
                  <a:gd name="connsiteX44" fmla="*/ 382004 w 606933"/>
                  <a:gd name="connsiteY44" fmla="*/ 255043 h 606722"/>
                  <a:gd name="connsiteX45" fmla="*/ 411814 w 606933"/>
                  <a:gd name="connsiteY45" fmla="*/ 244113 h 606722"/>
                  <a:gd name="connsiteX46" fmla="*/ 435573 w 606933"/>
                  <a:gd name="connsiteY46" fmla="*/ 197725 h 606722"/>
                  <a:gd name="connsiteX47" fmla="*/ 411814 w 606933"/>
                  <a:gd name="connsiteY47" fmla="*/ 151338 h 606722"/>
                  <a:gd name="connsiteX48" fmla="*/ 382004 w 606933"/>
                  <a:gd name="connsiteY48" fmla="*/ 140407 h 606722"/>
                  <a:gd name="connsiteX49" fmla="*/ 382004 w 606933"/>
                  <a:gd name="connsiteY49" fmla="*/ 95797 h 606722"/>
                  <a:gd name="connsiteX50" fmla="*/ 399446 w 606933"/>
                  <a:gd name="connsiteY50" fmla="*/ 116502 h 606722"/>
                  <a:gd name="connsiteX51" fmla="*/ 435573 w 606933"/>
                  <a:gd name="connsiteY51" fmla="*/ 116502 h 606722"/>
                  <a:gd name="connsiteX52" fmla="*/ 411814 w 606933"/>
                  <a:gd name="connsiteY52" fmla="*/ 70115 h 606722"/>
                  <a:gd name="connsiteX53" fmla="*/ 382004 w 606933"/>
                  <a:gd name="connsiteY53" fmla="*/ 59184 h 606722"/>
                  <a:gd name="connsiteX54" fmla="*/ 382004 w 606933"/>
                  <a:gd name="connsiteY54" fmla="*/ 41411 h 606722"/>
                  <a:gd name="connsiteX55" fmla="*/ 363941 w 606933"/>
                  <a:gd name="connsiteY55" fmla="*/ 0 h 606722"/>
                  <a:gd name="connsiteX56" fmla="*/ 521266 w 606933"/>
                  <a:gd name="connsiteY56" fmla="*/ 157114 h 606722"/>
                  <a:gd name="connsiteX57" fmla="*/ 363941 w 606933"/>
                  <a:gd name="connsiteY57" fmla="*/ 314228 h 606722"/>
                  <a:gd name="connsiteX58" fmla="*/ 206615 w 606933"/>
                  <a:gd name="connsiteY58" fmla="*/ 157114 h 606722"/>
                  <a:gd name="connsiteX59" fmla="*/ 363941 w 606933"/>
                  <a:gd name="connsiteY59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606933" h="606722">
                    <a:moveTo>
                      <a:pt x="0" y="362213"/>
                    </a:moveTo>
                    <a:lnTo>
                      <a:pt x="88983" y="362213"/>
                    </a:lnTo>
                    <a:lnTo>
                      <a:pt x="88983" y="364880"/>
                    </a:lnTo>
                    <a:lnTo>
                      <a:pt x="88983" y="398210"/>
                    </a:lnTo>
                    <a:lnTo>
                      <a:pt x="88983" y="560238"/>
                    </a:lnTo>
                    <a:lnTo>
                      <a:pt x="88983" y="570637"/>
                    </a:lnTo>
                    <a:lnTo>
                      <a:pt x="88983" y="606722"/>
                    </a:lnTo>
                    <a:lnTo>
                      <a:pt x="0" y="606722"/>
                    </a:lnTo>
                    <a:close/>
                    <a:moveTo>
                      <a:pt x="276890" y="335751"/>
                    </a:moveTo>
                    <a:lnTo>
                      <a:pt x="443069" y="377345"/>
                    </a:lnTo>
                    <a:lnTo>
                      <a:pt x="443069" y="423559"/>
                    </a:lnTo>
                    <a:lnTo>
                      <a:pt x="442802" y="423648"/>
                    </a:lnTo>
                    <a:lnTo>
                      <a:pt x="323976" y="394764"/>
                    </a:lnTo>
                    <a:lnTo>
                      <a:pt x="315342" y="429781"/>
                    </a:lnTo>
                    <a:lnTo>
                      <a:pt x="443336" y="460887"/>
                    </a:lnTo>
                    <a:lnTo>
                      <a:pt x="593493" y="419649"/>
                    </a:lnTo>
                    <a:lnTo>
                      <a:pt x="606933" y="470663"/>
                    </a:lnTo>
                    <a:lnTo>
                      <a:pt x="382810" y="594021"/>
                    </a:lnTo>
                    <a:lnTo>
                      <a:pt x="212804" y="546384"/>
                    </a:lnTo>
                    <a:lnTo>
                      <a:pt x="125042" y="556249"/>
                    </a:lnTo>
                    <a:lnTo>
                      <a:pt x="125042" y="519900"/>
                    </a:lnTo>
                    <a:lnTo>
                      <a:pt x="125042" y="395742"/>
                    </a:lnTo>
                    <a:lnTo>
                      <a:pt x="125042" y="362236"/>
                    </a:lnTo>
                    <a:lnTo>
                      <a:pt x="125042" y="359303"/>
                    </a:lnTo>
                    <a:close/>
                    <a:moveTo>
                      <a:pt x="382041" y="177119"/>
                    </a:moveTo>
                    <a:cubicBezTo>
                      <a:pt x="399471" y="181654"/>
                      <a:pt x="399471" y="192859"/>
                      <a:pt x="399471" y="197750"/>
                    </a:cubicBezTo>
                    <a:cubicBezTo>
                      <a:pt x="399471" y="202641"/>
                      <a:pt x="399471" y="213934"/>
                      <a:pt x="382041" y="218470"/>
                    </a:cubicBezTo>
                    <a:close/>
                    <a:moveTo>
                      <a:pt x="345841" y="95828"/>
                    </a:moveTo>
                    <a:lnTo>
                      <a:pt x="345841" y="137109"/>
                    </a:lnTo>
                    <a:cubicBezTo>
                      <a:pt x="328341" y="132670"/>
                      <a:pt x="328341" y="121395"/>
                      <a:pt x="328341" y="116513"/>
                    </a:cubicBezTo>
                    <a:cubicBezTo>
                      <a:pt x="328341" y="111630"/>
                      <a:pt x="328341" y="100355"/>
                      <a:pt x="345841" y="95828"/>
                    </a:cubicBezTo>
                    <a:close/>
                    <a:moveTo>
                      <a:pt x="345877" y="41411"/>
                    </a:moveTo>
                    <a:lnTo>
                      <a:pt x="345877" y="59184"/>
                    </a:lnTo>
                    <a:cubicBezTo>
                      <a:pt x="334220" y="60961"/>
                      <a:pt x="324253" y="64605"/>
                      <a:pt x="315978" y="70115"/>
                    </a:cubicBezTo>
                    <a:cubicBezTo>
                      <a:pt x="300494" y="80423"/>
                      <a:pt x="292308" y="96508"/>
                      <a:pt x="292308" y="116502"/>
                    </a:cubicBezTo>
                    <a:cubicBezTo>
                      <a:pt x="292308" y="136497"/>
                      <a:pt x="300494" y="152582"/>
                      <a:pt x="315978" y="162890"/>
                    </a:cubicBezTo>
                    <a:cubicBezTo>
                      <a:pt x="324253" y="168400"/>
                      <a:pt x="334220" y="172043"/>
                      <a:pt x="345877" y="173820"/>
                    </a:cubicBezTo>
                    <a:lnTo>
                      <a:pt x="345877" y="218431"/>
                    </a:lnTo>
                    <a:cubicBezTo>
                      <a:pt x="328347" y="213899"/>
                      <a:pt x="328347" y="202613"/>
                      <a:pt x="328347" y="197725"/>
                    </a:cubicBezTo>
                    <a:lnTo>
                      <a:pt x="292308" y="197725"/>
                    </a:lnTo>
                    <a:cubicBezTo>
                      <a:pt x="292308" y="217720"/>
                      <a:pt x="300494" y="233805"/>
                      <a:pt x="315978" y="244113"/>
                    </a:cubicBezTo>
                    <a:cubicBezTo>
                      <a:pt x="324253" y="249623"/>
                      <a:pt x="334220" y="253266"/>
                      <a:pt x="345877" y="255043"/>
                    </a:cubicBezTo>
                    <a:lnTo>
                      <a:pt x="345877" y="272816"/>
                    </a:lnTo>
                    <a:lnTo>
                      <a:pt x="382004" y="272816"/>
                    </a:lnTo>
                    <a:lnTo>
                      <a:pt x="382004" y="255043"/>
                    </a:lnTo>
                    <a:cubicBezTo>
                      <a:pt x="393573" y="253266"/>
                      <a:pt x="403628" y="249623"/>
                      <a:pt x="411814" y="244113"/>
                    </a:cubicBezTo>
                    <a:cubicBezTo>
                      <a:pt x="427387" y="233805"/>
                      <a:pt x="435573" y="217720"/>
                      <a:pt x="435573" y="197725"/>
                    </a:cubicBezTo>
                    <a:cubicBezTo>
                      <a:pt x="435573" y="177731"/>
                      <a:pt x="427387" y="161735"/>
                      <a:pt x="411814" y="151338"/>
                    </a:cubicBezTo>
                    <a:cubicBezTo>
                      <a:pt x="403628" y="145917"/>
                      <a:pt x="393573" y="142273"/>
                      <a:pt x="382004" y="140407"/>
                    </a:cubicBezTo>
                    <a:lnTo>
                      <a:pt x="382004" y="95797"/>
                    </a:lnTo>
                    <a:cubicBezTo>
                      <a:pt x="399446" y="100329"/>
                      <a:pt x="399446" y="111615"/>
                      <a:pt x="399446" y="116502"/>
                    </a:cubicBezTo>
                    <a:lnTo>
                      <a:pt x="435573" y="116502"/>
                    </a:lnTo>
                    <a:cubicBezTo>
                      <a:pt x="435573" y="96508"/>
                      <a:pt x="427387" y="80423"/>
                      <a:pt x="411814" y="70115"/>
                    </a:cubicBezTo>
                    <a:cubicBezTo>
                      <a:pt x="403628" y="64605"/>
                      <a:pt x="393573" y="60961"/>
                      <a:pt x="382004" y="59184"/>
                    </a:cubicBezTo>
                    <a:lnTo>
                      <a:pt x="382004" y="41411"/>
                    </a:lnTo>
                    <a:close/>
                    <a:moveTo>
                      <a:pt x="363941" y="0"/>
                    </a:moveTo>
                    <a:cubicBezTo>
                      <a:pt x="450701" y="0"/>
                      <a:pt x="521266" y="70470"/>
                      <a:pt x="521266" y="157114"/>
                    </a:cubicBezTo>
                    <a:cubicBezTo>
                      <a:pt x="521266" y="243758"/>
                      <a:pt x="450701" y="314228"/>
                      <a:pt x="363941" y="314228"/>
                    </a:cubicBezTo>
                    <a:cubicBezTo>
                      <a:pt x="277180" y="314228"/>
                      <a:pt x="206615" y="243758"/>
                      <a:pt x="206615" y="157114"/>
                    </a:cubicBezTo>
                    <a:cubicBezTo>
                      <a:pt x="206615" y="70470"/>
                      <a:pt x="277180" y="0"/>
                      <a:pt x="36394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23" name="îš1idé"/>
            <p:cNvGrpSpPr/>
            <p:nvPr/>
          </p:nvGrpSpPr>
          <p:grpSpPr>
            <a:xfrm>
              <a:off x="3653818" y="5176520"/>
              <a:ext cx="2228466" cy="970280"/>
              <a:chOff x="3653818" y="4815259"/>
              <a:chExt cx="2228466" cy="970280"/>
            </a:xfrm>
          </p:grpSpPr>
          <p:sp>
            <p:nvSpPr>
              <p:cNvPr id="121" name="ïşliḍê"/>
              <p:cNvSpPr/>
              <p:nvPr/>
            </p:nvSpPr>
            <p:spPr bwMode="auto">
              <a:xfrm>
                <a:off x="3653818" y="5228140"/>
                <a:ext cx="2228466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122" name="îṧlidê"/>
              <p:cNvSpPr txBox="1"/>
              <p:nvPr/>
            </p:nvSpPr>
            <p:spPr bwMode="auto">
              <a:xfrm>
                <a:off x="3653818" y="4815259"/>
                <a:ext cx="2228466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sp>
          <p:nvSpPr>
            <p:cNvPr id="128" name="íSļîḋê"/>
            <p:cNvSpPr/>
            <p:nvPr/>
          </p:nvSpPr>
          <p:spPr>
            <a:xfrm>
              <a:off x="7745265" y="4208051"/>
              <a:ext cx="945000" cy="276997"/>
            </a:xfrm>
            <a:prstGeom prst="rect">
              <a:avLst/>
            </a:prstGeom>
          </p:spPr>
          <p:txBody>
            <a:bodyPr wrap="square" lIns="91440" tIns="45720" rIns="91440" bIns="45720">
              <a:norm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US" altLang="zh-CN" sz="1200" b="1" i="1" dirty="0"/>
                <a:t>2017</a:t>
              </a:r>
              <a:endParaRPr lang="ar-SA" sz="1200" b="1" i="1" dirty="0"/>
            </a:p>
          </p:txBody>
        </p:sp>
        <p:grpSp>
          <p:nvGrpSpPr>
            <p:cNvPr id="138" name="işľîḓe"/>
            <p:cNvGrpSpPr/>
            <p:nvPr/>
          </p:nvGrpSpPr>
          <p:grpSpPr>
            <a:xfrm>
              <a:off x="7922899" y="4541131"/>
              <a:ext cx="589730" cy="589730"/>
              <a:chOff x="4473185" y="5951735"/>
              <a:chExt cx="589730" cy="589730"/>
            </a:xfrm>
          </p:grpSpPr>
          <p:sp>
            <p:nvSpPr>
              <p:cNvPr id="139" name="isḷiďe"/>
              <p:cNvSpPr/>
              <p:nvPr/>
            </p:nvSpPr>
            <p:spPr bwMode="auto">
              <a:xfrm>
                <a:off x="4473185" y="5951735"/>
                <a:ext cx="589730" cy="58973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</a:p>
            </p:txBody>
          </p:sp>
          <p:sp>
            <p:nvSpPr>
              <p:cNvPr id="140" name="išḷîḋé"/>
              <p:cNvSpPr/>
              <p:nvPr/>
            </p:nvSpPr>
            <p:spPr bwMode="auto">
              <a:xfrm>
                <a:off x="4641204" y="6111755"/>
                <a:ext cx="253690" cy="269690"/>
              </a:xfrm>
              <a:custGeom>
                <a:avLst/>
                <a:gdLst>
                  <a:gd name="T0" fmla="*/ 5573 w 7665"/>
                  <a:gd name="T1" fmla="*/ 3911 h 8160"/>
                  <a:gd name="T2" fmla="*/ 4313 w 7665"/>
                  <a:gd name="T3" fmla="*/ 3955 h 8160"/>
                  <a:gd name="T4" fmla="*/ 3511 w 7665"/>
                  <a:gd name="T5" fmla="*/ 2721 h 8160"/>
                  <a:gd name="T6" fmla="*/ 4612 w 7665"/>
                  <a:gd name="T7" fmla="*/ 2386 h 8160"/>
                  <a:gd name="T8" fmla="*/ 5309 w 7665"/>
                  <a:gd name="T9" fmla="*/ 2472 h 8160"/>
                  <a:gd name="T10" fmla="*/ 3648 w 7665"/>
                  <a:gd name="T11" fmla="*/ 7533 h 8160"/>
                  <a:gd name="T12" fmla="*/ 5037 w 7665"/>
                  <a:gd name="T13" fmla="*/ 6233 h 8160"/>
                  <a:gd name="T14" fmla="*/ 4919 w 7665"/>
                  <a:gd name="T15" fmla="*/ 6025 h 8160"/>
                  <a:gd name="T16" fmla="*/ 3511 w 7665"/>
                  <a:gd name="T17" fmla="*/ 7213 h 8160"/>
                  <a:gd name="T18" fmla="*/ 3577 w 7665"/>
                  <a:gd name="T19" fmla="*/ 7514 h 8160"/>
                  <a:gd name="T20" fmla="*/ 5309 w 7665"/>
                  <a:gd name="T21" fmla="*/ 5688 h 8160"/>
                  <a:gd name="T22" fmla="*/ 5573 w 7665"/>
                  <a:gd name="T23" fmla="*/ 4249 h 8160"/>
                  <a:gd name="T24" fmla="*/ 4561 w 7665"/>
                  <a:gd name="T25" fmla="*/ 4206 h 8160"/>
                  <a:gd name="T26" fmla="*/ 4857 w 7665"/>
                  <a:gd name="T27" fmla="*/ 5774 h 8160"/>
                  <a:gd name="T28" fmla="*/ 5309 w 7665"/>
                  <a:gd name="T29" fmla="*/ 5688 h 8160"/>
                  <a:gd name="T30" fmla="*/ 5589 w 7665"/>
                  <a:gd name="T31" fmla="*/ 2569 h 8160"/>
                  <a:gd name="T32" fmla="*/ 5973 w 7665"/>
                  <a:gd name="T33" fmla="*/ 3955 h 8160"/>
                  <a:gd name="T34" fmla="*/ 7625 w 7665"/>
                  <a:gd name="T35" fmla="*/ 3911 h 8160"/>
                  <a:gd name="T36" fmla="*/ 7338 w 7665"/>
                  <a:gd name="T37" fmla="*/ 2468 h 8160"/>
                  <a:gd name="T38" fmla="*/ 5718 w 7665"/>
                  <a:gd name="T39" fmla="*/ 2386 h 8160"/>
                  <a:gd name="T40" fmla="*/ 6930 w 7665"/>
                  <a:gd name="T41" fmla="*/ 6025 h 8160"/>
                  <a:gd name="T42" fmla="*/ 5368 w 7665"/>
                  <a:gd name="T43" fmla="*/ 6100 h 8160"/>
                  <a:gd name="T44" fmla="*/ 3511 w 7665"/>
                  <a:gd name="T45" fmla="*/ 7950 h 8160"/>
                  <a:gd name="T46" fmla="*/ 3649 w 7665"/>
                  <a:gd name="T47" fmla="*/ 8107 h 8160"/>
                  <a:gd name="T48" fmla="*/ 7051 w 7665"/>
                  <a:gd name="T49" fmla="*/ 6096 h 8160"/>
                  <a:gd name="T50" fmla="*/ 7525 w 7665"/>
                  <a:gd name="T51" fmla="*/ 4206 h 8160"/>
                  <a:gd name="T52" fmla="*/ 5836 w 7665"/>
                  <a:gd name="T53" fmla="*/ 4335 h 8160"/>
                  <a:gd name="T54" fmla="*/ 5606 w 7665"/>
                  <a:gd name="T55" fmla="*/ 5716 h 8160"/>
                  <a:gd name="T56" fmla="*/ 7212 w 7665"/>
                  <a:gd name="T57" fmla="*/ 5774 h 8160"/>
                  <a:gd name="T58" fmla="*/ 7662 w 7665"/>
                  <a:gd name="T59" fmla="*/ 4352 h 8160"/>
                  <a:gd name="T60" fmla="*/ 7525 w 7665"/>
                  <a:gd name="T61" fmla="*/ 4206 h 8160"/>
                  <a:gd name="T62" fmla="*/ 5368 w 7665"/>
                  <a:gd name="T63" fmla="*/ 2061 h 8160"/>
                  <a:gd name="T64" fmla="*/ 6930 w 7665"/>
                  <a:gd name="T65" fmla="*/ 2136 h 8160"/>
                  <a:gd name="T66" fmla="*/ 7046 w 7665"/>
                  <a:gd name="T67" fmla="*/ 1924 h 8160"/>
                  <a:gd name="T68" fmla="*/ 3511 w 7665"/>
                  <a:gd name="T69" fmla="*/ 210 h 8160"/>
                  <a:gd name="T70" fmla="*/ 4320 w 7665"/>
                  <a:gd name="T71" fmla="*/ 1361 h 8160"/>
                  <a:gd name="T72" fmla="*/ 4686 w 7665"/>
                  <a:gd name="T73" fmla="*/ 2136 h 8160"/>
                  <a:gd name="T74" fmla="*/ 5039 w 7665"/>
                  <a:gd name="T75" fmla="*/ 2066 h 8160"/>
                  <a:gd name="T76" fmla="*/ 3713 w 7665"/>
                  <a:gd name="T77" fmla="*/ 642 h 8160"/>
                  <a:gd name="T78" fmla="*/ 3511 w 7665"/>
                  <a:gd name="T79" fmla="*/ 764 h 8160"/>
                  <a:gd name="T80" fmla="*/ 4320 w 7665"/>
                  <a:gd name="T81" fmla="*/ 1361 h 8160"/>
                  <a:gd name="T82" fmla="*/ 1517 w 7665"/>
                  <a:gd name="T83" fmla="*/ 2691 h 8160"/>
                  <a:gd name="T84" fmla="*/ 2294 w 7665"/>
                  <a:gd name="T85" fmla="*/ 2147 h 8160"/>
                  <a:gd name="T86" fmla="*/ 3899 w 7665"/>
                  <a:gd name="T87" fmla="*/ 2648 h 8160"/>
                  <a:gd name="T88" fmla="*/ 4226 w 7665"/>
                  <a:gd name="T89" fmla="*/ 1509 h 8160"/>
                  <a:gd name="T90" fmla="*/ 2941 w 7665"/>
                  <a:gd name="T91" fmla="*/ 575 h 8160"/>
                  <a:gd name="T92" fmla="*/ 1792 w 7665"/>
                  <a:gd name="T93" fmla="*/ 575 h 8160"/>
                  <a:gd name="T94" fmla="*/ 198 w 7665"/>
                  <a:gd name="T95" fmla="*/ 2794 h 8160"/>
                  <a:gd name="T96" fmla="*/ 2199 w 7665"/>
                  <a:gd name="T97" fmla="*/ 4658 h 8160"/>
                  <a:gd name="T98" fmla="*/ 3415 w 7665"/>
                  <a:gd name="T99" fmla="*/ 5443 h 8160"/>
                  <a:gd name="T100" fmla="*/ 999 w 7665"/>
                  <a:gd name="T101" fmla="*/ 5469 h 8160"/>
                  <a:gd name="T102" fmla="*/ 0 w 7665"/>
                  <a:gd name="T103" fmla="*/ 5961 h 8160"/>
                  <a:gd name="T104" fmla="*/ 1792 w 7665"/>
                  <a:gd name="T105" fmla="*/ 7111 h 8160"/>
                  <a:gd name="T106" fmla="*/ 2367 w 7665"/>
                  <a:gd name="T107" fmla="*/ 8160 h 8160"/>
                  <a:gd name="T108" fmla="*/ 2941 w 7665"/>
                  <a:gd name="T109" fmla="*/ 7158 h 8160"/>
                  <a:gd name="T110" fmla="*/ 4735 w 7665"/>
                  <a:gd name="T111" fmla="*/ 5296 h 8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665" h="8160">
                    <a:moveTo>
                      <a:pt x="5610" y="3809"/>
                    </a:moveTo>
                    <a:cubicBezTo>
                      <a:pt x="5613" y="3847"/>
                      <a:pt x="5599" y="3884"/>
                      <a:pt x="5573" y="3911"/>
                    </a:cubicBezTo>
                    <a:cubicBezTo>
                      <a:pt x="5547" y="3939"/>
                      <a:pt x="5511" y="3955"/>
                      <a:pt x="5473" y="3955"/>
                    </a:cubicBezTo>
                    <a:lnTo>
                      <a:pt x="4313" y="3955"/>
                    </a:lnTo>
                    <a:cubicBezTo>
                      <a:pt x="4087" y="3768"/>
                      <a:pt x="3811" y="3628"/>
                      <a:pt x="3511" y="3515"/>
                    </a:cubicBezTo>
                    <a:lnTo>
                      <a:pt x="3511" y="2721"/>
                    </a:lnTo>
                    <a:cubicBezTo>
                      <a:pt x="3637" y="2788"/>
                      <a:pt x="3761" y="2824"/>
                      <a:pt x="3899" y="2824"/>
                    </a:cubicBezTo>
                    <a:cubicBezTo>
                      <a:pt x="4217" y="2824"/>
                      <a:pt x="4484" y="2647"/>
                      <a:pt x="4612" y="2386"/>
                    </a:cubicBezTo>
                    <a:lnTo>
                      <a:pt x="5182" y="2386"/>
                    </a:lnTo>
                    <a:cubicBezTo>
                      <a:pt x="5238" y="2386"/>
                      <a:pt x="5288" y="2420"/>
                      <a:pt x="5309" y="2472"/>
                    </a:cubicBezTo>
                    <a:cubicBezTo>
                      <a:pt x="5480" y="2893"/>
                      <a:pt x="5582" y="3343"/>
                      <a:pt x="5610" y="3809"/>
                    </a:cubicBezTo>
                    <a:close/>
                    <a:moveTo>
                      <a:pt x="3648" y="7533"/>
                    </a:moveTo>
                    <a:cubicBezTo>
                      <a:pt x="3670" y="7533"/>
                      <a:pt x="3693" y="7528"/>
                      <a:pt x="3713" y="7518"/>
                    </a:cubicBezTo>
                    <a:cubicBezTo>
                      <a:pt x="4244" y="7237"/>
                      <a:pt x="4702" y="6793"/>
                      <a:pt x="5037" y="6233"/>
                    </a:cubicBezTo>
                    <a:cubicBezTo>
                      <a:pt x="5063" y="6190"/>
                      <a:pt x="5063" y="6137"/>
                      <a:pt x="5039" y="6094"/>
                    </a:cubicBezTo>
                    <a:cubicBezTo>
                      <a:pt x="5015" y="6051"/>
                      <a:pt x="4969" y="6025"/>
                      <a:pt x="4919" y="6025"/>
                    </a:cubicBezTo>
                    <a:lnTo>
                      <a:pt x="4793" y="6025"/>
                    </a:lnTo>
                    <a:cubicBezTo>
                      <a:pt x="4595" y="6595"/>
                      <a:pt x="4150" y="7008"/>
                      <a:pt x="3511" y="7213"/>
                    </a:cubicBezTo>
                    <a:lnTo>
                      <a:pt x="3511" y="7396"/>
                    </a:lnTo>
                    <a:cubicBezTo>
                      <a:pt x="3511" y="7444"/>
                      <a:pt x="3536" y="7489"/>
                      <a:pt x="3577" y="7514"/>
                    </a:cubicBezTo>
                    <a:cubicBezTo>
                      <a:pt x="3599" y="7527"/>
                      <a:pt x="3624" y="7533"/>
                      <a:pt x="3648" y="7533"/>
                    </a:cubicBezTo>
                    <a:close/>
                    <a:moveTo>
                      <a:pt x="5309" y="5688"/>
                    </a:moveTo>
                    <a:cubicBezTo>
                      <a:pt x="5480" y="5267"/>
                      <a:pt x="5582" y="4817"/>
                      <a:pt x="5610" y="4351"/>
                    </a:cubicBezTo>
                    <a:cubicBezTo>
                      <a:pt x="5613" y="4314"/>
                      <a:pt x="5599" y="4277"/>
                      <a:pt x="5573" y="4249"/>
                    </a:cubicBezTo>
                    <a:cubicBezTo>
                      <a:pt x="5547" y="4221"/>
                      <a:pt x="5511" y="4206"/>
                      <a:pt x="5473" y="4206"/>
                    </a:cubicBezTo>
                    <a:lnTo>
                      <a:pt x="4561" y="4206"/>
                    </a:lnTo>
                    <a:cubicBezTo>
                      <a:pt x="4779" y="4480"/>
                      <a:pt x="4911" y="4831"/>
                      <a:pt x="4911" y="5296"/>
                    </a:cubicBezTo>
                    <a:cubicBezTo>
                      <a:pt x="4911" y="5465"/>
                      <a:pt x="4889" y="5622"/>
                      <a:pt x="4857" y="5774"/>
                    </a:cubicBezTo>
                    <a:lnTo>
                      <a:pt x="5181" y="5774"/>
                    </a:lnTo>
                    <a:cubicBezTo>
                      <a:pt x="5238" y="5774"/>
                      <a:pt x="5288" y="5740"/>
                      <a:pt x="5309" y="5688"/>
                    </a:cubicBezTo>
                    <a:close/>
                    <a:moveTo>
                      <a:pt x="5606" y="2444"/>
                    </a:moveTo>
                    <a:cubicBezTo>
                      <a:pt x="5580" y="2481"/>
                      <a:pt x="5574" y="2527"/>
                      <a:pt x="5589" y="2569"/>
                    </a:cubicBezTo>
                    <a:cubicBezTo>
                      <a:pt x="5729" y="2964"/>
                      <a:pt x="5812" y="3386"/>
                      <a:pt x="5836" y="3824"/>
                    </a:cubicBezTo>
                    <a:cubicBezTo>
                      <a:pt x="5840" y="3898"/>
                      <a:pt x="5900" y="3955"/>
                      <a:pt x="5973" y="3955"/>
                    </a:cubicBezTo>
                    <a:lnTo>
                      <a:pt x="7525" y="3955"/>
                    </a:lnTo>
                    <a:cubicBezTo>
                      <a:pt x="7563" y="3955"/>
                      <a:pt x="7599" y="3939"/>
                      <a:pt x="7625" y="3911"/>
                    </a:cubicBezTo>
                    <a:cubicBezTo>
                      <a:pt x="7651" y="3883"/>
                      <a:pt x="7664" y="3846"/>
                      <a:pt x="7662" y="3808"/>
                    </a:cubicBezTo>
                    <a:cubicBezTo>
                      <a:pt x="7630" y="3339"/>
                      <a:pt x="7521" y="2888"/>
                      <a:pt x="7338" y="2468"/>
                    </a:cubicBezTo>
                    <a:cubicBezTo>
                      <a:pt x="7316" y="2418"/>
                      <a:pt x="7266" y="2386"/>
                      <a:pt x="7212" y="2386"/>
                    </a:cubicBezTo>
                    <a:lnTo>
                      <a:pt x="5718" y="2386"/>
                    </a:lnTo>
                    <a:cubicBezTo>
                      <a:pt x="5674" y="2386"/>
                      <a:pt x="5632" y="2408"/>
                      <a:pt x="5606" y="2444"/>
                    </a:cubicBezTo>
                    <a:close/>
                    <a:moveTo>
                      <a:pt x="6930" y="6025"/>
                    </a:moveTo>
                    <a:lnTo>
                      <a:pt x="5491" y="6025"/>
                    </a:lnTo>
                    <a:cubicBezTo>
                      <a:pt x="5439" y="6025"/>
                      <a:pt x="5392" y="6054"/>
                      <a:pt x="5368" y="6100"/>
                    </a:cubicBezTo>
                    <a:cubicBezTo>
                      <a:pt x="4966" y="6890"/>
                      <a:pt x="4335" y="7502"/>
                      <a:pt x="3594" y="7824"/>
                    </a:cubicBezTo>
                    <a:cubicBezTo>
                      <a:pt x="3544" y="7846"/>
                      <a:pt x="3511" y="7895"/>
                      <a:pt x="3511" y="7950"/>
                    </a:cubicBezTo>
                    <a:lnTo>
                      <a:pt x="3511" y="7969"/>
                    </a:lnTo>
                    <a:cubicBezTo>
                      <a:pt x="3511" y="8046"/>
                      <a:pt x="3573" y="8107"/>
                      <a:pt x="3649" y="8107"/>
                    </a:cubicBezTo>
                    <a:cubicBezTo>
                      <a:pt x="5031" y="8107"/>
                      <a:pt x="6301" y="7407"/>
                      <a:pt x="7046" y="6236"/>
                    </a:cubicBezTo>
                    <a:cubicBezTo>
                      <a:pt x="7073" y="6194"/>
                      <a:pt x="7075" y="6140"/>
                      <a:pt x="7051" y="6096"/>
                    </a:cubicBezTo>
                    <a:cubicBezTo>
                      <a:pt x="7026" y="6052"/>
                      <a:pt x="6980" y="6025"/>
                      <a:pt x="6930" y="6025"/>
                    </a:cubicBezTo>
                    <a:close/>
                    <a:moveTo>
                      <a:pt x="7525" y="4206"/>
                    </a:moveTo>
                    <a:lnTo>
                      <a:pt x="5974" y="4206"/>
                    </a:lnTo>
                    <a:cubicBezTo>
                      <a:pt x="5901" y="4206"/>
                      <a:pt x="5840" y="4263"/>
                      <a:pt x="5836" y="4335"/>
                    </a:cubicBezTo>
                    <a:cubicBezTo>
                      <a:pt x="5812" y="4774"/>
                      <a:pt x="5729" y="5196"/>
                      <a:pt x="5589" y="5591"/>
                    </a:cubicBezTo>
                    <a:cubicBezTo>
                      <a:pt x="5574" y="5632"/>
                      <a:pt x="5580" y="5679"/>
                      <a:pt x="5606" y="5716"/>
                    </a:cubicBezTo>
                    <a:cubicBezTo>
                      <a:pt x="5632" y="5752"/>
                      <a:pt x="5674" y="5774"/>
                      <a:pt x="5718" y="5774"/>
                    </a:cubicBezTo>
                    <a:lnTo>
                      <a:pt x="7212" y="5774"/>
                    </a:lnTo>
                    <a:cubicBezTo>
                      <a:pt x="7266" y="5774"/>
                      <a:pt x="7316" y="5742"/>
                      <a:pt x="7338" y="5692"/>
                    </a:cubicBezTo>
                    <a:cubicBezTo>
                      <a:pt x="7522" y="5273"/>
                      <a:pt x="7630" y="4822"/>
                      <a:pt x="7662" y="4352"/>
                    </a:cubicBezTo>
                    <a:cubicBezTo>
                      <a:pt x="7665" y="4314"/>
                      <a:pt x="7651" y="4277"/>
                      <a:pt x="7625" y="4249"/>
                    </a:cubicBezTo>
                    <a:cubicBezTo>
                      <a:pt x="7599" y="4221"/>
                      <a:pt x="7563" y="4206"/>
                      <a:pt x="7525" y="4206"/>
                    </a:cubicBezTo>
                    <a:close/>
                    <a:moveTo>
                      <a:pt x="3594" y="336"/>
                    </a:moveTo>
                    <a:cubicBezTo>
                      <a:pt x="4335" y="658"/>
                      <a:pt x="4966" y="1270"/>
                      <a:pt x="5368" y="2061"/>
                    </a:cubicBezTo>
                    <a:cubicBezTo>
                      <a:pt x="5392" y="2107"/>
                      <a:pt x="5439" y="2136"/>
                      <a:pt x="5491" y="2136"/>
                    </a:cubicBezTo>
                    <a:lnTo>
                      <a:pt x="6930" y="2136"/>
                    </a:lnTo>
                    <a:cubicBezTo>
                      <a:pt x="6980" y="2136"/>
                      <a:pt x="7026" y="2108"/>
                      <a:pt x="7051" y="2064"/>
                    </a:cubicBezTo>
                    <a:cubicBezTo>
                      <a:pt x="7075" y="2020"/>
                      <a:pt x="7073" y="1967"/>
                      <a:pt x="7046" y="1924"/>
                    </a:cubicBezTo>
                    <a:cubicBezTo>
                      <a:pt x="6301" y="752"/>
                      <a:pt x="5031" y="53"/>
                      <a:pt x="3648" y="53"/>
                    </a:cubicBezTo>
                    <a:cubicBezTo>
                      <a:pt x="3572" y="53"/>
                      <a:pt x="3511" y="134"/>
                      <a:pt x="3511" y="210"/>
                    </a:cubicBezTo>
                    <a:cubicBezTo>
                      <a:pt x="3511" y="265"/>
                      <a:pt x="3543" y="314"/>
                      <a:pt x="3594" y="336"/>
                    </a:cubicBezTo>
                    <a:close/>
                    <a:moveTo>
                      <a:pt x="4320" y="1361"/>
                    </a:moveTo>
                    <a:cubicBezTo>
                      <a:pt x="4499" y="1464"/>
                      <a:pt x="4696" y="1698"/>
                      <a:pt x="4696" y="2036"/>
                    </a:cubicBezTo>
                    <a:cubicBezTo>
                      <a:pt x="4696" y="2070"/>
                      <a:pt x="4690" y="2103"/>
                      <a:pt x="4686" y="2136"/>
                    </a:cubicBezTo>
                    <a:lnTo>
                      <a:pt x="4920" y="2136"/>
                    </a:lnTo>
                    <a:cubicBezTo>
                      <a:pt x="4969" y="2136"/>
                      <a:pt x="5015" y="2109"/>
                      <a:pt x="5039" y="2066"/>
                    </a:cubicBezTo>
                    <a:cubicBezTo>
                      <a:pt x="5064" y="2023"/>
                      <a:pt x="5063" y="1970"/>
                      <a:pt x="5038" y="1928"/>
                    </a:cubicBezTo>
                    <a:cubicBezTo>
                      <a:pt x="4702" y="1367"/>
                      <a:pt x="4244" y="923"/>
                      <a:pt x="3713" y="642"/>
                    </a:cubicBezTo>
                    <a:cubicBezTo>
                      <a:pt x="3670" y="620"/>
                      <a:pt x="3619" y="622"/>
                      <a:pt x="3577" y="646"/>
                    </a:cubicBezTo>
                    <a:cubicBezTo>
                      <a:pt x="3536" y="671"/>
                      <a:pt x="3511" y="716"/>
                      <a:pt x="3511" y="764"/>
                    </a:cubicBezTo>
                    <a:lnTo>
                      <a:pt x="3511" y="987"/>
                    </a:lnTo>
                    <a:cubicBezTo>
                      <a:pt x="3800" y="1079"/>
                      <a:pt x="4072" y="1202"/>
                      <a:pt x="4320" y="1361"/>
                    </a:cubicBezTo>
                    <a:close/>
                    <a:moveTo>
                      <a:pt x="2820" y="3484"/>
                    </a:moveTo>
                    <a:cubicBezTo>
                      <a:pt x="1775" y="3217"/>
                      <a:pt x="1517" y="3088"/>
                      <a:pt x="1517" y="2691"/>
                    </a:cubicBezTo>
                    <a:lnTo>
                      <a:pt x="1517" y="2673"/>
                    </a:lnTo>
                    <a:cubicBezTo>
                      <a:pt x="1517" y="2380"/>
                      <a:pt x="1784" y="2147"/>
                      <a:pt x="2294" y="2147"/>
                    </a:cubicBezTo>
                    <a:cubicBezTo>
                      <a:pt x="2708" y="2147"/>
                      <a:pt x="3122" y="2294"/>
                      <a:pt x="3562" y="2553"/>
                    </a:cubicBezTo>
                    <a:cubicBezTo>
                      <a:pt x="3665" y="2613"/>
                      <a:pt x="3769" y="2648"/>
                      <a:pt x="3899" y="2648"/>
                    </a:cubicBezTo>
                    <a:cubicBezTo>
                      <a:pt x="4244" y="2648"/>
                      <a:pt x="4520" y="2380"/>
                      <a:pt x="4520" y="2035"/>
                    </a:cubicBezTo>
                    <a:cubicBezTo>
                      <a:pt x="4520" y="1777"/>
                      <a:pt x="4373" y="1594"/>
                      <a:pt x="4226" y="1509"/>
                    </a:cubicBezTo>
                    <a:cubicBezTo>
                      <a:pt x="3846" y="1267"/>
                      <a:pt x="3415" y="1107"/>
                      <a:pt x="2941" y="1029"/>
                    </a:cubicBezTo>
                    <a:lnTo>
                      <a:pt x="2941" y="575"/>
                    </a:lnTo>
                    <a:cubicBezTo>
                      <a:pt x="2941" y="257"/>
                      <a:pt x="2685" y="0"/>
                      <a:pt x="2367" y="0"/>
                    </a:cubicBezTo>
                    <a:cubicBezTo>
                      <a:pt x="2049" y="0"/>
                      <a:pt x="1792" y="257"/>
                      <a:pt x="1792" y="575"/>
                    </a:cubicBezTo>
                    <a:lnTo>
                      <a:pt x="1792" y="1025"/>
                    </a:lnTo>
                    <a:cubicBezTo>
                      <a:pt x="840" y="1201"/>
                      <a:pt x="198" y="1860"/>
                      <a:pt x="198" y="2794"/>
                    </a:cubicBezTo>
                    <a:lnTo>
                      <a:pt x="198" y="2812"/>
                    </a:lnTo>
                    <a:cubicBezTo>
                      <a:pt x="198" y="4011"/>
                      <a:pt x="983" y="4348"/>
                      <a:pt x="2199" y="4658"/>
                    </a:cubicBezTo>
                    <a:cubicBezTo>
                      <a:pt x="3208" y="4918"/>
                      <a:pt x="3415" y="5090"/>
                      <a:pt x="3415" y="5426"/>
                    </a:cubicBezTo>
                    <a:lnTo>
                      <a:pt x="3415" y="5443"/>
                    </a:lnTo>
                    <a:cubicBezTo>
                      <a:pt x="3415" y="5797"/>
                      <a:pt x="3087" y="6012"/>
                      <a:pt x="2544" y="6012"/>
                    </a:cubicBezTo>
                    <a:cubicBezTo>
                      <a:pt x="1957" y="6012"/>
                      <a:pt x="1457" y="5805"/>
                      <a:pt x="999" y="5469"/>
                    </a:cubicBezTo>
                    <a:cubicBezTo>
                      <a:pt x="913" y="5409"/>
                      <a:pt x="793" y="5349"/>
                      <a:pt x="621" y="5349"/>
                    </a:cubicBezTo>
                    <a:cubicBezTo>
                      <a:pt x="275" y="5349"/>
                      <a:pt x="0" y="5616"/>
                      <a:pt x="0" y="5961"/>
                    </a:cubicBezTo>
                    <a:cubicBezTo>
                      <a:pt x="0" y="6168"/>
                      <a:pt x="103" y="6358"/>
                      <a:pt x="250" y="6461"/>
                    </a:cubicBezTo>
                    <a:cubicBezTo>
                      <a:pt x="717" y="6796"/>
                      <a:pt x="1247" y="7008"/>
                      <a:pt x="1792" y="7111"/>
                    </a:cubicBezTo>
                    <a:lnTo>
                      <a:pt x="1792" y="7586"/>
                    </a:lnTo>
                    <a:cubicBezTo>
                      <a:pt x="1792" y="7903"/>
                      <a:pt x="2049" y="8160"/>
                      <a:pt x="2367" y="8160"/>
                    </a:cubicBezTo>
                    <a:cubicBezTo>
                      <a:pt x="2684" y="8160"/>
                      <a:pt x="2941" y="7903"/>
                      <a:pt x="2941" y="7586"/>
                    </a:cubicBezTo>
                    <a:lnTo>
                      <a:pt x="2941" y="7158"/>
                    </a:lnTo>
                    <a:cubicBezTo>
                      <a:pt x="4013" y="7025"/>
                      <a:pt x="4735" y="6378"/>
                      <a:pt x="4735" y="5314"/>
                    </a:cubicBezTo>
                    <a:lnTo>
                      <a:pt x="4735" y="5296"/>
                    </a:lnTo>
                    <a:cubicBezTo>
                      <a:pt x="4735" y="4244"/>
                      <a:pt x="4044" y="3804"/>
                      <a:pt x="2820" y="34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30" name="i$ḻiḍé"/>
            <p:cNvGrpSpPr/>
            <p:nvPr/>
          </p:nvGrpSpPr>
          <p:grpSpPr>
            <a:xfrm>
              <a:off x="7103532" y="5176520"/>
              <a:ext cx="2228466" cy="970280"/>
              <a:chOff x="3653818" y="4815259"/>
              <a:chExt cx="2228466" cy="970280"/>
            </a:xfrm>
          </p:grpSpPr>
          <p:sp>
            <p:nvSpPr>
              <p:cNvPr id="131" name="íSḻidè"/>
              <p:cNvSpPr/>
              <p:nvPr/>
            </p:nvSpPr>
            <p:spPr bwMode="auto">
              <a:xfrm>
                <a:off x="3653818" y="5228140"/>
                <a:ext cx="2228466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132" name="íṣľîḑe"/>
              <p:cNvSpPr txBox="1"/>
              <p:nvPr/>
            </p:nvSpPr>
            <p:spPr bwMode="auto">
              <a:xfrm>
                <a:off x="3653818" y="4815259"/>
                <a:ext cx="2228466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7" y="323364"/>
            <a:ext cx="701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自动外呼</a:t>
            </a:r>
            <a:r>
              <a:rPr lang="en-US" altLang="zh-CN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人工外呼设想</a:t>
            </a:r>
            <a:endParaRPr lang="zh-CN" altLang="en-US" b="1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1268760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处方审核组：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1988840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员工登陆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544" y="2348880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空闲态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59832" y="1988840"/>
            <a:ext cx="1656184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自动接入坐席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59832" y="2348880"/>
            <a:ext cx="1656184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通话态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cxnSp>
        <p:nvCxnSpPr>
          <p:cNvPr id="13" name="直线箭头连接符 12"/>
          <p:cNvCxnSpPr>
            <a:stCxn id="9" idx="3"/>
            <a:endCxn id="11" idx="1"/>
          </p:cNvCxnSpPr>
          <p:nvPr/>
        </p:nvCxnSpPr>
        <p:spPr>
          <a:xfrm>
            <a:off x="1619672" y="2533546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619672" y="1988840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系统自动拨打，接通后转人工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6" name="直线箭头连接符 15"/>
          <p:cNvCxnSpPr>
            <a:stCxn id="11" idx="3"/>
            <a:endCxn id="18" idx="1"/>
          </p:cNvCxnSpPr>
          <p:nvPr/>
        </p:nvCxnSpPr>
        <p:spPr>
          <a:xfrm>
            <a:off x="4716016" y="253354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580112" y="1988840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员工总结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80112" y="2348880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整理态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716016" y="198884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通话结束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4" name="直线箭头连接符 23"/>
          <p:cNvCxnSpPr>
            <a:endCxn id="26" idx="1"/>
          </p:cNvCxnSpPr>
          <p:nvPr/>
        </p:nvCxnSpPr>
        <p:spPr>
          <a:xfrm flipV="1">
            <a:off x="6732240" y="2533546"/>
            <a:ext cx="792088" cy="3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524328" y="1988840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员工准备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524328" y="2348880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空闲态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732240" y="198884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点击空闲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23528" y="3140968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慢病客服：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67544" y="3573016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员工登陆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67544" y="3933056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示忙态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059832" y="3573016"/>
            <a:ext cx="1656184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坐席手动呼出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059832" y="3933056"/>
            <a:ext cx="1656184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通话态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cxnSp>
        <p:nvCxnSpPr>
          <p:cNvPr id="34" name="直线箭头连接符 33"/>
          <p:cNvCxnSpPr>
            <a:stCxn id="31" idx="3"/>
            <a:endCxn id="33" idx="1"/>
          </p:cNvCxnSpPr>
          <p:nvPr/>
        </p:nvCxnSpPr>
        <p:spPr>
          <a:xfrm>
            <a:off x="1619672" y="4117722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619672" y="3573016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员工优先沟通老客户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6" name="直线箭头连接符 35"/>
          <p:cNvCxnSpPr>
            <a:stCxn id="33" idx="3"/>
            <a:endCxn id="38" idx="1"/>
          </p:cNvCxnSpPr>
          <p:nvPr/>
        </p:nvCxnSpPr>
        <p:spPr>
          <a:xfrm>
            <a:off x="4716016" y="411772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580112" y="3573016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员工总结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580112" y="3933056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整理态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716016" y="3573016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通话结束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线箭头连接符 39"/>
          <p:cNvCxnSpPr>
            <a:endCxn id="42" idx="1"/>
          </p:cNvCxnSpPr>
          <p:nvPr/>
        </p:nvCxnSpPr>
        <p:spPr>
          <a:xfrm flipV="1">
            <a:off x="6732240" y="4117722"/>
            <a:ext cx="792088" cy="3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7524328" y="3573016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自动外呼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524328" y="3933056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新资料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732240" y="3573016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点击空闲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11560" y="4653136"/>
            <a:ext cx="7992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-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对慢病团队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手动示闲才进行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自动外呼，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新资料分配遵循当前原则，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分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来源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A1/A2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，分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科室；遵循高价值客户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接入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高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P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级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原则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；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新员工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/AI 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优先呼叫公共库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未分配得资料库中再次购买对客户；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-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系统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可设置客户资料的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保留条件，如完成客户档案、通话超过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30s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或客户下单后资料才归入对应员工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资料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；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如无法达成条件，则资料自动归入公共库，待购药提醒时间到达时，再次安排自动呼出；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-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自动外呼接入坐席后，自动弹屏客户资料，与正常拨打无差异；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23527" y="323364"/>
            <a:ext cx="701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自动外呼需求</a:t>
            </a:r>
            <a:r>
              <a:rPr lang="en-US" altLang="zh-CN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整体流程</a:t>
            </a:r>
            <a:endParaRPr lang="zh-CN" altLang="en-US" b="1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60" y="155679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新客户资料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11560" y="2276872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公共库客户再次购买情况</a:t>
            </a:r>
            <a:endParaRPr kumimoji="1" lang="zh-CN" altLang="en-US" dirty="0"/>
          </a:p>
        </p:txBody>
      </p:sp>
      <p:sp>
        <p:nvSpPr>
          <p:cNvPr id="2" name="右大括号 1"/>
          <p:cNvSpPr/>
          <p:nvPr/>
        </p:nvSpPr>
        <p:spPr>
          <a:xfrm>
            <a:off x="1979712" y="1772816"/>
            <a:ext cx="144016" cy="122413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123728" y="170080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对应科室员工示闲</a:t>
            </a:r>
            <a:endParaRPr kumimoji="1" lang="zh-CN" altLang="en-US" dirty="0"/>
          </a:p>
        </p:txBody>
      </p:sp>
      <p:cxnSp>
        <p:nvCxnSpPr>
          <p:cNvPr id="17" name="直线箭头连接符 16"/>
          <p:cNvCxnSpPr>
            <a:stCxn id="2" idx="1"/>
            <a:endCxn id="18" idx="1"/>
          </p:cNvCxnSpPr>
          <p:nvPr/>
        </p:nvCxnSpPr>
        <p:spPr>
          <a:xfrm>
            <a:off x="2123728" y="2384884"/>
            <a:ext cx="1512168" cy="46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635896" y="2204864"/>
            <a:ext cx="1582484" cy="3693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zh-CN" altLang="en-US" b="1" dirty="0" smtClean="0">
                <a:latin typeface="+mn-ea"/>
              </a:rPr>
              <a:t>系统自动外呼</a:t>
            </a:r>
            <a:endParaRPr kumimoji="1" lang="zh-CN" altLang="en-US" b="1" dirty="0">
              <a:latin typeface="+mn-ea"/>
            </a:endParaRPr>
          </a:p>
        </p:txBody>
      </p:sp>
      <p:cxnSp>
        <p:nvCxnSpPr>
          <p:cNvPr id="20" name="直线箭头连接符 19"/>
          <p:cNvCxnSpPr>
            <a:stCxn id="18" idx="3"/>
            <a:endCxn id="25" idx="1"/>
          </p:cNvCxnSpPr>
          <p:nvPr/>
        </p:nvCxnSpPr>
        <p:spPr>
          <a:xfrm flipV="1">
            <a:off x="5218380" y="2374141"/>
            <a:ext cx="1225828" cy="15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292080" y="19168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客户接通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444208" y="220486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接入坐席</a:t>
            </a:r>
            <a:endParaRPr kumimoji="1" lang="zh-CN" altLang="en-US" sz="1600" dirty="0"/>
          </a:p>
        </p:txBody>
      </p:sp>
      <p:sp>
        <p:nvSpPr>
          <p:cNvPr id="27" name="上箭头 26"/>
          <p:cNvSpPr/>
          <p:nvPr/>
        </p:nvSpPr>
        <p:spPr>
          <a:xfrm>
            <a:off x="6804248" y="2708920"/>
            <a:ext cx="360040" cy="576064"/>
          </a:xfrm>
          <a:prstGeom prst="up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上箭头 27"/>
          <p:cNvSpPr/>
          <p:nvPr/>
        </p:nvSpPr>
        <p:spPr>
          <a:xfrm>
            <a:off x="4427984" y="2780928"/>
            <a:ext cx="360040" cy="576064"/>
          </a:xfrm>
          <a:prstGeom prst="up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上箭头 28"/>
          <p:cNvSpPr/>
          <p:nvPr/>
        </p:nvSpPr>
        <p:spPr>
          <a:xfrm>
            <a:off x="2339752" y="2636912"/>
            <a:ext cx="360040" cy="576064"/>
          </a:xfrm>
          <a:prstGeom prst="up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15616" y="3356992"/>
            <a:ext cx="24482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1.CRM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上员工状态增加：示忙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整理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示闲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转接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增加队列（已添加，当前队列按照小组建立）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资料分配规则配置页面：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）处方审核：直接分空闲；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）慢病：能对应员工科室分配；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500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以上高金额客户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24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小时内优先分配高职级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P3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员工；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）如有药厂需求，可类似短信群发，可按订单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导入客户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等方式发起自动外呼任务，并指定队列；🈯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机器学习优化资料分配；</a:t>
            </a:r>
            <a:endParaRPr kumimoji="1" lang="zh-CN" altLang="en-US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635896" y="3356992"/>
            <a:ext cx="244827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预览外呼：发现坐席空闲才进行外呼；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预测外呼：按照当前情况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个外呼电话当中有</a:t>
            </a:r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3%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的概率接通，建议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个以上坐席空闲时，采用预测外呼：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个坐席空闲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-&gt;5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个呼出；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个坐席空闲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-&gt;6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个呼出；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个坐席空闲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-&gt;8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个呼出；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个坐席空闲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-&gt;10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个呼出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……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未来根据客户行为偏好设定拨打时间（老人早上打）；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228184" y="3284984"/>
            <a:ext cx="24482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配合客户信息弹屏整合；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客户信息弹屏内容包括：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）处方审核：客户购买信息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客户档案收集；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）慢病：客户档案信息；客户历史购买信息；客户标签信息；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6" name="线形标注 2 (带强调线) 35"/>
          <p:cNvSpPr/>
          <p:nvPr/>
        </p:nvSpPr>
        <p:spPr>
          <a:xfrm>
            <a:off x="7308305" y="1196171"/>
            <a:ext cx="936104" cy="769441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5479"/>
              <a:gd name="adj6" fmla="val -3489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转接需时间，播报提示音</a:t>
            </a:r>
            <a:endParaRPr kumimoji="1"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当前**号药师为您服务</a:t>
            </a:r>
            <a:endParaRPr kumimoji="1"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23527" y="323364"/>
            <a:ext cx="701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自动外呼需求</a:t>
            </a:r>
            <a:r>
              <a:rPr lang="en-US" altLang="zh-CN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客户档案</a:t>
            </a:r>
            <a:endParaRPr lang="zh-CN" altLang="en-US" b="1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1600" y="1844824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/>
              <a:t>员工</a:t>
            </a:r>
            <a:endParaRPr kumimoji="1"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971600" y="2204864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接入自动外呼</a:t>
            </a:r>
            <a:endParaRPr kumimoji="1" lang="zh-CN" altLang="en-US" sz="1600" dirty="0"/>
          </a:p>
        </p:txBody>
      </p:sp>
      <p:cxnSp>
        <p:nvCxnSpPr>
          <p:cNvPr id="8" name="直线箭头连接符 7"/>
          <p:cNvCxnSpPr>
            <a:stCxn id="6" idx="3"/>
          </p:cNvCxnSpPr>
          <p:nvPr/>
        </p:nvCxnSpPr>
        <p:spPr>
          <a:xfrm flipV="1">
            <a:off x="2411760" y="2348880"/>
            <a:ext cx="1584176" cy="25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995936" y="1916832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/>
              <a:t>员工</a:t>
            </a:r>
            <a:endParaRPr kumimoji="1" lang="zh-CN" altLang="en-US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3995936" y="2276872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完善客户档案</a:t>
            </a:r>
            <a:endParaRPr kumimoji="1"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627784" y="17728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客户接通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5536" y="1268760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处方审核组：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3" name="TextBox 38"/>
          <p:cNvSpPr txBox="1"/>
          <p:nvPr/>
        </p:nvSpPr>
        <p:spPr>
          <a:xfrm>
            <a:off x="5652120" y="1268760"/>
            <a:ext cx="3024336" cy="2322174"/>
          </a:xfrm>
          <a:prstGeom prst="rect">
            <a:avLst/>
          </a:prstGeom>
          <a:noFill/>
          <a:ln w="9525" cmpd="sng">
            <a:solidFill>
              <a:srgbClr val="00B0F0"/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客户姓名：自动填写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/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可修改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患者性别：选择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药品使用对像：必填项，可选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年龄：无需问，年龄段选择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所在地理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位置：自动填写，可修改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用药：可选，来自订单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疾病：带药师助手工具后可选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其余客户档案字段隐藏，可选填；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3568" y="4365104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/>
              <a:t>员工</a:t>
            </a:r>
            <a:endParaRPr kumimoji="1"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83568" y="4725144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接入自动外呼</a:t>
            </a:r>
            <a:endParaRPr kumimoji="1" lang="zh-CN" altLang="en-US" sz="1600" dirty="0"/>
          </a:p>
        </p:txBody>
      </p:sp>
      <p:cxnSp>
        <p:nvCxnSpPr>
          <p:cNvPr id="17" name="直线箭头连接符 16"/>
          <p:cNvCxnSpPr>
            <a:stCxn id="16" idx="3"/>
          </p:cNvCxnSpPr>
          <p:nvPr/>
        </p:nvCxnSpPr>
        <p:spPr>
          <a:xfrm flipV="1">
            <a:off x="2123728" y="4869160"/>
            <a:ext cx="1584176" cy="25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707904" y="4437112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/>
              <a:t>员工</a:t>
            </a:r>
            <a:endParaRPr kumimoji="1"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707904" y="4797152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完善客户档案</a:t>
            </a:r>
            <a:endParaRPr kumimoji="1"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395536" y="3717032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慢病：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707904" y="5445224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/>
              <a:t>员工</a:t>
            </a:r>
            <a:endParaRPr kumimoji="1" lang="zh-CN" altLang="en-US" sz="1600" dirty="0"/>
          </a:p>
        </p:txBody>
      </p:sp>
      <p:sp>
        <p:nvSpPr>
          <p:cNvPr id="23" name="文本框 22"/>
          <p:cNvSpPr txBox="1"/>
          <p:nvPr/>
        </p:nvSpPr>
        <p:spPr>
          <a:xfrm>
            <a:off x="3707904" y="5805264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/>
              <a:t>完成销售</a:t>
            </a:r>
            <a:endParaRPr kumimoji="1" lang="zh-CN" altLang="en-US" sz="1600" dirty="0"/>
          </a:p>
        </p:txBody>
      </p:sp>
      <p:cxnSp>
        <p:nvCxnSpPr>
          <p:cNvPr id="25" name="肘形连接符 24"/>
          <p:cNvCxnSpPr>
            <a:stCxn id="16" idx="3"/>
            <a:endCxn id="23" idx="1"/>
          </p:cNvCxnSpPr>
          <p:nvPr/>
        </p:nvCxnSpPr>
        <p:spPr>
          <a:xfrm>
            <a:off x="2123728" y="4894421"/>
            <a:ext cx="1584176" cy="108012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线形标注 2 (带强调线) 25"/>
          <p:cNvSpPr/>
          <p:nvPr/>
        </p:nvSpPr>
        <p:spPr>
          <a:xfrm>
            <a:off x="3707904" y="3488379"/>
            <a:ext cx="1296144" cy="938719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8356"/>
              <a:gd name="adj6" fmla="val -36207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满足以下</a:t>
            </a:r>
            <a:r>
              <a:rPr kumimoji="1"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个标准，资料可流向个人资料库，保留</a:t>
            </a:r>
            <a:r>
              <a:rPr kumimoji="1"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个月，若</a:t>
            </a:r>
            <a:r>
              <a:rPr kumimoji="1"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个月内无联系，自动剥落</a:t>
            </a:r>
            <a:endParaRPr kumimoji="1"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38"/>
          <p:cNvSpPr txBox="1"/>
          <p:nvPr/>
        </p:nvSpPr>
        <p:spPr>
          <a:xfrm>
            <a:off x="5580112" y="4005064"/>
            <a:ext cx="3024336" cy="2042097"/>
          </a:xfrm>
          <a:prstGeom prst="rect">
            <a:avLst/>
          </a:prstGeom>
          <a:noFill/>
          <a:ln w="9525" cmpd="sng">
            <a:solidFill>
              <a:srgbClr val="00B0F0"/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除同处方审核组的客户档案外：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疾病：可选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/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可字母搜索，必填项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疾病情况：文本框；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用药情况：来自订单、自动计算；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复购时间：计算，可手工调整；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购买能力：选填；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其余客户档案字段隐藏，可选填；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23527" y="323364"/>
            <a:ext cx="701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自动外呼需求</a:t>
            </a:r>
            <a:r>
              <a:rPr lang="en-US" altLang="zh-CN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配套需求</a:t>
            </a:r>
            <a:endParaRPr lang="zh-CN" altLang="en-US" b="1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60" y="1340768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白名单管理：白名单为重要客户，不进入外呼分配；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主管资源支撑：所有主管作为人力资源进行支撑；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23527" y="323364"/>
            <a:ext cx="701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客户可能未被覆盖</a:t>
            </a:r>
            <a:endParaRPr lang="zh-CN" altLang="en-US" b="1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19672" y="1052736"/>
            <a:ext cx="3024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姜女士</a:t>
            </a:r>
            <a:r>
              <a:rPr lang="en-US" altLang="zh-CN" dirty="0" smtClean="0"/>
              <a:t>  </a:t>
            </a:r>
            <a:r>
              <a:rPr lang="en-US" altLang="zh-CN" dirty="0"/>
              <a:t>30-40</a:t>
            </a:r>
            <a:r>
              <a:rPr lang="zh-CN" altLang="en-US" dirty="0"/>
              <a:t>岁</a:t>
            </a:r>
            <a:endParaRPr lang="en-US" altLang="zh-CN" dirty="0"/>
          </a:p>
          <a:p>
            <a:pPr algn="ctr"/>
            <a:r>
              <a:rPr lang="zh-CN" altLang="en-US" dirty="0" smtClean="0"/>
              <a:t>白领</a:t>
            </a:r>
            <a:r>
              <a:rPr lang="en-US" altLang="zh-CN" dirty="0" smtClean="0"/>
              <a:t> </a:t>
            </a:r>
            <a:r>
              <a:rPr lang="zh-CN" altLang="en-US" dirty="0" smtClean="0"/>
              <a:t>二线城市青岛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给父亲买药</a:t>
            </a:r>
            <a:r>
              <a:rPr lang="en-US" altLang="zh-CN" dirty="0" smtClean="0"/>
              <a:t> </a:t>
            </a:r>
            <a:r>
              <a:rPr lang="zh-CN" altLang="en-US" dirty="0" smtClean="0"/>
              <a:t>家离医院远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60" y="980728"/>
            <a:ext cx="864096" cy="10801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23528" y="2204864"/>
            <a:ext cx="14800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8</a:t>
            </a:r>
            <a:r>
              <a:rPr lang="zh-CN" altLang="en-US" dirty="0" smtClean="0"/>
              <a:t>月</a:t>
            </a:r>
            <a:r>
              <a:rPr lang="en-US" altLang="zh-CN" dirty="0" smtClean="0"/>
              <a:t>8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APP</a:t>
            </a:r>
            <a:r>
              <a:rPr lang="zh-CN" altLang="en-US" dirty="0" smtClean="0"/>
              <a:t>首张订单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自动取消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051720" y="2204864"/>
            <a:ext cx="18004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8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</a:t>
            </a:r>
            <a:endParaRPr lang="zh-CN" altLang="en-US" dirty="0" smtClean="0"/>
          </a:p>
          <a:p>
            <a:pPr algn="ctr"/>
            <a:r>
              <a:rPr lang="zh-CN" altLang="en-US" dirty="0" smtClean="0"/>
              <a:t>创建客户流入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未分配客户资料</a:t>
            </a: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4067944" y="2348880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dirty="0"/>
              <a:t>*</a:t>
            </a:r>
            <a:r>
              <a:rPr lang="zh-CN" altLang="en-US" dirty="0" smtClean="0"/>
              <a:t>月*日</a:t>
            </a:r>
            <a:endParaRPr lang="zh-CN" altLang="en-US" dirty="0" smtClean="0"/>
          </a:p>
          <a:p>
            <a:pPr algn="ctr"/>
            <a:r>
              <a:rPr lang="zh-CN" altLang="en-US" dirty="0" smtClean="0"/>
              <a:t>分配给员工</a:t>
            </a:r>
            <a:endParaRPr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5580112" y="2204864"/>
            <a:ext cx="15121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dirty="0" smtClean="0"/>
              <a:t>1</a:t>
            </a:r>
            <a:r>
              <a:rPr lang="en-US" altLang="zh-CN" dirty="0" smtClean="0"/>
              <a:t>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30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剥落回公共库</a:t>
            </a:r>
            <a:endParaRPr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7452320" y="2276872"/>
            <a:ext cx="15121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dirty="0" smtClean="0"/>
              <a:t>1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客户再次购买</a:t>
            </a:r>
            <a:endParaRPr lang="zh-CN" altLang="en-US" dirty="0" smtClean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1763688" y="26369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3707904" y="26369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5292080" y="26369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7020272" y="27089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下箭头 26"/>
          <p:cNvSpPr/>
          <p:nvPr/>
        </p:nvSpPr>
        <p:spPr>
          <a:xfrm>
            <a:off x="2267744" y="3356992"/>
            <a:ext cx="576064" cy="36004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87624" y="3717032"/>
            <a:ext cx="25922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问题</a:t>
            </a:r>
            <a:r>
              <a:rPr lang="en-US" altLang="zh-CN" dirty="0" smtClean="0"/>
              <a:t>1:</a:t>
            </a:r>
            <a:r>
              <a:rPr lang="zh-CN" altLang="en-US" dirty="0" smtClean="0"/>
              <a:t>取消订单也会流入，考虑资源情况，分配时优先分配成功订单，未分配资料有</a:t>
            </a:r>
            <a:r>
              <a:rPr lang="en-US" altLang="zh-CN" dirty="0" smtClean="0"/>
              <a:t>307</a:t>
            </a:r>
            <a:r>
              <a:rPr lang="zh-CN" altLang="en-US" dirty="0" smtClean="0"/>
              <a:t>万，占总资料的</a:t>
            </a:r>
            <a:r>
              <a:rPr lang="en-US" altLang="zh-CN" dirty="0" smtClean="0">
                <a:solidFill>
                  <a:srgbClr val="FF0000"/>
                </a:solidFill>
              </a:rPr>
              <a:t>33.1%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29" name="下箭头 28"/>
          <p:cNvSpPr/>
          <p:nvPr/>
        </p:nvSpPr>
        <p:spPr>
          <a:xfrm>
            <a:off x="5220072" y="3429000"/>
            <a:ext cx="576064" cy="36004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355976" y="3789040"/>
            <a:ext cx="2232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问题</a:t>
            </a:r>
            <a:r>
              <a:rPr lang="zh-CN" altLang="zh-CN" dirty="0" smtClean="0"/>
              <a:t>2</a:t>
            </a:r>
            <a:r>
              <a:rPr lang="en-US" altLang="zh-CN" dirty="0" smtClean="0"/>
              <a:t>:</a:t>
            </a:r>
            <a:r>
              <a:rPr lang="zh-CN" altLang="en-US" dirty="0" smtClean="0"/>
              <a:t>考虑到工作效率，该客户资料被剥落到公共库，客户</a:t>
            </a:r>
            <a:r>
              <a:rPr lang="zh-CN" altLang="en-US" dirty="0" smtClean="0">
                <a:solidFill>
                  <a:srgbClr val="FF0000"/>
                </a:solidFill>
              </a:rPr>
              <a:t>未被联系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1" name="下箭头 30"/>
          <p:cNvSpPr/>
          <p:nvPr/>
        </p:nvSpPr>
        <p:spPr>
          <a:xfrm>
            <a:off x="7743346" y="3501008"/>
            <a:ext cx="576064" cy="36004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879250" y="3861048"/>
            <a:ext cx="22322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问题</a:t>
            </a:r>
            <a:r>
              <a:rPr lang="en-US" altLang="zh-CN" dirty="0" smtClean="0"/>
              <a:t>3:</a:t>
            </a:r>
            <a:r>
              <a:rPr lang="zh-CN" altLang="en-US" dirty="0" smtClean="0"/>
              <a:t>公共库的客户可能会再次购买，但无人跟进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79513" y="323364"/>
            <a:ext cx="715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不接通的电话占用大量员工时间，影响工作效率；团队间人员差异大</a:t>
            </a:r>
            <a:endParaRPr lang="zh-CN" altLang="en-US" b="1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43713" y="3820398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1520" y="2636912"/>
            <a:ext cx="3024336" cy="4320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5576" y="270892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客户资料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36.7w</a:t>
            </a:r>
            <a:endParaRPr kumimoji="1" lang="zh-CN" altLang="en-US" sz="1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544" y="3068960"/>
            <a:ext cx="244827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5576" y="306896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客户覆盖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17.3w</a:t>
            </a:r>
            <a:endParaRPr kumimoji="1" lang="zh-CN" altLang="en-US" sz="1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5576" y="3429000"/>
            <a:ext cx="2016224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3568" y="342900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有效通话客户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7.5w</a:t>
            </a:r>
            <a:endParaRPr kumimoji="1" lang="zh-CN" altLang="en-US" sz="1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99592" y="3789040"/>
            <a:ext cx="1728192" cy="360040"/>
          </a:xfrm>
          <a:prstGeom prst="rect">
            <a:avLst/>
          </a:prstGeom>
          <a:solidFill>
            <a:srgbClr val="3366FF"/>
          </a:solidFill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9592" y="3789040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下单数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1.6w</a:t>
            </a:r>
            <a:endParaRPr kumimoji="1" lang="zh-CN" altLang="en-US" sz="1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5" name="直线箭头连接符 14"/>
          <p:cNvCxnSpPr>
            <a:endCxn id="9" idx="3"/>
          </p:cNvCxnSpPr>
          <p:nvPr/>
        </p:nvCxnSpPr>
        <p:spPr>
          <a:xfrm flipH="1">
            <a:off x="2915816" y="2807063"/>
            <a:ext cx="360040" cy="4419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H="1">
            <a:off x="2771800" y="3383127"/>
            <a:ext cx="216024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131840" y="2447023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客户覆盖率</a:t>
            </a:r>
            <a:r>
              <a:rPr kumimoji="1"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47.3%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131840" y="306896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有效客户沟通率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43.3%</a:t>
            </a:r>
            <a:endParaRPr kumimoji="1" lang="zh-CN" altLang="en-US" sz="1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43608" y="4144434"/>
            <a:ext cx="136815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43608" y="4149080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客单价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824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元</a:t>
            </a:r>
            <a:endParaRPr kumimoji="1" lang="zh-CN" altLang="en-US" sz="1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1" name="直线箭头连接符 20"/>
          <p:cNvCxnSpPr/>
          <p:nvPr/>
        </p:nvCxnSpPr>
        <p:spPr>
          <a:xfrm flipH="1">
            <a:off x="2627784" y="3815175"/>
            <a:ext cx="216024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131840" y="364502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有效客户转化率</a:t>
            </a:r>
            <a:r>
              <a:rPr kumimoji="1"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22%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27584" y="206084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慢病中心</a:t>
            </a:r>
            <a:r>
              <a:rPr kumimoji="1"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A1/A2</a:t>
            </a:r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整体有效客户沟通率</a:t>
            </a:r>
            <a:r>
              <a:rPr kumimoji="1"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43.3%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36096" y="1772816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就</a:t>
            </a:r>
            <a:r>
              <a:rPr kumimoji="1" lang="zh-CN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kumimoji="1"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  <a:r>
              <a:rPr kumimoji="1"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A1</a:t>
            </a:r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慢病四组员工情况人员差异大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4860032" y="2348880"/>
          <a:ext cx="378460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工作表" r:id="rId1" imgW="3784600" imgH="2298700" progId="Excel.Sheet.12">
                  <p:embed/>
                </p:oleObj>
              </mc:Choice>
              <mc:Fallback>
                <p:oleObj name="工作表" r:id="rId1" imgW="3784600" imgH="2298700" progId="Excel.Sheet.12">
                  <p:embed/>
                  <p:pic>
                    <p:nvPicPr>
                      <p:cNvPr id="0" name="图片 10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60032" y="2348880"/>
                        <a:ext cx="3784600" cy="229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椭圆 25"/>
          <p:cNvSpPr/>
          <p:nvPr/>
        </p:nvSpPr>
        <p:spPr>
          <a:xfrm>
            <a:off x="5724128" y="4437112"/>
            <a:ext cx="1656184" cy="360040"/>
          </a:xfrm>
          <a:prstGeom prst="ellipse">
            <a:avLst/>
          </a:prstGeom>
          <a:ln w="28575" cmpd="sng">
            <a:solidFill>
              <a:srgbClr val="FF0000"/>
            </a:solidFill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55688"/>
            <a:ext cx="8229600" cy="1143000"/>
          </a:xfrm>
        </p:spPr>
        <p:txBody>
          <a:bodyPr/>
          <a:p>
            <a:r>
              <a:rPr lang="zh-CN" altLang="en-US"/>
              <a:t>外呼客户智能分层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180" y="2129790"/>
            <a:ext cx="8229600" cy="4525963"/>
          </a:xfrm>
        </p:spPr>
        <p:txBody>
          <a:bodyPr/>
          <a:p>
            <a:r>
              <a:rPr lang="zh-CN" altLang="en-US"/>
              <a:t>需求背景</a:t>
            </a:r>
            <a:endParaRPr lang="zh-CN" altLang="en-US"/>
          </a:p>
          <a:p>
            <a:r>
              <a:rPr lang="zh-CN" altLang="en-US"/>
              <a:t>客户较多，但人工客服有限</a:t>
            </a:r>
            <a:endParaRPr lang="zh-CN" altLang="en-US"/>
          </a:p>
          <a:p>
            <a:r>
              <a:rPr lang="zh-CN" altLang="en-US"/>
              <a:t>提升兴趣点的划分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64578"/>
            <a:ext cx="8229600" cy="1143000"/>
          </a:xfrm>
        </p:spPr>
        <p:txBody>
          <a:bodyPr/>
          <a:p>
            <a:r>
              <a:rPr lang="zh-CN" altLang="en-US"/>
              <a:t>数据信息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0000"/>
          </a:bodyPr>
          <a:p>
            <a:endParaRPr lang="en-US" altLang="zh-CN"/>
          </a:p>
          <a:p>
            <a:r>
              <a:rPr lang="zh-CN" altLang="en-US" b="1"/>
              <a:t>用户购买相关的信息</a:t>
            </a:r>
            <a:endParaRPr lang="en-US" altLang="zh-CN"/>
          </a:p>
          <a:p>
            <a:r>
              <a:rPr lang="zh-CN" altLang="en-US"/>
              <a:t>客户上一次购买距离当前的天数（R）</a:t>
            </a:r>
            <a:endParaRPr lang="zh-CN" altLang="en-US"/>
          </a:p>
          <a:p>
            <a:r>
              <a:rPr lang="zh-CN" altLang="en-US"/>
              <a:t>客户最近三年的购买次数（F）</a:t>
            </a:r>
            <a:endParaRPr lang="zh-CN" altLang="en-US"/>
          </a:p>
          <a:p>
            <a:r>
              <a:rPr lang="zh-CN" altLang="en-US"/>
              <a:t>客户总的消费购买金额（M）</a:t>
            </a:r>
            <a:endParaRPr lang="zh-CN" altLang="en-US"/>
          </a:p>
          <a:p>
            <a:r>
              <a:rPr lang="zh-CN" altLang="en-US"/>
              <a:t>客户第一次成交距离当前的天数</a:t>
            </a:r>
            <a:endParaRPr lang="zh-CN" altLang="en-US"/>
          </a:p>
          <a:p>
            <a:r>
              <a:rPr lang="zh-CN" altLang="en-US"/>
              <a:t>客户的平均消费金额</a:t>
            </a:r>
            <a:endParaRPr lang="zh-CN" altLang="en-US"/>
          </a:p>
          <a:p>
            <a:r>
              <a:rPr lang="zh-CN" altLang="en-US">
                <a:sym typeface="+mn-ea"/>
              </a:rPr>
              <a:t>客户收货地址所在省份和地区</a:t>
            </a:r>
            <a:endParaRPr lang="zh-CN" altLang="en-US"/>
          </a:p>
          <a:p>
            <a:r>
              <a:rPr lang="zh-CN" altLang="en-US"/>
              <a:t>客户地址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b="1"/>
              <a:t>用户回访相关的信息</a:t>
            </a:r>
            <a:endParaRPr lang="zh-CN" altLang="en-US"/>
          </a:p>
          <a:p>
            <a:r>
              <a:rPr lang="zh-CN" altLang="en-US"/>
              <a:t>客户最近半年打开APP或者登录官网次数</a:t>
            </a:r>
            <a:endParaRPr lang="zh-CN" altLang="en-US"/>
          </a:p>
          <a:p>
            <a:r>
              <a:rPr lang="zh-CN" altLang="en-US"/>
              <a:t>客户所在省份</a:t>
            </a:r>
            <a:endParaRPr lang="zh-CN" altLang="en-US"/>
          </a:p>
          <a:p>
            <a:r>
              <a:rPr lang="zh-CN" altLang="en-US"/>
              <a:t>最近一次回访距离当前的天数</a:t>
            </a:r>
            <a:endParaRPr lang="zh-CN" altLang="en-US"/>
          </a:p>
          <a:p>
            <a:r>
              <a:rPr lang="zh-CN" altLang="en-US"/>
              <a:t>最近一次回访通话时长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用户在线行为的相关信息</a:t>
            </a:r>
            <a:endParaRPr lang="zh-CN" altLang="en-US"/>
          </a:p>
          <a:p>
            <a:r>
              <a:rPr lang="zh-CN" altLang="en-US"/>
              <a:t>最近半个月打开</a:t>
            </a:r>
            <a:r>
              <a:rPr lang="en-US" altLang="zh-CN"/>
              <a:t>app</a:t>
            </a:r>
            <a:r>
              <a:rPr lang="zh-CN" altLang="en-US"/>
              <a:t>次数</a:t>
            </a:r>
            <a:endParaRPr lang="en-US" altLang="zh-CN"/>
          </a:p>
          <a:p>
            <a:r>
              <a:rPr lang="zh-CN" altLang="en-US"/>
              <a:t>最近的浏览商品</a:t>
            </a:r>
            <a:endParaRPr lang="en-US" altLang="zh-CN"/>
          </a:p>
          <a:p>
            <a:r>
              <a:rPr lang="zh-CN" altLang="en-US"/>
              <a:t>最近的是否有收藏商品</a:t>
            </a:r>
            <a:endParaRPr lang="zh-CN" altLang="en-US"/>
          </a:p>
          <a:p>
            <a:r>
              <a:rPr lang="zh-CN" altLang="en-US"/>
              <a:t>手机型号</a:t>
            </a:r>
            <a:endParaRPr lang="zh-CN" altLang="en-US"/>
          </a:p>
          <a:p>
            <a:r>
              <a:rPr lang="zh-CN" altLang="en-US"/>
              <a:t>最近三次回访是否接通</a:t>
            </a:r>
            <a:endParaRPr lang="zh-CN" altLang="en-US"/>
          </a:p>
          <a:p>
            <a:r>
              <a:rPr lang="en-US" altLang="zh-CN"/>
              <a:t>ios</a:t>
            </a:r>
            <a:r>
              <a:rPr lang="zh-CN" altLang="en-US"/>
              <a:t>还是</a:t>
            </a:r>
            <a:r>
              <a:rPr lang="en-US" altLang="zh-CN"/>
              <a:t>android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目前大数据平台：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impala  hive spark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建模方法：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机器学习</a:t>
            </a:r>
            <a:endParaRPr lang="zh-CN" altLang="en-US"/>
          </a:p>
        </p:txBody>
      </p:sp>
      <p:pic>
        <p:nvPicPr>
          <p:cNvPr id="5" name="图片 4" descr="hive_logo_mediu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8945" y="2590165"/>
            <a:ext cx="1419225" cy="1265555"/>
          </a:xfrm>
          <a:prstGeom prst="rect">
            <a:avLst/>
          </a:prstGeom>
        </p:spPr>
      </p:pic>
      <p:pic>
        <p:nvPicPr>
          <p:cNvPr id="6" name="图片 5" descr="Hadoo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940" y="2144395"/>
            <a:ext cx="1529080" cy="1282065"/>
          </a:xfrm>
          <a:prstGeom prst="rect">
            <a:avLst/>
          </a:prstGeom>
        </p:spPr>
      </p:pic>
      <p:pic>
        <p:nvPicPr>
          <p:cNvPr id="7" name="图片 6" descr="impala-logo_n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640" y="3426460"/>
            <a:ext cx="2288540" cy="1706880"/>
          </a:xfrm>
          <a:prstGeom prst="rect">
            <a:avLst/>
          </a:prstGeom>
        </p:spPr>
      </p:pic>
      <p:pic>
        <p:nvPicPr>
          <p:cNvPr id="8" name="图片 7" descr="2000px-TensorFlowLogo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475" y="4771390"/>
            <a:ext cx="1625600" cy="13550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5" name="248028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381" y="2845944"/>
            <a:ext cx="9132091" cy="4012055"/>
            <a:chOff x="3174" y="1508592"/>
            <a:chExt cx="12176122" cy="5349407"/>
          </a:xfrm>
        </p:grpSpPr>
        <p:grpSp>
          <p:nvGrpSpPr>
            <p:cNvPr id="6" name="iŝļîḋê"/>
            <p:cNvGrpSpPr/>
            <p:nvPr/>
          </p:nvGrpSpPr>
          <p:grpSpPr>
            <a:xfrm>
              <a:off x="3174" y="4336608"/>
              <a:ext cx="12176122" cy="2521391"/>
              <a:chOff x="3174" y="4336608"/>
              <a:chExt cx="12176122" cy="2521391"/>
            </a:xfrm>
            <a:solidFill>
              <a:schemeClr val="bg1">
                <a:lumMod val="95000"/>
                <a:alpha val="50000"/>
              </a:schemeClr>
            </a:solidFill>
          </p:grpSpPr>
          <p:grpSp>
            <p:nvGrpSpPr>
              <p:cNvPr id="40" name="ïṩļiḓé"/>
              <p:cNvGrpSpPr/>
              <p:nvPr/>
            </p:nvGrpSpPr>
            <p:grpSpPr>
              <a:xfrm>
                <a:off x="3174" y="4336608"/>
                <a:ext cx="3073817" cy="2521391"/>
                <a:chOff x="3175" y="2619000"/>
                <a:chExt cx="12188825" cy="4239000"/>
              </a:xfrm>
              <a:grpFill/>
            </p:grpSpPr>
            <p:sp>
              <p:nvSpPr>
                <p:cNvPr id="41" name="íṣlïḍé"/>
                <p:cNvSpPr/>
                <p:nvPr/>
              </p:nvSpPr>
              <p:spPr bwMode="auto">
                <a:xfrm>
                  <a:off x="10164502" y="5375511"/>
                  <a:ext cx="2027498" cy="1482489"/>
                </a:xfrm>
                <a:custGeom>
                  <a:avLst/>
                  <a:gdLst>
                    <a:gd name="T0" fmla="*/ 1230 w 1276"/>
                    <a:gd name="T1" fmla="*/ 748 h 933"/>
                    <a:gd name="T2" fmla="*/ 1221 w 1276"/>
                    <a:gd name="T3" fmla="*/ 748 h 933"/>
                    <a:gd name="T4" fmla="*/ 1206 w 1276"/>
                    <a:gd name="T5" fmla="*/ 748 h 933"/>
                    <a:gd name="T6" fmla="*/ 1211 w 1276"/>
                    <a:gd name="T7" fmla="*/ 216 h 933"/>
                    <a:gd name="T8" fmla="*/ 1218 w 1276"/>
                    <a:gd name="T9" fmla="*/ 216 h 933"/>
                    <a:gd name="T10" fmla="*/ 1221 w 1276"/>
                    <a:gd name="T11" fmla="*/ 214 h 933"/>
                    <a:gd name="T12" fmla="*/ 1218 w 1276"/>
                    <a:gd name="T13" fmla="*/ 185 h 933"/>
                    <a:gd name="T14" fmla="*/ 1206 w 1276"/>
                    <a:gd name="T15" fmla="*/ 182 h 933"/>
                    <a:gd name="T16" fmla="*/ 1192 w 1276"/>
                    <a:gd name="T17" fmla="*/ 180 h 933"/>
                    <a:gd name="T18" fmla="*/ 1182 w 1276"/>
                    <a:gd name="T19" fmla="*/ 0 h 933"/>
                    <a:gd name="T20" fmla="*/ 1172 w 1276"/>
                    <a:gd name="T21" fmla="*/ 180 h 933"/>
                    <a:gd name="T22" fmla="*/ 1158 w 1276"/>
                    <a:gd name="T23" fmla="*/ 180 h 933"/>
                    <a:gd name="T24" fmla="*/ 1143 w 1276"/>
                    <a:gd name="T25" fmla="*/ 182 h 933"/>
                    <a:gd name="T26" fmla="*/ 1141 w 1276"/>
                    <a:gd name="T27" fmla="*/ 212 h 933"/>
                    <a:gd name="T28" fmla="*/ 1143 w 1276"/>
                    <a:gd name="T29" fmla="*/ 214 h 933"/>
                    <a:gd name="T30" fmla="*/ 1151 w 1276"/>
                    <a:gd name="T31" fmla="*/ 214 h 933"/>
                    <a:gd name="T32" fmla="*/ 1071 w 1276"/>
                    <a:gd name="T33" fmla="*/ 659 h 933"/>
                    <a:gd name="T34" fmla="*/ 659 w 1276"/>
                    <a:gd name="T35" fmla="*/ 496 h 933"/>
                    <a:gd name="T36" fmla="*/ 666 w 1276"/>
                    <a:gd name="T37" fmla="*/ 491 h 933"/>
                    <a:gd name="T38" fmla="*/ 611 w 1276"/>
                    <a:gd name="T39" fmla="*/ 430 h 933"/>
                    <a:gd name="T40" fmla="*/ 620 w 1276"/>
                    <a:gd name="T41" fmla="*/ 425 h 933"/>
                    <a:gd name="T42" fmla="*/ 606 w 1276"/>
                    <a:gd name="T43" fmla="*/ 420 h 933"/>
                    <a:gd name="T44" fmla="*/ 608 w 1276"/>
                    <a:gd name="T45" fmla="*/ 406 h 933"/>
                    <a:gd name="T46" fmla="*/ 606 w 1276"/>
                    <a:gd name="T47" fmla="*/ 389 h 933"/>
                    <a:gd name="T48" fmla="*/ 594 w 1276"/>
                    <a:gd name="T49" fmla="*/ 379 h 933"/>
                    <a:gd name="T50" fmla="*/ 586 w 1276"/>
                    <a:gd name="T51" fmla="*/ 377 h 933"/>
                    <a:gd name="T52" fmla="*/ 569 w 1276"/>
                    <a:gd name="T53" fmla="*/ 377 h 933"/>
                    <a:gd name="T54" fmla="*/ 562 w 1276"/>
                    <a:gd name="T55" fmla="*/ 379 h 933"/>
                    <a:gd name="T56" fmla="*/ 552 w 1276"/>
                    <a:gd name="T57" fmla="*/ 391 h 933"/>
                    <a:gd name="T58" fmla="*/ 548 w 1276"/>
                    <a:gd name="T59" fmla="*/ 399 h 933"/>
                    <a:gd name="T60" fmla="*/ 548 w 1276"/>
                    <a:gd name="T61" fmla="*/ 413 h 933"/>
                    <a:gd name="T62" fmla="*/ 552 w 1276"/>
                    <a:gd name="T63" fmla="*/ 423 h 933"/>
                    <a:gd name="T64" fmla="*/ 538 w 1276"/>
                    <a:gd name="T65" fmla="*/ 425 h 933"/>
                    <a:gd name="T66" fmla="*/ 548 w 1276"/>
                    <a:gd name="T67" fmla="*/ 430 h 933"/>
                    <a:gd name="T68" fmla="*/ 519 w 1276"/>
                    <a:gd name="T69" fmla="*/ 491 h 933"/>
                    <a:gd name="T70" fmla="*/ 412 w 1276"/>
                    <a:gd name="T71" fmla="*/ 491 h 933"/>
                    <a:gd name="T72" fmla="*/ 402 w 1276"/>
                    <a:gd name="T73" fmla="*/ 491 h 933"/>
                    <a:gd name="T74" fmla="*/ 359 w 1276"/>
                    <a:gd name="T75" fmla="*/ 464 h 933"/>
                    <a:gd name="T76" fmla="*/ 366 w 1276"/>
                    <a:gd name="T77" fmla="*/ 459 h 933"/>
                    <a:gd name="T78" fmla="*/ 204 w 1276"/>
                    <a:gd name="T79" fmla="*/ 447 h 933"/>
                    <a:gd name="T80" fmla="*/ 194 w 1276"/>
                    <a:gd name="T81" fmla="*/ 416 h 933"/>
                    <a:gd name="T82" fmla="*/ 177 w 1276"/>
                    <a:gd name="T83" fmla="*/ 391 h 933"/>
                    <a:gd name="T84" fmla="*/ 155 w 1276"/>
                    <a:gd name="T85" fmla="*/ 369 h 933"/>
                    <a:gd name="T86" fmla="*/ 141 w 1276"/>
                    <a:gd name="T87" fmla="*/ 360 h 933"/>
                    <a:gd name="T88" fmla="*/ 114 w 1276"/>
                    <a:gd name="T89" fmla="*/ 350 h 933"/>
                    <a:gd name="T90" fmla="*/ 112 w 1276"/>
                    <a:gd name="T91" fmla="*/ 348 h 933"/>
                    <a:gd name="T92" fmla="*/ 97 w 1276"/>
                    <a:gd name="T93" fmla="*/ 345 h 933"/>
                    <a:gd name="T94" fmla="*/ 92 w 1276"/>
                    <a:gd name="T95" fmla="*/ 345 h 933"/>
                    <a:gd name="T96" fmla="*/ 88 w 1276"/>
                    <a:gd name="T97" fmla="*/ 345 h 933"/>
                    <a:gd name="T98" fmla="*/ 78 w 1276"/>
                    <a:gd name="T99" fmla="*/ 263 h 933"/>
                    <a:gd name="T100" fmla="*/ 73 w 1276"/>
                    <a:gd name="T101" fmla="*/ 345 h 933"/>
                    <a:gd name="T102" fmla="*/ 68 w 1276"/>
                    <a:gd name="T103" fmla="*/ 345 h 933"/>
                    <a:gd name="T104" fmla="*/ 51 w 1276"/>
                    <a:gd name="T105" fmla="*/ 348 h 933"/>
                    <a:gd name="T106" fmla="*/ 51 w 1276"/>
                    <a:gd name="T107" fmla="*/ 348 h 933"/>
                    <a:gd name="T108" fmla="*/ 37 w 1276"/>
                    <a:gd name="T109" fmla="*/ 355 h 933"/>
                    <a:gd name="T110" fmla="*/ 22 w 1276"/>
                    <a:gd name="T111" fmla="*/ 360 h 933"/>
                    <a:gd name="T112" fmla="*/ 0 w 1276"/>
                    <a:gd name="T113" fmla="*/ 374 h 933"/>
                    <a:gd name="T114" fmla="*/ 1276 w 1276"/>
                    <a:gd name="T115" fmla="*/ 933 h 933"/>
                    <a:gd name="T116" fmla="*/ 1233 w 1276"/>
                    <a:gd name="T117" fmla="*/ 739 h 9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276" h="933">
                      <a:moveTo>
                        <a:pt x="1233" y="746"/>
                      </a:moveTo>
                      <a:lnTo>
                        <a:pt x="1230" y="748"/>
                      </a:lnTo>
                      <a:lnTo>
                        <a:pt x="1228" y="748"/>
                      </a:lnTo>
                      <a:lnTo>
                        <a:pt x="1221" y="748"/>
                      </a:lnTo>
                      <a:lnTo>
                        <a:pt x="1216" y="748"/>
                      </a:lnTo>
                      <a:lnTo>
                        <a:pt x="1206" y="748"/>
                      </a:lnTo>
                      <a:lnTo>
                        <a:pt x="1206" y="741"/>
                      </a:lnTo>
                      <a:lnTo>
                        <a:pt x="1211" y="216"/>
                      </a:lnTo>
                      <a:lnTo>
                        <a:pt x="1213" y="216"/>
                      </a:lnTo>
                      <a:lnTo>
                        <a:pt x="1218" y="216"/>
                      </a:lnTo>
                      <a:lnTo>
                        <a:pt x="1221" y="214"/>
                      </a:lnTo>
                      <a:lnTo>
                        <a:pt x="1221" y="214"/>
                      </a:lnTo>
                      <a:lnTo>
                        <a:pt x="1221" y="185"/>
                      </a:lnTo>
                      <a:lnTo>
                        <a:pt x="1218" y="185"/>
                      </a:lnTo>
                      <a:lnTo>
                        <a:pt x="1213" y="182"/>
                      </a:lnTo>
                      <a:lnTo>
                        <a:pt x="1206" y="182"/>
                      </a:lnTo>
                      <a:lnTo>
                        <a:pt x="1197" y="180"/>
                      </a:lnTo>
                      <a:lnTo>
                        <a:pt x="1192" y="180"/>
                      </a:lnTo>
                      <a:lnTo>
                        <a:pt x="1192" y="93"/>
                      </a:lnTo>
                      <a:lnTo>
                        <a:pt x="1182" y="0"/>
                      </a:lnTo>
                      <a:lnTo>
                        <a:pt x="1175" y="90"/>
                      </a:lnTo>
                      <a:lnTo>
                        <a:pt x="1172" y="180"/>
                      </a:lnTo>
                      <a:lnTo>
                        <a:pt x="1165" y="180"/>
                      </a:lnTo>
                      <a:lnTo>
                        <a:pt x="1158" y="180"/>
                      </a:lnTo>
                      <a:lnTo>
                        <a:pt x="1151" y="180"/>
                      </a:lnTo>
                      <a:lnTo>
                        <a:pt x="1143" y="182"/>
                      </a:lnTo>
                      <a:lnTo>
                        <a:pt x="1141" y="182"/>
                      </a:lnTo>
                      <a:lnTo>
                        <a:pt x="1141" y="212"/>
                      </a:lnTo>
                      <a:lnTo>
                        <a:pt x="1141" y="212"/>
                      </a:lnTo>
                      <a:lnTo>
                        <a:pt x="1143" y="214"/>
                      </a:lnTo>
                      <a:lnTo>
                        <a:pt x="1148" y="214"/>
                      </a:lnTo>
                      <a:lnTo>
                        <a:pt x="1151" y="214"/>
                      </a:lnTo>
                      <a:lnTo>
                        <a:pt x="1146" y="714"/>
                      </a:lnTo>
                      <a:lnTo>
                        <a:pt x="1071" y="659"/>
                      </a:lnTo>
                      <a:lnTo>
                        <a:pt x="661" y="651"/>
                      </a:lnTo>
                      <a:lnTo>
                        <a:pt x="659" y="496"/>
                      </a:lnTo>
                      <a:lnTo>
                        <a:pt x="666" y="496"/>
                      </a:lnTo>
                      <a:lnTo>
                        <a:pt x="666" y="491"/>
                      </a:lnTo>
                      <a:lnTo>
                        <a:pt x="611" y="491"/>
                      </a:lnTo>
                      <a:lnTo>
                        <a:pt x="611" y="430"/>
                      </a:lnTo>
                      <a:lnTo>
                        <a:pt x="620" y="428"/>
                      </a:lnTo>
                      <a:lnTo>
                        <a:pt x="620" y="425"/>
                      </a:lnTo>
                      <a:lnTo>
                        <a:pt x="603" y="423"/>
                      </a:lnTo>
                      <a:lnTo>
                        <a:pt x="606" y="420"/>
                      </a:lnTo>
                      <a:lnTo>
                        <a:pt x="608" y="413"/>
                      </a:lnTo>
                      <a:lnTo>
                        <a:pt x="608" y="406"/>
                      </a:lnTo>
                      <a:lnTo>
                        <a:pt x="608" y="399"/>
                      </a:lnTo>
                      <a:lnTo>
                        <a:pt x="606" y="389"/>
                      </a:lnTo>
                      <a:lnTo>
                        <a:pt x="601" y="384"/>
                      </a:lnTo>
                      <a:lnTo>
                        <a:pt x="594" y="379"/>
                      </a:lnTo>
                      <a:lnTo>
                        <a:pt x="586" y="377"/>
                      </a:lnTo>
                      <a:lnTo>
                        <a:pt x="586" y="377"/>
                      </a:lnTo>
                      <a:lnTo>
                        <a:pt x="577" y="374"/>
                      </a:lnTo>
                      <a:lnTo>
                        <a:pt x="569" y="377"/>
                      </a:lnTo>
                      <a:lnTo>
                        <a:pt x="569" y="377"/>
                      </a:lnTo>
                      <a:lnTo>
                        <a:pt x="562" y="379"/>
                      </a:lnTo>
                      <a:lnTo>
                        <a:pt x="557" y="384"/>
                      </a:lnTo>
                      <a:lnTo>
                        <a:pt x="552" y="391"/>
                      </a:lnTo>
                      <a:lnTo>
                        <a:pt x="548" y="399"/>
                      </a:lnTo>
                      <a:lnTo>
                        <a:pt x="548" y="399"/>
                      </a:lnTo>
                      <a:lnTo>
                        <a:pt x="548" y="406"/>
                      </a:lnTo>
                      <a:lnTo>
                        <a:pt x="548" y="413"/>
                      </a:lnTo>
                      <a:lnTo>
                        <a:pt x="552" y="420"/>
                      </a:lnTo>
                      <a:lnTo>
                        <a:pt x="552" y="423"/>
                      </a:lnTo>
                      <a:lnTo>
                        <a:pt x="552" y="423"/>
                      </a:lnTo>
                      <a:lnTo>
                        <a:pt x="538" y="425"/>
                      </a:lnTo>
                      <a:lnTo>
                        <a:pt x="538" y="430"/>
                      </a:lnTo>
                      <a:lnTo>
                        <a:pt x="548" y="430"/>
                      </a:lnTo>
                      <a:lnTo>
                        <a:pt x="550" y="491"/>
                      </a:lnTo>
                      <a:lnTo>
                        <a:pt x="519" y="491"/>
                      </a:lnTo>
                      <a:lnTo>
                        <a:pt x="509" y="491"/>
                      </a:lnTo>
                      <a:lnTo>
                        <a:pt x="412" y="491"/>
                      </a:lnTo>
                      <a:lnTo>
                        <a:pt x="412" y="491"/>
                      </a:lnTo>
                      <a:lnTo>
                        <a:pt x="402" y="491"/>
                      </a:lnTo>
                      <a:lnTo>
                        <a:pt x="359" y="491"/>
                      </a:lnTo>
                      <a:lnTo>
                        <a:pt x="359" y="464"/>
                      </a:lnTo>
                      <a:lnTo>
                        <a:pt x="366" y="464"/>
                      </a:lnTo>
                      <a:lnTo>
                        <a:pt x="366" y="459"/>
                      </a:lnTo>
                      <a:lnTo>
                        <a:pt x="206" y="459"/>
                      </a:lnTo>
                      <a:lnTo>
                        <a:pt x="204" y="447"/>
                      </a:lnTo>
                      <a:lnTo>
                        <a:pt x="201" y="430"/>
                      </a:lnTo>
                      <a:lnTo>
                        <a:pt x="194" y="416"/>
                      </a:lnTo>
                      <a:lnTo>
                        <a:pt x="187" y="403"/>
                      </a:lnTo>
                      <a:lnTo>
                        <a:pt x="177" y="391"/>
                      </a:lnTo>
                      <a:lnTo>
                        <a:pt x="167" y="379"/>
                      </a:lnTo>
                      <a:lnTo>
                        <a:pt x="155" y="369"/>
                      </a:lnTo>
                      <a:lnTo>
                        <a:pt x="141" y="362"/>
                      </a:lnTo>
                      <a:lnTo>
                        <a:pt x="141" y="360"/>
                      </a:lnTo>
                      <a:lnTo>
                        <a:pt x="126" y="355"/>
                      </a:lnTo>
                      <a:lnTo>
                        <a:pt x="114" y="350"/>
                      </a:lnTo>
                      <a:lnTo>
                        <a:pt x="114" y="348"/>
                      </a:lnTo>
                      <a:lnTo>
                        <a:pt x="112" y="348"/>
                      </a:lnTo>
                      <a:lnTo>
                        <a:pt x="112" y="348"/>
                      </a:lnTo>
                      <a:lnTo>
                        <a:pt x="97" y="345"/>
                      </a:lnTo>
                      <a:lnTo>
                        <a:pt x="95" y="345"/>
                      </a:lnTo>
                      <a:lnTo>
                        <a:pt x="92" y="345"/>
                      </a:lnTo>
                      <a:lnTo>
                        <a:pt x="90" y="345"/>
                      </a:lnTo>
                      <a:lnTo>
                        <a:pt x="88" y="345"/>
                      </a:lnTo>
                      <a:lnTo>
                        <a:pt x="90" y="263"/>
                      </a:lnTo>
                      <a:lnTo>
                        <a:pt x="78" y="263"/>
                      </a:lnTo>
                      <a:lnTo>
                        <a:pt x="75" y="345"/>
                      </a:lnTo>
                      <a:lnTo>
                        <a:pt x="73" y="345"/>
                      </a:lnTo>
                      <a:lnTo>
                        <a:pt x="71" y="345"/>
                      </a:lnTo>
                      <a:lnTo>
                        <a:pt x="68" y="345"/>
                      </a:lnTo>
                      <a:lnTo>
                        <a:pt x="54" y="348"/>
                      </a:lnTo>
                      <a:lnTo>
                        <a:pt x="51" y="348"/>
                      </a:lnTo>
                      <a:lnTo>
                        <a:pt x="51" y="348"/>
                      </a:lnTo>
                      <a:lnTo>
                        <a:pt x="51" y="348"/>
                      </a:lnTo>
                      <a:lnTo>
                        <a:pt x="51" y="350"/>
                      </a:lnTo>
                      <a:lnTo>
                        <a:pt x="37" y="355"/>
                      </a:lnTo>
                      <a:lnTo>
                        <a:pt x="22" y="360"/>
                      </a:lnTo>
                      <a:lnTo>
                        <a:pt x="22" y="360"/>
                      </a:lnTo>
                      <a:lnTo>
                        <a:pt x="8" y="369"/>
                      </a:lnTo>
                      <a:lnTo>
                        <a:pt x="0" y="374"/>
                      </a:lnTo>
                      <a:lnTo>
                        <a:pt x="0" y="933"/>
                      </a:lnTo>
                      <a:lnTo>
                        <a:pt x="1276" y="933"/>
                      </a:lnTo>
                      <a:lnTo>
                        <a:pt x="1276" y="739"/>
                      </a:lnTo>
                      <a:lnTo>
                        <a:pt x="1233" y="739"/>
                      </a:lnTo>
                      <a:lnTo>
                        <a:pt x="1233" y="7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42" name="işḷiḋe"/>
                <p:cNvSpPr/>
                <p:nvPr/>
              </p:nvSpPr>
              <p:spPr bwMode="auto">
                <a:xfrm>
                  <a:off x="8129058" y="4353817"/>
                  <a:ext cx="2035444" cy="2504183"/>
                </a:xfrm>
                <a:custGeom>
                  <a:avLst/>
                  <a:gdLst>
                    <a:gd name="T0" fmla="*/ 1247 w 1281"/>
                    <a:gd name="T1" fmla="*/ 1059 h 1576"/>
                    <a:gd name="T2" fmla="*/ 1063 w 1281"/>
                    <a:gd name="T3" fmla="*/ 1107 h 1576"/>
                    <a:gd name="T4" fmla="*/ 1010 w 1281"/>
                    <a:gd name="T5" fmla="*/ 634 h 1576"/>
                    <a:gd name="T6" fmla="*/ 879 w 1281"/>
                    <a:gd name="T7" fmla="*/ 801 h 1576"/>
                    <a:gd name="T8" fmla="*/ 831 w 1281"/>
                    <a:gd name="T9" fmla="*/ 306 h 1576"/>
                    <a:gd name="T10" fmla="*/ 882 w 1281"/>
                    <a:gd name="T11" fmla="*/ 296 h 1576"/>
                    <a:gd name="T12" fmla="*/ 882 w 1281"/>
                    <a:gd name="T13" fmla="*/ 264 h 1576"/>
                    <a:gd name="T14" fmla="*/ 884 w 1281"/>
                    <a:gd name="T15" fmla="*/ 245 h 1576"/>
                    <a:gd name="T16" fmla="*/ 879 w 1281"/>
                    <a:gd name="T17" fmla="*/ 89 h 1576"/>
                    <a:gd name="T18" fmla="*/ 877 w 1281"/>
                    <a:gd name="T19" fmla="*/ 143 h 1576"/>
                    <a:gd name="T20" fmla="*/ 795 w 1281"/>
                    <a:gd name="T21" fmla="*/ 111 h 1576"/>
                    <a:gd name="T22" fmla="*/ 790 w 1281"/>
                    <a:gd name="T23" fmla="*/ 145 h 1576"/>
                    <a:gd name="T24" fmla="*/ 710 w 1281"/>
                    <a:gd name="T25" fmla="*/ 114 h 1576"/>
                    <a:gd name="T26" fmla="*/ 703 w 1281"/>
                    <a:gd name="T27" fmla="*/ 89 h 1576"/>
                    <a:gd name="T28" fmla="*/ 623 w 1281"/>
                    <a:gd name="T29" fmla="*/ 153 h 1576"/>
                    <a:gd name="T30" fmla="*/ 615 w 1281"/>
                    <a:gd name="T31" fmla="*/ 153 h 1576"/>
                    <a:gd name="T32" fmla="*/ 615 w 1281"/>
                    <a:gd name="T33" fmla="*/ 89 h 1576"/>
                    <a:gd name="T34" fmla="*/ 536 w 1281"/>
                    <a:gd name="T35" fmla="*/ 153 h 1576"/>
                    <a:gd name="T36" fmla="*/ 528 w 1281"/>
                    <a:gd name="T37" fmla="*/ 153 h 1576"/>
                    <a:gd name="T38" fmla="*/ 526 w 1281"/>
                    <a:gd name="T39" fmla="*/ 0 h 1576"/>
                    <a:gd name="T40" fmla="*/ 521 w 1281"/>
                    <a:gd name="T41" fmla="*/ 145 h 1576"/>
                    <a:gd name="T42" fmla="*/ 499 w 1281"/>
                    <a:gd name="T43" fmla="*/ 189 h 1576"/>
                    <a:gd name="T44" fmla="*/ 468 w 1281"/>
                    <a:gd name="T45" fmla="*/ 191 h 1576"/>
                    <a:gd name="T46" fmla="*/ 448 w 1281"/>
                    <a:gd name="T47" fmla="*/ 191 h 1576"/>
                    <a:gd name="T48" fmla="*/ 429 w 1281"/>
                    <a:gd name="T49" fmla="*/ 194 h 1576"/>
                    <a:gd name="T50" fmla="*/ 412 w 1281"/>
                    <a:gd name="T51" fmla="*/ 196 h 1576"/>
                    <a:gd name="T52" fmla="*/ 395 w 1281"/>
                    <a:gd name="T53" fmla="*/ 199 h 1576"/>
                    <a:gd name="T54" fmla="*/ 366 w 1281"/>
                    <a:gd name="T55" fmla="*/ 206 h 1576"/>
                    <a:gd name="T56" fmla="*/ 354 w 1281"/>
                    <a:gd name="T57" fmla="*/ 208 h 1576"/>
                    <a:gd name="T58" fmla="*/ 347 w 1281"/>
                    <a:gd name="T59" fmla="*/ 213 h 1576"/>
                    <a:gd name="T60" fmla="*/ 342 w 1281"/>
                    <a:gd name="T61" fmla="*/ 216 h 1576"/>
                    <a:gd name="T62" fmla="*/ 342 w 1281"/>
                    <a:gd name="T63" fmla="*/ 216 h 1576"/>
                    <a:gd name="T64" fmla="*/ 337 w 1281"/>
                    <a:gd name="T65" fmla="*/ 221 h 1576"/>
                    <a:gd name="T66" fmla="*/ 339 w 1281"/>
                    <a:gd name="T67" fmla="*/ 228 h 1576"/>
                    <a:gd name="T68" fmla="*/ 337 w 1281"/>
                    <a:gd name="T69" fmla="*/ 223 h 1576"/>
                    <a:gd name="T70" fmla="*/ 337 w 1281"/>
                    <a:gd name="T71" fmla="*/ 228 h 1576"/>
                    <a:gd name="T72" fmla="*/ 339 w 1281"/>
                    <a:gd name="T73" fmla="*/ 230 h 1576"/>
                    <a:gd name="T74" fmla="*/ 342 w 1281"/>
                    <a:gd name="T75" fmla="*/ 233 h 1576"/>
                    <a:gd name="T76" fmla="*/ 344 w 1281"/>
                    <a:gd name="T77" fmla="*/ 238 h 1576"/>
                    <a:gd name="T78" fmla="*/ 352 w 1281"/>
                    <a:gd name="T79" fmla="*/ 240 h 1576"/>
                    <a:gd name="T80" fmla="*/ 359 w 1281"/>
                    <a:gd name="T81" fmla="*/ 242 h 1576"/>
                    <a:gd name="T82" fmla="*/ 368 w 1281"/>
                    <a:gd name="T83" fmla="*/ 245 h 1576"/>
                    <a:gd name="T84" fmla="*/ 378 w 1281"/>
                    <a:gd name="T85" fmla="*/ 247 h 1576"/>
                    <a:gd name="T86" fmla="*/ 390 w 1281"/>
                    <a:gd name="T87" fmla="*/ 250 h 1576"/>
                    <a:gd name="T88" fmla="*/ 400 w 1281"/>
                    <a:gd name="T89" fmla="*/ 252 h 1576"/>
                    <a:gd name="T90" fmla="*/ 402 w 1281"/>
                    <a:gd name="T91" fmla="*/ 310 h 1576"/>
                    <a:gd name="T92" fmla="*/ 402 w 1281"/>
                    <a:gd name="T93" fmla="*/ 371 h 1576"/>
                    <a:gd name="T94" fmla="*/ 402 w 1281"/>
                    <a:gd name="T95" fmla="*/ 400 h 1576"/>
                    <a:gd name="T96" fmla="*/ 400 w 1281"/>
                    <a:gd name="T97" fmla="*/ 1260 h 1576"/>
                    <a:gd name="T98" fmla="*/ 90 w 1281"/>
                    <a:gd name="T99" fmla="*/ 383 h 1576"/>
                    <a:gd name="T100" fmla="*/ 10 w 1281"/>
                    <a:gd name="T101" fmla="*/ 1224 h 1576"/>
                    <a:gd name="T102" fmla="*/ 1281 w 1281"/>
                    <a:gd name="T103" fmla="*/ 1576 h 1576"/>
                    <a:gd name="T104" fmla="*/ 352 w 1281"/>
                    <a:gd name="T105" fmla="*/ 228 h 1576"/>
                    <a:gd name="T106" fmla="*/ 342 w 1281"/>
                    <a:gd name="T107" fmla="*/ 225 h 1576"/>
                    <a:gd name="T108" fmla="*/ 342 w 1281"/>
                    <a:gd name="T109" fmla="*/ 228 h 1576"/>
                    <a:gd name="T110" fmla="*/ 410 w 1281"/>
                    <a:gd name="T111" fmla="*/ 199 h 1576"/>
                    <a:gd name="T112" fmla="*/ 412 w 1281"/>
                    <a:gd name="T113" fmla="*/ 206 h 1576"/>
                    <a:gd name="T114" fmla="*/ 419 w 1281"/>
                    <a:gd name="T115" fmla="*/ 211 h 1576"/>
                    <a:gd name="T116" fmla="*/ 427 w 1281"/>
                    <a:gd name="T117" fmla="*/ 196 h 1576"/>
                    <a:gd name="T118" fmla="*/ 429 w 1281"/>
                    <a:gd name="T119" fmla="*/ 204 h 1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281" h="1576">
                      <a:moveTo>
                        <a:pt x="1281" y="1017"/>
                      </a:moveTo>
                      <a:lnTo>
                        <a:pt x="1277" y="1022"/>
                      </a:lnTo>
                      <a:lnTo>
                        <a:pt x="1264" y="1032"/>
                      </a:lnTo>
                      <a:lnTo>
                        <a:pt x="1255" y="1044"/>
                      </a:lnTo>
                      <a:lnTo>
                        <a:pt x="1247" y="1059"/>
                      </a:lnTo>
                      <a:lnTo>
                        <a:pt x="1240" y="1073"/>
                      </a:lnTo>
                      <a:lnTo>
                        <a:pt x="1235" y="1090"/>
                      </a:lnTo>
                      <a:lnTo>
                        <a:pt x="1235" y="1102"/>
                      </a:lnTo>
                      <a:lnTo>
                        <a:pt x="1063" y="1102"/>
                      </a:lnTo>
                      <a:lnTo>
                        <a:pt x="1063" y="1107"/>
                      </a:lnTo>
                      <a:lnTo>
                        <a:pt x="1071" y="1107"/>
                      </a:lnTo>
                      <a:lnTo>
                        <a:pt x="1071" y="1134"/>
                      </a:lnTo>
                      <a:lnTo>
                        <a:pt x="1051" y="1134"/>
                      </a:lnTo>
                      <a:lnTo>
                        <a:pt x="1051" y="634"/>
                      </a:lnTo>
                      <a:lnTo>
                        <a:pt x="1010" y="634"/>
                      </a:lnTo>
                      <a:lnTo>
                        <a:pt x="1010" y="602"/>
                      </a:lnTo>
                      <a:lnTo>
                        <a:pt x="925" y="602"/>
                      </a:lnTo>
                      <a:lnTo>
                        <a:pt x="925" y="634"/>
                      </a:lnTo>
                      <a:lnTo>
                        <a:pt x="879" y="634"/>
                      </a:lnTo>
                      <a:lnTo>
                        <a:pt x="879" y="801"/>
                      </a:lnTo>
                      <a:lnTo>
                        <a:pt x="848" y="801"/>
                      </a:lnTo>
                      <a:lnTo>
                        <a:pt x="848" y="825"/>
                      </a:lnTo>
                      <a:lnTo>
                        <a:pt x="831" y="825"/>
                      </a:lnTo>
                      <a:lnTo>
                        <a:pt x="831" y="495"/>
                      </a:lnTo>
                      <a:lnTo>
                        <a:pt x="831" y="306"/>
                      </a:lnTo>
                      <a:lnTo>
                        <a:pt x="872" y="306"/>
                      </a:lnTo>
                      <a:lnTo>
                        <a:pt x="872" y="306"/>
                      </a:lnTo>
                      <a:lnTo>
                        <a:pt x="872" y="306"/>
                      </a:lnTo>
                      <a:lnTo>
                        <a:pt x="882" y="306"/>
                      </a:lnTo>
                      <a:lnTo>
                        <a:pt x="882" y="296"/>
                      </a:lnTo>
                      <a:lnTo>
                        <a:pt x="884" y="296"/>
                      </a:lnTo>
                      <a:lnTo>
                        <a:pt x="887" y="289"/>
                      </a:lnTo>
                      <a:lnTo>
                        <a:pt x="887" y="281"/>
                      </a:lnTo>
                      <a:lnTo>
                        <a:pt x="882" y="281"/>
                      </a:lnTo>
                      <a:lnTo>
                        <a:pt x="882" y="264"/>
                      </a:lnTo>
                      <a:lnTo>
                        <a:pt x="884" y="264"/>
                      </a:lnTo>
                      <a:lnTo>
                        <a:pt x="884" y="262"/>
                      </a:lnTo>
                      <a:lnTo>
                        <a:pt x="884" y="247"/>
                      </a:lnTo>
                      <a:lnTo>
                        <a:pt x="884" y="247"/>
                      </a:lnTo>
                      <a:lnTo>
                        <a:pt x="884" y="245"/>
                      </a:lnTo>
                      <a:lnTo>
                        <a:pt x="884" y="143"/>
                      </a:lnTo>
                      <a:lnTo>
                        <a:pt x="882" y="143"/>
                      </a:lnTo>
                      <a:lnTo>
                        <a:pt x="882" y="89"/>
                      </a:lnTo>
                      <a:lnTo>
                        <a:pt x="879" y="89"/>
                      </a:lnTo>
                      <a:lnTo>
                        <a:pt x="879" y="89"/>
                      </a:lnTo>
                      <a:lnTo>
                        <a:pt x="879" y="111"/>
                      </a:lnTo>
                      <a:lnTo>
                        <a:pt x="877" y="111"/>
                      </a:lnTo>
                      <a:lnTo>
                        <a:pt x="877" y="111"/>
                      </a:lnTo>
                      <a:lnTo>
                        <a:pt x="877" y="143"/>
                      </a:lnTo>
                      <a:lnTo>
                        <a:pt x="877" y="143"/>
                      </a:lnTo>
                      <a:lnTo>
                        <a:pt x="877" y="145"/>
                      </a:lnTo>
                      <a:lnTo>
                        <a:pt x="877" y="150"/>
                      </a:lnTo>
                      <a:lnTo>
                        <a:pt x="795" y="150"/>
                      </a:lnTo>
                      <a:lnTo>
                        <a:pt x="795" y="114"/>
                      </a:lnTo>
                      <a:lnTo>
                        <a:pt x="795" y="111"/>
                      </a:lnTo>
                      <a:lnTo>
                        <a:pt x="792" y="111"/>
                      </a:lnTo>
                      <a:lnTo>
                        <a:pt x="792" y="89"/>
                      </a:lnTo>
                      <a:lnTo>
                        <a:pt x="792" y="89"/>
                      </a:lnTo>
                      <a:lnTo>
                        <a:pt x="790" y="89"/>
                      </a:lnTo>
                      <a:lnTo>
                        <a:pt x="790" y="145"/>
                      </a:lnTo>
                      <a:lnTo>
                        <a:pt x="787" y="145"/>
                      </a:lnTo>
                      <a:lnTo>
                        <a:pt x="787" y="150"/>
                      </a:lnTo>
                      <a:lnTo>
                        <a:pt x="710" y="150"/>
                      </a:lnTo>
                      <a:lnTo>
                        <a:pt x="710" y="114"/>
                      </a:lnTo>
                      <a:lnTo>
                        <a:pt x="710" y="114"/>
                      </a:lnTo>
                      <a:lnTo>
                        <a:pt x="705" y="114"/>
                      </a:lnTo>
                      <a:lnTo>
                        <a:pt x="705" y="145"/>
                      </a:lnTo>
                      <a:lnTo>
                        <a:pt x="705" y="145"/>
                      </a:lnTo>
                      <a:lnTo>
                        <a:pt x="705" y="89"/>
                      </a:lnTo>
                      <a:lnTo>
                        <a:pt x="703" y="89"/>
                      </a:lnTo>
                      <a:lnTo>
                        <a:pt x="700" y="89"/>
                      </a:lnTo>
                      <a:lnTo>
                        <a:pt x="700" y="145"/>
                      </a:lnTo>
                      <a:lnTo>
                        <a:pt x="698" y="145"/>
                      </a:lnTo>
                      <a:lnTo>
                        <a:pt x="698" y="150"/>
                      </a:lnTo>
                      <a:lnTo>
                        <a:pt x="623" y="153"/>
                      </a:lnTo>
                      <a:lnTo>
                        <a:pt x="623" y="114"/>
                      </a:lnTo>
                      <a:lnTo>
                        <a:pt x="623" y="114"/>
                      </a:lnTo>
                      <a:lnTo>
                        <a:pt x="618" y="114"/>
                      </a:lnTo>
                      <a:lnTo>
                        <a:pt x="618" y="153"/>
                      </a:lnTo>
                      <a:lnTo>
                        <a:pt x="615" y="153"/>
                      </a:lnTo>
                      <a:lnTo>
                        <a:pt x="615" y="148"/>
                      </a:lnTo>
                      <a:lnTo>
                        <a:pt x="615" y="145"/>
                      </a:lnTo>
                      <a:lnTo>
                        <a:pt x="615" y="145"/>
                      </a:lnTo>
                      <a:lnTo>
                        <a:pt x="615" y="92"/>
                      </a:lnTo>
                      <a:lnTo>
                        <a:pt x="615" y="89"/>
                      </a:lnTo>
                      <a:lnTo>
                        <a:pt x="611" y="89"/>
                      </a:lnTo>
                      <a:lnTo>
                        <a:pt x="611" y="145"/>
                      </a:lnTo>
                      <a:lnTo>
                        <a:pt x="608" y="145"/>
                      </a:lnTo>
                      <a:lnTo>
                        <a:pt x="608" y="153"/>
                      </a:lnTo>
                      <a:lnTo>
                        <a:pt x="536" y="153"/>
                      </a:lnTo>
                      <a:lnTo>
                        <a:pt x="536" y="114"/>
                      </a:lnTo>
                      <a:lnTo>
                        <a:pt x="536" y="114"/>
                      </a:lnTo>
                      <a:lnTo>
                        <a:pt x="533" y="114"/>
                      </a:lnTo>
                      <a:lnTo>
                        <a:pt x="533" y="153"/>
                      </a:lnTo>
                      <a:lnTo>
                        <a:pt x="528" y="153"/>
                      </a:lnTo>
                      <a:lnTo>
                        <a:pt x="528" y="148"/>
                      </a:lnTo>
                      <a:lnTo>
                        <a:pt x="526" y="145"/>
                      </a:lnTo>
                      <a:lnTo>
                        <a:pt x="526" y="145"/>
                      </a:lnTo>
                      <a:lnTo>
                        <a:pt x="526" y="2"/>
                      </a:lnTo>
                      <a:lnTo>
                        <a:pt x="526" y="0"/>
                      </a:lnTo>
                      <a:lnTo>
                        <a:pt x="521" y="0"/>
                      </a:lnTo>
                      <a:lnTo>
                        <a:pt x="521" y="92"/>
                      </a:lnTo>
                      <a:lnTo>
                        <a:pt x="521" y="92"/>
                      </a:lnTo>
                      <a:lnTo>
                        <a:pt x="521" y="145"/>
                      </a:lnTo>
                      <a:lnTo>
                        <a:pt x="521" y="145"/>
                      </a:lnTo>
                      <a:lnTo>
                        <a:pt x="521" y="187"/>
                      </a:lnTo>
                      <a:lnTo>
                        <a:pt x="511" y="189"/>
                      </a:lnTo>
                      <a:lnTo>
                        <a:pt x="511" y="189"/>
                      </a:lnTo>
                      <a:lnTo>
                        <a:pt x="509" y="189"/>
                      </a:lnTo>
                      <a:lnTo>
                        <a:pt x="499" y="189"/>
                      </a:lnTo>
                      <a:lnTo>
                        <a:pt x="490" y="189"/>
                      </a:lnTo>
                      <a:lnTo>
                        <a:pt x="490" y="189"/>
                      </a:lnTo>
                      <a:lnTo>
                        <a:pt x="487" y="189"/>
                      </a:lnTo>
                      <a:lnTo>
                        <a:pt x="477" y="189"/>
                      </a:lnTo>
                      <a:lnTo>
                        <a:pt x="468" y="191"/>
                      </a:lnTo>
                      <a:lnTo>
                        <a:pt x="468" y="191"/>
                      </a:lnTo>
                      <a:lnTo>
                        <a:pt x="465" y="191"/>
                      </a:lnTo>
                      <a:lnTo>
                        <a:pt x="465" y="191"/>
                      </a:lnTo>
                      <a:lnTo>
                        <a:pt x="456" y="191"/>
                      </a:lnTo>
                      <a:lnTo>
                        <a:pt x="448" y="191"/>
                      </a:lnTo>
                      <a:lnTo>
                        <a:pt x="448" y="191"/>
                      </a:lnTo>
                      <a:lnTo>
                        <a:pt x="446" y="191"/>
                      </a:lnTo>
                      <a:lnTo>
                        <a:pt x="439" y="194"/>
                      </a:lnTo>
                      <a:lnTo>
                        <a:pt x="429" y="194"/>
                      </a:lnTo>
                      <a:lnTo>
                        <a:pt x="429" y="194"/>
                      </a:lnTo>
                      <a:lnTo>
                        <a:pt x="429" y="194"/>
                      </a:lnTo>
                      <a:lnTo>
                        <a:pt x="419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05" y="199"/>
                      </a:lnTo>
                      <a:lnTo>
                        <a:pt x="398" y="199"/>
                      </a:lnTo>
                      <a:lnTo>
                        <a:pt x="395" y="199"/>
                      </a:lnTo>
                      <a:lnTo>
                        <a:pt x="390" y="201"/>
                      </a:lnTo>
                      <a:lnTo>
                        <a:pt x="383" y="201"/>
                      </a:lnTo>
                      <a:lnTo>
                        <a:pt x="383" y="201"/>
                      </a:lnTo>
                      <a:lnTo>
                        <a:pt x="376" y="204"/>
                      </a:lnTo>
                      <a:lnTo>
                        <a:pt x="366" y="206"/>
                      </a:lnTo>
                      <a:lnTo>
                        <a:pt x="356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49" y="211"/>
                      </a:lnTo>
                      <a:lnTo>
                        <a:pt x="349" y="211"/>
                      </a:lnTo>
                      <a:lnTo>
                        <a:pt x="347" y="213"/>
                      </a:lnTo>
                      <a:lnTo>
                        <a:pt x="347" y="213"/>
                      </a:lnTo>
                      <a:lnTo>
                        <a:pt x="347" y="213"/>
                      </a:lnTo>
                      <a:lnTo>
                        <a:pt x="344" y="213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37" y="221"/>
                      </a:lnTo>
                      <a:lnTo>
                        <a:pt x="337" y="221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9" y="228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30"/>
                      </a:lnTo>
                      <a:lnTo>
                        <a:pt x="339" y="230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42" y="233"/>
                      </a:lnTo>
                      <a:lnTo>
                        <a:pt x="342" y="235"/>
                      </a:lnTo>
                      <a:lnTo>
                        <a:pt x="342" y="235"/>
                      </a:lnTo>
                      <a:lnTo>
                        <a:pt x="344" y="238"/>
                      </a:lnTo>
                      <a:lnTo>
                        <a:pt x="344" y="238"/>
                      </a:lnTo>
                      <a:lnTo>
                        <a:pt x="344" y="238"/>
                      </a:lnTo>
                      <a:lnTo>
                        <a:pt x="347" y="238"/>
                      </a:lnTo>
                      <a:lnTo>
                        <a:pt x="347" y="238"/>
                      </a:lnTo>
                      <a:lnTo>
                        <a:pt x="349" y="238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6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64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73" y="247"/>
                      </a:lnTo>
                      <a:lnTo>
                        <a:pt x="378" y="247"/>
                      </a:lnTo>
                      <a:lnTo>
                        <a:pt x="378" y="247"/>
                      </a:lnTo>
                      <a:lnTo>
                        <a:pt x="381" y="247"/>
                      </a:lnTo>
                      <a:lnTo>
                        <a:pt x="381" y="247"/>
                      </a:lnTo>
                      <a:lnTo>
                        <a:pt x="385" y="250"/>
                      </a:lnTo>
                      <a:lnTo>
                        <a:pt x="390" y="250"/>
                      </a:lnTo>
                      <a:lnTo>
                        <a:pt x="390" y="250"/>
                      </a:lnTo>
                      <a:lnTo>
                        <a:pt x="393" y="250"/>
                      </a:lnTo>
                      <a:lnTo>
                        <a:pt x="393" y="250"/>
                      </a:lnTo>
                      <a:lnTo>
                        <a:pt x="398" y="252"/>
                      </a:lnTo>
                      <a:lnTo>
                        <a:pt x="400" y="252"/>
                      </a:lnTo>
                      <a:lnTo>
                        <a:pt x="460" y="262"/>
                      </a:lnTo>
                      <a:lnTo>
                        <a:pt x="460" y="301"/>
                      </a:lnTo>
                      <a:lnTo>
                        <a:pt x="436" y="303"/>
                      </a:lnTo>
                      <a:lnTo>
                        <a:pt x="417" y="308"/>
                      </a:lnTo>
                      <a:lnTo>
                        <a:pt x="402" y="310"/>
                      </a:lnTo>
                      <a:lnTo>
                        <a:pt x="398" y="315"/>
                      </a:lnTo>
                      <a:lnTo>
                        <a:pt x="398" y="337"/>
                      </a:lnTo>
                      <a:lnTo>
                        <a:pt x="402" y="342"/>
                      </a:lnTo>
                      <a:lnTo>
                        <a:pt x="402" y="342"/>
                      </a:lnTo>
                      <a:lnTo>
                        <a:pt x="402" y="371"/>
                      </a:lnTo>
                      <a:lnTo>
                        <a:pt x="398" y="374"/>
                      </a:lnTo>
                      <a:lnTo>
                        <a:pt x="398" y="376"/>
                      </a:lnTo>
                      <a:lnTo>
                        <a:pt x="402" y="381"/>
                      </a:lnTo>
                      <a:lnTo>
                        <a:pt x="402" y="381"/>
                      </a:lnTo>
                      <a:lnTo>
                        <a:pt x="402" y="400"/>
                      </a:lnTo>
                      <a:lnTo>
                        <a:pt x="398" y="403"/>
                      </a:lnTo>
                      <a:lnTo>
                        <a:pt x="398" y="412"/>
                      </a:lnTo>
                      <a:lnTo>
                        <a:pt x="402" y="417"/>
                      </a:lnTo>
                      <a:lnTo>
                        <a:pt x="402" y="417"/>
                      </a:lnTo>
                      <a:lnTo>
                        <a:pt x="400" y="1260"/>
                      </a:lnTo>
                      <a:lnTo>
                        <a:pt x="378" y="1260"/>
                      </a:lnTo>
                      <a:lnTo>
                        <a:pt x="376" y="415"/>
                      </a:lnTo>
                      <a:lnTo>
                        <a:pt x="315" y="415"/>
                      </a:lnTo>
                      <a:lnTo>
                        <a:pt x="315" y="383"/>
                      </a:lnTo>
                      <a:lnTo>
                        <a:pt x="90" y="383"/>
                      </a:lnTo>
                      <a:lnTo>
                        <a:pt x="75" y="415"/>
                      </a:lnTo>
                      <a:lnTo>
                        <a:pt x="42" y="415"/>
                      </a:lnTo>
                      <a:lnTo>
                        <a:pt x="17" y="473"/>
                      </a:lnTo>
                      <a:lnTo>
                        <a:pt x="17" y="1224"/>
                      </a:lnTo>
                      <a:lnTo>
                        <a:pt x="10" y="1224"/>
                      </a:lnTo>
                      <a:lnTo>
                        <a:pt x="10" y="1221"/>
                      </a:lnTo>
                      <a:lnTo>
                        <a:pt x="5" y="1219"/>
                      </a:lnTo>
                      <a:lnTo>
                        <a:pt x="0" y="1219"/>
                      </a:lnTo>
                      <a:lnTo>
                        <a:pt x="0" y="1576"/>
                      </a:lnTo>
                      <a:lnTo>
                        <a:pt x="1281" y="1576"/>
                      </a:lnTo>
                      <a:lnTo>
                        <a:pt x="1281" y="1017"/>
                      </a:lnTo>
                      <a:close/>
                      <a:moveTo>
                        <a:pt x="342" y="225"/>
                      </a:moveTo>
                      <a:lnTo>
                        <a:pt x="344" y="225"/>
                      </a:lnTo>
                      <a:lnTo>
                        <a:pt x="344" y="225"/>
                      </a:lnTo>
                      <a:lnTo>
                        <a:pt x="352" y="228"/>
                      </a:lnTo>
                      <a:lnTo>
                        <a:pt x="344" y="225"/>
                      </a:lnTo>
                      <a:lnTo>
                        <a:pt x="344" y="225"/>
                      </a:lnTo>
                      <a:lnTo>
                        <a:pt x="342" y="225"/>
                      </a:lnTo>
                      <a:lnTo>
                        <a:pt x="342" y="223"/>
                      </a:lnTo>
                      <a:lnTo>
                        <a:pt x="342" y="225"/>
                      </a:lnTo>
                      <a:close/>
                      <a:moveTo>
                        <a:pt x="342" y="228"/>
                      </a:moveTo>
                      <a:lnTo>
                        <a:pt x="342" y="228"/>
                      </a:lnTo>
                      <a:lnTo>
                        <a:pt x="339" y="228"/>
                      </a:lnTo>
                      <a:lnTo>
                        <a:pt x="342" y="228"/>
                      </a:lnTo>
                      <a:lnTo>
                        <a:pt x="342" y="228"/>
                      </a:lnTo>
                      <a:lnTo>
                        <a:pt x="361" y="233"/>
                      </a:lnTo>
                      <a:lnTo>
                        <a:pt x="342" y="228"/>
                      </a:lnTo>
                      <a:close/>
                      <a:moveTo>
                        <a:pt x="410" y="199"/>
                      </a:moveTo>
                      <a:lnTo>
                        <a:pt x="410" y="201"/>
                      </a:lnTo>
                      <a:lnTo>
                        <a:pt x="410" y="199"/>
                      </a:lnTo>
                      <a:lnTo>
                        <a:pt x="410" y="199"/>
                      </a:lnTo>
                      <a:lnTo>
                        <a:pt x="410" y="199"/>
                      </a:lnTo>
                      <a:close/>
                      <a:moveTo>
                        <a:pt x="414" y="208"/>
                      </a:move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4" y="208"/>
                      </a:lnTo>
                      <a:lnTo>
                        <a:pt x="419" y="211"/>
                      </a:lnTo>
                      <a:lnTo>
                        <a:pt x="414" y="208"/>
                      </a:lnTo>
                      <a:close/>
                      <a:moveTo>
                        <a:pt x="427" y="199"/>
                      </a:moveTo>
                      <a:lnTo>
                        <a:pt x="427" y="196"/>
                      </a:lnTo>
                      <a:lnTo>
                        <a:pt x="429" y="196"/>
                      </a:lnTo>
                      <a:lnTo>
                        <a:pt x="427" y="196"/>
                      </a:lnTo>
                      <a:lnTo>
                        <a:pt x="427" y="199"/>
                      </a:lnTo>
                      <a:close/>
                      <a:moveTo>
                        <a:pt x="429" y="206"/>
                      </a:moveTo>
                      <a:lnTo>
                        <a:pt x="429" y="204"/>
                      </a:lnTo>
                      <a:lnTo>
                        <a:pt x="429" y="204"/>
                      </a:lnTo>
                      <a:lnTo>
                        <a:pt x="429" y="204"/>
                      </a:lnTo>
                      <a:lnTo>
                        <a:pt x="429" y="206"/>
                      </a:lnTo>
                      <a:lnTo>
                        <a:pt x="431" y="206"/>
                      </a:lnTo>
                      <a:lnTo>
                        <a:pt x="429" y="2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43" name="isļíḑé"/>
                <p:cNvSpPr/>
                <p:nvPr/>
              </p:nvSpPr>
              <p:spPr bwMode="auto">
                <a:xfrm>
                  <a:off x="6098382" y="4962385"/>
                  <a:ext cx="2030676" cy="1895615"/>
                </a:xfrm>
                <a:custGeom>
                  <a:avLst/>
                  <a:gdLst>
                    <a:gd name="T0" fmla="*/ 1278 w 1278"/>
                    <a:gd name="T1" fmla="*/ 836 h 1193"/>
                    <a:gd name="T2" fmla="*/ 1271 w 1278"/>
                    <a:gd name="T3" fmla="*/ 819 h 1193"/>
                    <a:gd name="T4" fmla="*/ 1252 w 1278"/>
                    <a:gd name="T5" fmla="*/ 821 h 1193"/>
                    <a:gd name="T6" fmla="*/ 1242 w 1278"/>
                    <a:gd name="T7" fmla="*/ 807 h 1193"/>
                    <a:gd name="T8" fmla="*/ 1206 w 1278"/>
                    <a:gd name="T9" fmla="*/ 700 h 1193"/>
                    <a:gd name="T10" fmla="*/ 1167 w 1278"/>
                    <a:gd name="T11" fmla="*/ 693 h 1193"/>
                    <a:gd name="T12" fmla="*/ 1126 w 1278"/>
                    <a:gd name="T13" fmla="*/ 651 h 1193"/>
                    <a:gd name="T14" fmla="*/ 1075 w 1278"/>
                    <a:gd name="T15" fmla="*/ 598 h 1193"/>
                    <a:gd name="T16" fmla="*/ 1068 w 1278"/>
                    <a:gd name="T17" fmla="*/ 586 h 1193"/>
                    <a:gd name="T18" fmla="*/ 1053 w 1278"/>
                    <a:gd name="T19" fmla="*/ 566 h 1193"/>
                    <a:gd name="T20" fmla="*/ 1048 w 1278"/>
                    <a:gd name="T21" fmla="*/ 581 h 1193"/>
                    <a:gd name="T22" fmla="*/ 1034 w 1278"/>
                    <a:gd name="T23" fmla="*/ 593 h 1193"/>
                    <a:gd name="T24" fmla="*/ 1034 w 1278"/>
                    <a:gd name="T25" fmla="*/ 625 h 1193"/>
                    <a:gd name="T26" fmla="*/ 956 w 1278"/>
                    <a:gd name="T27" fmla="*/ 685 h 1193"/>
                    <a:gd name="T28" fmla="*/ 925 w 1278"/>
                    <a:gd name="T29" fmla="*/ 695 h 1193"/>
                    <a:gd name="T30" fmla="*/ 884 w 1278"/>
                    <a:gd name="T31" fmla="*/ 824 h 1193"/>
                    <a:gd name="T32" fmla="*/ 864 w 1278"/>
                    <a:gd name="T33" fmla="*/ 807 h 1193"/>
                    <a:gd name="T34" fmla="*/ 850 w 1278"/>
                    <a:gd name="T35" fmla="*/ 838 h 1193"/>
                    <a:gd name="T36" fmla="*/ 833 w 1278"/>
                    <a:gd name="T37" fmla="*/ 819 h 1193"/>
                    <a:gd name="T38" fmla="*/ 814 w 1278"/>
                    <a:gd name="T39" fmla="*/ 841 h 1193"/>
                    <a:gd name="T40" fmla="*/ 751 w 1278"/>
                    <a:gd name="T41" fmla="*/ 32 h 1193"/>
                    <a:gd name="T42" fmla="*/ 445 w 1278"/>
                    <a:gd name="T43" fmla="*/ 855 h 1193"/>
                    <a:gd name="T44" fmla="*/ 431 w 1278"/>
                    <a:gd name="T45" fmla="*/ 739 h 1193"/>
                    <a:gd name="T46" fmla="*/ 404 w 1278"/>
                    <a:gd name="T47" fmla="*/ 756 h 1193"/>
                    <a:gd name="T48" fmla="*/ 378 w 1278"/>
                    <a:gd name="T49" fmla="*/ 561 h 1193"/>
                    <a:gd name="T50" fmla="*/ 375 w 1278"/>
                    <a:gd name="T51" fmla="*/ 547 h 1193"/>
                    <a:gd name="T52" fmla="*/ 368 w 1278"/>
                    <a:gd name="T53" fmla="*/ 569 h 1193"/>
                    <a:gd name="T54" fmla="*/ 351 w 1278"/>
                    <a:gd name="T55" fmla="*/ 479 h 1193"/>
                    <a:gd name="T56" fmla="*/ 341 w 1278"/>
                    <a:gd name="T57" fmla="*/ 348 h 1193"/>
                    <a:gd name="T58" fmla="*/ 324 w 1278"/>
                    <a:gd name="T59" fmla="*/ 372 h 1193"/>
                    <a:gd name="T60" fmla="*/ 312 w 1278"/>
                    <a:gd name="T61" fmla="*/ 479 h 1193"/>
                    <a:gd name="T62" fmla="*/ 295 w 1278"/>
                    <a:gd name="T63" fmla="*/ 561 h 1193"/>
                    <a:gd name="T64" fmla="*/ 290 w 1278"/>
                    <a:gd name="T65" fmla="*/ 547 h 1193"/>
                    <a:gd name="T66" fmla="*/ 288 w 1278"/>
                    <a:gd name="T67" fmla="*/ 569 h 1193"/>
                    <a:gd name="T68" fmla="*/ 269 w 1278"/>
                    <a:gd name="T69" fmla="*/ 693 h 1193"/>
                    <a:gd name="T70" fmla="*/ 269 w 1278"/>
                    <a:gd name="T71" fmla="*/ 695 h 1193"/>
                    <a:gd name="T72" fmla="*/ 261 w 1278"/>
                    <a:gd name="T73" fmla="*/ 758 h 1193"/>
                    <a:gd name="T74" fmla="*/ 244 w 1278"/>
                    <a:gd name="T75" fmla="*/ 712 h 1193"/>
                    <a:gd name="T76" fmla="*/ 232 w 1278"/>
                    <a:gd name="T77" fmla="*/ 574 h 1193"/>
                    <a:gd name="T78" fmla="*/ 208 w 1278"/>
                    <a:gd name="T79" fmla="*/ 710 h 1193"/>
                    <a:gd name="T80" fmla="*/ 194 w 1278"/>
                    <a:gd name="T81" fmla="*/ 748 h 1193"/>
                    <a:gd name="T82" fmla="*/ 174 w 1278"/>
                    <a:gd name="T83" fmla="*/ 688 h 1193"/>
                    <a:gd name="T84" fmla="*/ 172 w 1278"/>
                    <a:gd name="T85" fmla="*/ 685 h 1193"/>
                    <a:gd name="T86" fmla="*/ 169 w 1278"/>
                    <a:gd name="T87" fmla="*/ 615 h 1193"/>
                    <a:gd name="T88" fmla="*/ 167 w 1278"/>
                    <a:gd name="T89" fmla="*/ 610 h 1193"/>
                    <a:gd name="T90" fmla="*/ 157 w 1278"/>
                    <a:gd name="T91" fmla="*/ 557 h 1193"/>
                    <a:gd name="T92" fmla="*/ 148 w 1278"/>
                    <a:gd name="T93" fmla="*/ 547 h 1193"/>
                    <a:gd name="T94" fmla="*/ 123 w 1278"/>
                    <a:gd name="T95" fmla="*/ 479 h 1193"/>
                    <a:gd name="T96" fmla="*/ 123 w 1278"/>
                    <a:gd name="T97" fmla="*/ 464 h 1193"/>
                    <a:gd name="T98" fmla="*/ 121 w 1278"/>
                    <a:gd name="T99" fmla="*/ 304 h 1193"/>
                    <a:gd name="T100" fmla="*/ 97 w 1278"/>
                    <a:gd name="T101" fmla="*/ 464 h 1193"/>
                    <a:gd name="T102" fmla="*/ 94 w 1278"/>
                    <a:gd name="T103" fmla="*/ 476 h 1193"/>
                    <a:gd name="T104" fmla="*/ 70 w 1278"/>
                    <a:gd name="T105" fmla="*/ 554 h 1193"/>
                    <a:gd name="T106" fmla="*/ 60 w 1278"/>
                    <a:gd name="T107" fmla="*/ 549 h 1193"/>
                    <a:gd name="T108" fmla="*/ 48 w 1278"/>
                    <a:gd name="T109" fmla="*/ 610 h 1193"/>
                    <a:gd name="T110" fmla="*/ 41 w 1278"/>
                    <a:gd name="T111" fmla="*/ 746 h 1193"/>
                    <a:gd name="T112" fmla="*/ 17 w 1278"/>
                    <a:gd name="T113" fmla="*/ 739 h 1193"/>
                    <a:gd name="T114" fmla="*/ 7 w 1278"/>
                    <a:gd name="T115" fmla="*/ 848 h 1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278" h="1193">
                      <a:moveTo>
                        <a:pt x="12" y="306"/>
                      </a:moveTo>
                      <a:lnTo>
                        <a:pt x="0" y="304"/>
                      </a:lnTo>
                      <a:lnTo>
                        <a:pt x="0" y="1193"/>
                      </a:lnTo>
                      <a:lnTo>
                        <a:pt x="1278" y="1193"/>
                      </a:lnTo>
                      <a:lnTo>
                        <a:pt x="1278" y="836"/>
                      </a:lnTo>
                      <a:lnTo>
                        <a:pt x="1274" y="836"/>
                      </a:lnTo>
                      <a:lnTo>
                        <a:pt x="1274" y="819"/>
                      </a:lnTo>
                      <a:lnTo>
                        <a:pt x="1271" y="819"/>
                      </a:lnTo>
                      <a:lnTo>
                        <a:pt x="1271" y="819"/>
                      </a:lnTo>
                      <a:lnTo>
                        <a:pt x="1271" y="819"/>
                      </a:lnTo>
                      <a:lnTo>
                        <a:pt x="1269" y="819"/>
                      </a:lnTo>
                      <a:lnTo>
                        <a:pt x="1269" y="836"/>
                      </a:lnTo>
                      <a:lnTo>
                        <a:pt x="1257" y="836"/>
                      </a:lnTo>
                      <a:lnTo>
                        <a:pt x="1257" y="824"/>
                      </a:lnTo>
                      <a:lnTo>
                        <a:pt x="1252" y="821"/>
                      </a:lnTo>
                      <a:lnTo>
                        <a:pt x="1245" y="821"/>
                      </a:lnTo>
                      <a:lnTo>
                        <a:pt x="1245" y="807"/>
                      </a:lnTo>
                      <a:lnTo>
                        <a:pt x="1242" y="807"/>
                      </a:lnTo>
                      <a:lnTo>
                        <a:pt x="1242" y="807"/>
                      </a:lnTo>
                      <a:lnTo>
                        <a:pt x="1242" y="807"/>
                      </a:lnTo>
                      <a:lnTo>
                        <a:pt x="1240" y="807"/>
                      </a:lnTo>
                      <a:lnTo>
                        <a:pt x="1240" y="821"/>
                      </a:lnTo>
                      <a:lnTo>
                        <a:pt x="1220" y="821"/>
                      </a:lnTo>
                      <a:lnTo>
                        <a:pt x="1223" y="702"/>
                      </a:lnTo>
                      <a:lnTo>
                        <a:pt x="1206" y="700"/>
                      </a:lnTo>
                      <a:lnTo>
                        <a:pt x="1182" y="700"/>
                      </a:lnTo>
                      <a:lnTo>
                        <a:pt x="1174" y="695"/>
                      </a:lnTo>
                      <a:lnTo>
                        <a:pt x="1174" y="695"/>
                      </a:lnTo>
                      <a:lnTo>
                        <a:pt x="1172" y="695"/>
                      </a:lnTo>
                      <a:lnTo>
                        <a:pt x="1167" y="693"/>
                      </a:lnTo>
                      <a:lnTo>
                        <a:pt x="1167" y="688"/>
                      </a:lnTo>
                      <a:lnTo>
                        <a:pt x="1155" y="685"/>
                      </a:lnTo>
                      <a:lnTo>
                        <a:pt x="1150" y="685"/>
                      </a:lnTo>
                      <a:lnTo>
                        <a:pt x="1140" y="668"/>
                      </a:lnTo>
                      <a:lnTo>
                        <a:pt x="1126" y="651"/>
                      </a:lnTo>
                      <a:lnTo>
                        <a:pt x="1111" y="639"/>
                      </a:lnTo>
                      <a:lnTo>
                        <a:pt x="1092" y="629"/>
                      </a:lnTo>
                      <a:lnTo>
                        <a:pt x="1073" y="625"/>
                      </a:lnTo>
                      <a:lnTo>
                        <a:pt x="1073" y="598"/>
                      </a:lnTo>
                      <a:lnTo>
                        <a:pt x="1075" y="598"/>
                      </a:lnTo>
                      <a:lnTo>
                        <a:pt x="1075" y="595"/>
                      </a:lnTo>
                      <a:lnTo>
                        <a:pt x="1075" y="593"/>
                      </a:lnTo>
                      <a:lnTo>
                        <a:pt x="1073" y="593"/>
                      </a:lnTo>
                      <a:lnTo>
                        <a:pt x="1070" y="588"/>
                      </a:lnTo>
                      <a:lnTo>
                        <a:pt x="1068" y="586"/>
                      </a:lnTo>
                      <a:lnTo>
                        <a:pt x="1063" y="583"/>
                      </a:lnTo>
                      <a:lnTo>
                        <a:pt x="1061" y="581"/>
                      </a:lnTo>
                      <a:lnTo>
                        <a:pt x="1056" y="581"/>
                      </a:lnTo>
                      <a:lnTo>
                        <a:pt x="1056" y="566"/>
                      </a:lnTo>
                      <a:lnTo>
                        <a:pt x="1053" y="566"/>
                      </a:lnTo>
                      <a:lnTo>
                        <a:pt x="1053" y="564"/>
                      </a:lnTo>
                      <a:lnTo>
                        <a:pt x="1053" y="566"/>
                      </a:lnTo>
                      <a:lnTo>
                        <a:pt x="1048" y="566"/>
                      </a:lnTo>
                      <a:lnTo>
                        <a:pt x="1048" y="581"/>
                      </a:lnTo>
                      <a:lnTo>
                        <a:pt x="1048" y="581"/>
                      </a:lnTo>
                      <a:lnTo>
                        <a:pt x="1046" y="581"/>
                      </a:lnTo>
                      <a:lnTo>
                        <a:pt x="1041" y="583"/>
                      </a:lnTo>
                      <a:lnTo>
                        <a:pt x="1039" y="586"/>
                      </a:lnTo>
                      <a:lnTo>
                        <a:pt x="1036" y="588"/>
                      </a:lnTo>
                      <a:lnTo>
                        <a:pt x="1034" y="593"/>
                      </a:lnTo>
                      <a:lnTo>
                        <a:pt x="1031" y="593"/>
                      </a:lnTo>
                      <a:lnTo>
                        <a:pt x="1031" y="595"/>
                      </a:lnTo>
                      <a:lnTo>
                        <a:pt x="1031" y="598"/>
                      </a:lnTo>
                      <a:lnTo>
                        <a:pt x="1034" y="598"/>
                      </a:lnTo>
                      <a:lnTo>
                        <a:pt x="1034" y="625"/>
                      </a:lnTo>
                      <a:lnTo>
                        <a:pt x="1014" y="629"/>
                      </a:lnTo>
                      <a:lnTo>
                        <a:pt x="995" y="639"/>
                      </a:lnTo>
                      <a:lnTo>
                        <a:pt x="978" y="651"/>
                      </a:lnTo>
                      <a:lnTo>
                        <a:pt x="964" y="668"/>
                      </a:lnTo>
                      <a:lnTo>
                        <a:pt x="956" y="685"/>
                      </a:lnTo>
                      <a:lnTo>
                        <a:pt x="949" y="685"/>
                      </a:lnTo>
                      <a:lnTo>
                        <a:pt x="937" y="688"/>
                      </a:lnTo>
                      <a:lnTo>
                        <a:pt x="937" y="693"/>
                      </a:lnTo>
                      <a:lnTo>
                        <a:pt x="935" y="695"/>
                      </a:lnTo>
                      <a:lnTo>
                        <a:pt x="925" y="695"/>
                      </a:lnTo>
                      <a:lnTo>
                        <a:pt x="925" y="697"/>
                      </a:lnTo>
                      <a:lnTo>
                        <a:pt x="922" y="700"/>
                      </a:lnTo>
                      <a:lnTo>
                        <a:pt x="896" y="700"/>
                      </a:lnTo>
                      <a:lnTo>
                        <a:pt x="881" y="702"/>
                      </a:lnTo>
                      <a:lnTo>
                        <a:pt x="884" y="824"/>
                      </a:lnTo>
                      <a:lnTo>
                        <a:pt x="867" y="824"/>
                      </a:lnTo>
                      <a:lnTo>
                        <a:pt x="867" y="807"/>
                      </a:lnTo>
                      <a:lnTo>
                        <a:pt x="864" y="807"/>
                      </a:lnTo>
                      <a:lnTo>
                        <a:pt x="864" y="807"/>
                      </a:lnTo>
                      <a:lnTo>
                        <a:pt x="864" y="807"/>
                      </a:lnTo>
                      <a:lnTo>
                        <a:pt x="862" y="807"/>
                      </a:lnTo>
                      <a:lnTo>
                        <a:pt x="862" y="824"/>
                      </a:lnTo>
                      <a:lnTo>
                        <a:pt x="855" y="824"/>
                      </a:lnTo>
                      <a:lnTo>
                        <a:pt x="850" y="826"/>
                      </a:lnTo>
                      <a:lnTo>
                        <a:pt x="850" y="838"/>
                      </a:lnTo>
                      <a:lnTo>
                        <a:pt x="850" y="838"/>
                      </a:lnTo>
                      <a:lnTo>
                        <a:pt x="835" y="838"/>
                      </a:lnTo>
                      <a:lnTo>
                        <a:pt x="833" y="819"/>
                      </a:lnTo>
                      <a:lnTo>
                        <a:pt x="833" y="819"/>
                      </a:lnTo>
                      <a:lnTo>
                        <a:pt x="833" y="819"/>
                      </a:lnTo>
                      <a:lnTo>
                        <a:pt x="830" y="819"/>
                      </a:lnTo>
                      <a:lnTo>
                        <a:pt x="828" y="819"/>
                      </a:lnTo>
                      <a:lnTo>
                        <a:pt x="828" y="838"/>
                      </a:lnTo>
                      <a:lnTo>
                        <a:pt x="818" y="838"/>
                      </a:lnTo>
                      <a:lnTo>
                        <a:pt x="814" y="841"/>
                      </a:lnTo>
                      <a:lnTo>
                        <a:pt x="814" y="841"/>
                      </a:lnTo>
                      <a:lnTo>
                        <a:pt x="809" y="841"/>
                      </a:lnTo>
                      <a:lnTo>
                        <a:pt x="811" y="90"/>
                      </a:lnTo>
                      <a:lnTo>
                        <a:pt x="782" y="32"/>
                      </a:lnTo>
                      <a:lnTo>
                        <a:pt x="751" y="32"/>
                      </a:lnTo>
                      <a:lnTo>
                        <a:pt x="734" y="0"/>
                      </a:lnTo>
                      <a:lnTo>
                        <a:pt x="508" y="0"/>
                      </a:lnTo>
                      <a:lnTo>
                        <a:pt x="508" y="32"/>
                      </a:lnTo>
                      <a:lnTo>
                        <a:pt x="448" y="32"/>
                      </a:lnTo>
                      <a:lnTo>
                        <a:pt x="445" y="855"/>
                      </a:lnTo>
                      <a:lnTo>
                        <a:pt x="438" y="848"/>
                      </a:lnTo>
                      <a:lnTo>
                        <a:pt x="438" y="836"/>
                      </a:lnTo>
                      <a:lnTo>
                        <a:pt x="436" y="746"/>
                      </a:lnTo>
                      <a:lnTo>
                        <a:pt x="436" y="739"/>
                      </a:lnTo>
                      <a:lnTo>
                        <a:pt x="431" y="739"/>
                      </a:lnTo>
                      <a:lnTo>
                        <a:pt x="429" y="739"/>
                      </a:lnTo>
                      <a:lnTo>
                        <a:pt x="429" y="746"/>
                      </a:lnTo>
                      <a:lnTo>
                        <a:pt x="429" y="758"/>
                      </a:lnTo>
                      <a:lnTo>
                        <a:pt x="404" y="758"/>
                      </a:lnTo>
                      <a:lnTo>
                        <a:pt x="404" y="756"/>
                      </a:lnTo>
                      <a:lnTo>
                        <a:pt x="399" y="746"/>
                      </a:lnTo>
                      <a:lnTo>
                        <a:pt x="399" y="693"/>
                      </a:lnTo>
                      <a:lnTo>
                        <a:pt x="392" y="676"/>
                      </a:lnTo>
                      <a:lnTo>
                        <a:pt x="392" y="622"/>
                      </a:lnTo>
                      <a:lnTo>
                        <a:pt x="378" y="561"/>
                      </a:lnTo>
                      <a:lnTo>
                        <a:pt x="380" y="561"/>
                      </a:lnTo>
                      <a:lnTo>
                        <a:pt x="380" y="547"/>
                      </a:lnTo>
                      <a:lnTo>
                        <a:pt x="375" y="547"/>
                      </a:lnTo>
                      <a:lnTo>
                        <a:pt x="375" y="547"/>
                      </a:lnTo>
                      <a:lnTo>
                        <a:pt x="375" y="547"/>
                      </a:lnTo>
                      <a:lnTo>
                        <a:pt x="368" y="547"/>
                      </a:lnTo>
                      <a:lnTo>
                        <a:pt x="368" y="554"/>
                      </a:lnTo>
                      <a:lnTo>
                        <a:pt x="366" y="554"/>
                      </a:lnTo>
                      <a:lnTo>
                        <a:pt x="366" y="569"/>
                      </a:lnTo>
                      <a:lnTo>
                        <a:pt x="368" y="569"/>
                      </a:lnTo>
                      <a:lnTo>
                        <a:pt x="358" y="610"/>
                      </a:lnTo>
                      <a:lnTo>
                        <a:pt x="346" y="481"/>
                      </a:lnTo>
                      <a:lnTo>
                        <a:pt x="351" y="481"/>
                      </a:lnTo>
                      <a:lnTo>
                        <a:pt x="351" y="479"/>
                      </a:lnTo>
                      <a:lnTo>
                        <a:pt x="351" y="479"/>
                      </a:lnTo>
                      <a:lnTo>
                        <a:pt x="351" y="469"/>
                      </a:lnTo>
                      <a:lnTo>
                        <a:pt x="344" y="469"/>
                      </a:lnTo>
                      <a:lnTo>
                        <a:pt x="337" y="372"/>
                      </a:lnTo>
                      <a:lnTo>
                        <a:pt x="341" y="372"/>
                      </a:lnTo>
                      <a:lnTo>
                        <a:pt x="341" y="348"/>
                      </a:lnTo>
                      <a:lnTo>
                        <a:pt x="341" y="309"/>
                      </a:lnTo>
                      <a:lnTo>
                        <a:pt x="320" y="309"/>
                      </a:lnTo>
                      <a:lnTo>
                        <a:pt x="320" y="348"/>
                      </a:lnTo>
                      <a:lnTo>
                        <a:pt x="320" y="372"/>
                      </a:lnTo>
                      <a:lnTo>
                        <a:pt x="324" y="372"/>
                      </a:lnTo>
                      <a:lnTo>
                        <a:pt x="324" y="374"/>
                      </a:lnTo>
                      <a:lnTo>
                        <a:pt x="317" y="469"/>
                      </a:lnTo>
                      <a:lnTo>
                        <a:pt x="312" y="469"/>
                      </a:lnTo>
                      <a:lnTo>
                        <a:pt x="312" y="472"/>
                      </a:lnTo>
                      <a:lnTo>
                        <a:pt x="312" y="479"/>
                      </a:lnTo>
                      <a:lnTo>
                        <a:pt x="312" y="481"/>
                      </a:lnTo>
                      <a:lnTo>
                        <a:pt x="317" y="481"/>
                      </a:lnTo>
                      <a:lnTo>
                        <a:pt x="305" y="610"/>
                      </a:lnTo>
                      <a:lnTo>
                        <a:pt x="295" y="566"/>
                      </a:lnTo>
                      <a:lnTo>
                        <a:pt x="295" y="561"/>
                      </a:lnTo>
                      <a:lnTo>
                        <a:pt x="298" y="561"/>
                      </a:lnTo>
                      <a:lnTo>
                        <a:pt x="298" y="547"/>
                      </a:lnTo>
                      <a:lnTo>
                        <a:pt x="290" y="547"/>
                      </a:lnTo>
                      <a:lnTo>
                        <a:pt x="290" y="547"/>
                      </a:lnTo>
                      <a:lnTo>
                        <a:pt x="290" y="547"/>
                      </a:lnTo>
                      <a:lnTo>
                        <a:pt x="286" y="547"/>
                      </a:lnTo>
                      <a:lnTo>
                        <a:pt x="286" y="554"/>
                      </a:lnTo>
                      <a:lnTo>
                        <a:pt x="286" y="554"/>
                      </a:lnTo>
                      <a:lnTo>
                        <a:pt x="286" y="569"/>
                      </a:lnTo>
                      <a:lnTo>
                        <a:pt x="288" y="569"/>
                      </a:lnTo>
                      <a:lnTo>
                        <a:pt x="276" y="622"/>
                      </a:lnTo>
                      <a:lnTo>
                        <a:pt x="276" y="622"/>
                      </a:lnTo>
                      <a:lnTo>
                        <a:pt x="274" y="627"/>
                      </a:lnTo>
                      <a:lnTo>
                        <a:pt x="274" y="676"/>
                      </a:lnTo>
                      <a:lnTo>
                        <a:pt x="269" y="693"/>
                      </a:lnTo>
                      <a:lnTo>
                        <a:pt x="269" y="693"/>
                      </a:lnTo>
                      <a:lnTo>
                        <a:pt x="269" y="693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746"/>
                      </a:lnTo>
                      <a:lnTo>
                        <a:pt x="261" y="756"/>
                      </a:lnTo>
                      <a:lnTo>
                        <a:pt x="261" y="756"/>
                      </a:lnTo>
                      <a:lnTo>
                        <a:pt x="261" y="758"/>
                      </a:lnTo>
                      <a:lnTo>
                        <a:pt x="261" y="758"/>
                      </a:lnTo>
                      <a:lnTo>
                        <a:pt x="252" y="758"/>
                      </a:lnTo>
                      <a:lnTo>
                        <a:pt x="252" y="748"/>
                      </a:lnTo>
                      <a:lnTo>
                        <a:pt x="244" y="748"/>
                      </a:lnTo>
                      <a:lnTo>
                        <a:pt x="244" y="712"/>
                      </a:lnTo>
                      <a:lnTo>
                        <a:pt x="244" y="710"/>
                      </a:lnTo>
                      <a:lnTo>
                        <a:pt x="240" y="710"/>
                      </a:lnTo>
                      <a:lnTo>
                        <a:pt x="225" y="574"/>
                      </a:lnTo>
                      <a:lnTo>
                        <a:pt x="225" y="574"/>
                      </a:lnTo>
                      <a:lnTo>
                        <a:pt x="232" y="574"/>
                      </a:lnTo>
                      <a:lnTo>
                        <a:pt x="232" y="537"/>
                      </a:lnTo>
                      <a:lnTo>
                        <a:pt x="215" y="537"/>
                      </a:lnTo>
                      <a:lnTo>
                        <a:pt x="215" y="574"/>
                      </a:lnTo>
                      <a:lnTo>
                        <a:pt x="220" y="574"/>
                      </a:lnTo>
                      <a:lnTo>
                        <a:pt x="208" y="710"/>
                      </a:lnTo>
                      <a:lnTo>
                        <a:pt x="208" y="710"/>
                      </a:lnTo>
                      <a:lnTo>
                        <a:pt x="208" y="710"/>
                      </a:lnTo>
                      <a:lnTo>
                        <a:pt x="201" y="710"/>
                      </a:lnTo>
                      <a:lnTo>
                        <a:pt x="201" y="748"/>
                      </a:lnTo>
                      <a:lnTo>
                        <a:pt x="194" y="748"/>
                      </a:lnTo>
                      <a:lnTo>
                        <a:pt x="194" y="758"/>
                      </a:lnTo>
                      <a:lnTo>
                        <a:pt x="179" y="758"/>
                      </a:lnTo>
                      <a:lnTo>
                        <a:pt x="179" y="758"/>
                      </a:lnTo>
                      <a:lnTo>
                        <a:pt x="174" y="746"/>
                      </a:lnTo>
                      <a:lnTo>
                        <a:pt x="174" y="688"/>
                      </a:lnTo>
                      <a:lnTo>
                        <a:pt x="174" y="688"/>
                      </a:lnTo>
                      <a:lnTo>
                        <a:pt x="174" y="688"/>
                      </a:lnTo>
                      <a:lnTo>
                        <a:pt x="172" y="688"/>
                      </a:lnTo>
                      <a:lnTo>
                        <a:pt x="172" y="685"/>
                      </a:lnTo>
                      <a:lnTo>
                        <a:pt x="172" y="685"/>
                      </a:lnTo>
                      <a:lnTo>
                        <a:pt x="172" y="685"/>
                      </a:lnTo>
                      <a:lnTo>
                        <a:pt x="169" y="683"/>
                      </a:lnTo>
                      <a:lnTo>
                        <a:pt x="169" y="617"/>
                      </a:lnTo>
                      <a:lnTo>
                        <a:pt x="169" y="617"/>
                      </a:lnTo>
                      <a:lnTo>
                        <a:pt x="169" y="615"/>
                      </a:lnTo>
                      <a:lnTo>
                        <a:pt x="167" y="615"/>
                      </a:lnTo>
                      <a:lnTo>
                        <a:pt x="167" y="615"/>
                      </a:lnTo>
                      <a:lnTo>
                        <a:pt x="167" y="610"/>
                      </a:lnTo>
                      <a:lnTo>
                        <a:pt x="167" y="610"/>
                      </a:lnTo>
                      <a:lnTo>
                        <a:pt x="167" y="610"/>
                      </a:lnTo>
                      <a:lnTo>
                        <a:pt x="165" y="610"/>
                      </a:lnTo>
                      <a:lnTo>
                        <a:pt x="165" y="610"/>
                      </a:lnTo>
                      <a:lnTo>
                        <a:pt x="155" y="569"/>
                      </a:lnTo>
                      <a:lnTo>
                        <a:pt x="157" y="569"/>
                      </a:lnTo>
                      <a:lnTo>
                        <a:pt x="157" y="557"/>
                      </a:lnTo>
                      <a:lnTo>
                        <a:pt x="155" y="557"/>
                      </a:lnTo>
                      <a:lnTo>
                        <a:pt x="155" y="547"/>
                      </a:lnTo>
                      <a:lnTo>
                        <a:pt x="148" y="547"/>
                      </a:lnTo>
                      <a:lnTo>
                        <a:pt x="148" y="547"/>
                      </a:lnTo>
                      <a:lnTo>
                        <a:pt x="148" y="547"/>
                      </a:lnTo>
                      <a:lnTo>
                        <a:pt x="143" y="547"/>
                      </a:lnTo>
                      <a:lnTo>
                        <a:pt x="143" y="561"/>
                      </a:lnTo>
                      <a:lnTo>
                        <a:pt x="145" y="561"/>
                      </a:lnTo>
                      <a:lnTo>
                        <a:pt x="136" y="603"/>
                      </a:lnTo>
                      <a:lnTo>
                        <a:pt x="123" y="479"/>
                      </a:lnTo>
                      <a:lnTo>
                        <a:pt x="131" y="476"/>
                      </a:lnTo>
                      <a:lnTo>
                        <a:pt x="131" y="476"/>
                      </a:lnTo>
                      <a:lnTo>
                        <a:pt x="131" y="467"/>
                      </a:lnTo>
                      <a:lnTo>
                        <a:pt x="128" y="464"/>
                      </a:lnTo>
                      <a:lnTo>
                        <a:pt x="123" y="464"/>
                      </a:lnTo>
                      <a:lnTo>
                        <a:pt x="116" y="370"/>
                      </a:lnTo>
                      <a:lnTo>
                        <a:pt x="116" y="370"/>
                      </a:lnTo>
                      <a:lnTo>
                        <a:pt x="121" y="370"/>
                      </a:lnTo>
                      <a:lnTo>
                        <a:pt x="121" y="343"/>
                      </a:lnTo>
                      <a:lnTo>
                        <a:pt x="121" y="304"/>
                      </a:lnTo>
                      <a:lnTo>
                        <a:pt x="99" y="304"/>
                      </a:lnTo>
                      <a:lnTo>
                        <a:pt x="99" y="343"/>
                      </a:lnTo>
                      <a:lnTo>
                        <a:pt x="99" y="370"/>
                      </a:lnTo>
                      <a:lnTo>
                        <a:pt x="104" y="370"/>
                      </a:lnTo>
                      <a:lnTo>
                        <a:pt x="97" y="464"/>
                      </a:lnTo>
                      <a:lnTo>
                        <a:pt x="90" y="464"/>
                      </a:lnTo>
                      <a:lnTo>
                        <a:pt x="90" y="474"/>
                      </a:lnTo>
                      <a:lnTo>
                        <a:pt x="90" y="474"/>
                      </a:lnTo>
                      <a:lnTo>
                        <a:pt x="90" y="476"/>
                      </a:lnTo>
                      <a:lnTo>
                        <a:pt x="94" y="476"/>
                      </a:lnTo>
                      <a:lnTo>
                        <a:pt x="82" y="603"/>
                      </a:lnTo>
                      <a:lnTo>
                        <a:pt x="75" y="569"/>
                      </a:lnTo>
                      <a:lnTo>
                        <a:pt x="75" y="569"/>
                      </a:lnTo>
                      <a:lnTo>
                        <a:pt x="75" y="554"/>
                      </a:lnTo>
                      <a:lnTo>
                        <a:pt x="70" y="554"/>
                      </a:lnTo>
                      <a:lnTo>
                        <a:pt x="70" y="549"/>
                      </a:lnTo>
                      <a:lnTo>
                        <a:pt x="65" y="549"/>
                      </a:lnTo>
                      <a:lnTo>
                        <a:pt x="65" y="547"/>
                      </a:lnTo>
                      <a:lnTo>
                        <a:pt x="65" y="549"/>
                      </a:lnTo>
                      <a:lnTo>
                        <a:pt x="60" y="549"/>
                      </a:lnTo>
                      <a:lnTo>
                        <a:pt x="60" y="561"/>
                      </a:lnTo>
                      <a:lnTo>
                        <a:pt x="63" y="561"/>
                      </a:lnTo>
                      <a:lnTo>
                        <a:pt x="51" y="610"/>
                      </a:lnTo>
                      <a:lnTo>
                        <a:pt x="51" y="610"/>
                      </a:lnTo>
                      <a:lnTo>
                        <a:pt x="48" y="610"/>
                      </a:lnTo>
                      <a:lnTo>
                        <a:pt x="46" y="610"/>
                      </a:lnTo>
                      <a:lnTo>
                        <a:pt x="46" y="683"/>
                      </a:lnTo>
                      <a:lnTo>
                        <a:pt x="41" y="685"/>
                      </a:lnTo>
                      <a:lnTo>
                        <a:pt x="41" y="700"/>
                      </a:lnTo>
                      <a:lnTo>
                        <a:pt x="41" y="746"/>
                      </a:lnTo>
                      <a:lnTo>
                        <a:pt x="34" y="756"/>
                      </a:lnTo>
                      <a:lnTo>
                        <a:pt x="34" y="758"/>
                      </a:lnTo>
                      <a:lnTo>
                        <a:pt x="19" y="758"/>
                      </a:lnTo>
                      <a:lnTo>
                        <a:pt x="17" y="746"/>
                      </a:lnTo>
                      <a:lnTo>
                        <a:pt x="17" y="739"/>
                      </a:lnTo>
                      <a:lnTo>
                        <a:pt x="17" y="739"/>
                      </a:lnTo>
                      <a:lnTo>
                        <a:pt x="12" y="739"/>
                      </a:lnTo>
                      <a:lnTo>
                        <a:pt x="12" y="746"/>
                      </a:lnTo>
                      <a:lnTo>
                        <a:pt x="7" y="836"/>
                      </a:lnTo>
                      <a:lnTo>
                        <a:pt x="7" y="848"/>
                      </a:lnTo>
                      <a:lnTo>
                        <a:pt x="5" y="851"/>
                      </a:lnTo>
                      <a:lnTo>
                        <a:pt x="10" y="365"/>
                      </a:lnTo>
                      <a:lnTo>
                        <a:pt x="12" y="3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44" name="íṣ1ïdé"/>
                <p:cNvSpPr/>
                <p:nvPr/>
              </p:nvSpPr>
              <p:spPr bwMode="auto">
                <a:xfrm>
                  <a:off x="4070883" y="4596926"/>
                  <a:ext cx="2027498" cy="2261074"/>
                </a:xfrm>
                <a:custGeom>
                  <a:avLst/>
                  <a:gdLst>
                    <a:gd name="T0" fmla="*/ 1242 w 1276"/>
                    <a:gd name="T1" fmla="*/ 529 h 1423"/>
                    <a:gd name="T2" fmla="*/ 1225 w 1276"/>
                    <a:gd name="T3" fmla="*/ 527 h 1423"/>
                    <a:gd name="T4" fmla="*/ 1196 w 1276"/>
                    <a:gd name="T5" fmla="*/ 505 h 1423"/>
                    <a:gd name="T6" fmla="*/ 1172 w 1276"/>
                    <a:gd name="T7" fmla="*/ 483 h 1423"/>
                    <a:gd name="T8" fmla="*/ 1148 w 1276"/>
                    <a:gd name="T9" fmla="*/ 461 h 1423"/>
                    <a:gd name="T10" fmla="*/ 1126 w 1276"/>
                    <a:gd name="T11" fmla="*/ 439 h 1423"/>
                    <a:gd name="T12" fmla="*/ 1043 w 1276"/>
                    <a:gd name="T13" fmla="*/ 434 h 1423"/>
                    <a:gd name="T14" fmla="*/ 1005 w 1276"/>
                    <a:gd name="T15" fmla="*/ 447 h 1423"/>
                    <a:gd name="T16" fmla="*/ 985 w 1276"/>
                    <a:gd name="T17" fmla="*/ 461 h 1423"/>
                    <a:gd name="T18" fmla="*/ 981 w 1276"/>
                    <a:gd name="T19" fmla="*/ 481 h 1423"/>
                    <a:gd name="T20" fmla="*/ 959 w 1276"/>
                    <a:gd name="T21" fmla="*/ 495 h 1423"/>
                    <a:gd name="T22" fmla="*/ 939 w 1276"/>
                    <a:gd name="T23" fmla="*/ 505 h 1423"/>
                    <a:gd name="T24" fmla="*/ 937 w 1276"/>
                    <a:gd name="T25" fmla="*/ 524 h 1423"/>
                    <a:gd name="T26" fmla="*/ 913 w 1276"/>
                    <a:gd name="T27" fmla="*/ 529 h 1423"/>
                    <a:gd name="T28" fmla="*/ 840 w 1276"/>
                    <a:gd name="T29" fmla="*/ 534 h 1423"/>
                    <a:gd name="T30" fmla="*/ 840 w 1276"/>
                    <a:gd name="T31" fmla="*/ 595 h 1423"/>
                    <a:gd name="T32" fmla="*/ 765 w 1276"/>
                    <a:gd name="T33" fmla="*/ 876 h 1423"/>
                    <a:gd name="T34" fmla="*/ 763 w 1276"/>
                    <a:gd name="T35" fmla="*/ 544 h 1423"/>
                    <a:gd name="T36" fmla="*/ 690 w 1276"/>
                    <a:gd name="T37" fmla="*/ 539 h 1423"/>
                    <a:gd name="T38" fmla="*/ 668 w 1276"/>
                    <a:gd name="T39" fmla="*/ 534 h 1423"/>
                    <a:gd name="T40" fmla="*/ 661 w 1276"/>
                    <a:gd name="T41" fmla="*/ 515 h 1423"/>
                    <a:gd name="T42" fmla="*/ 646 w 1276"/>
                    <a:gd name="T43" fmla="*/ 502 h 1423"/>
                    <a:gd name="T44" fmla="*/ 625 w 1276"/>
                    <a:gd name="T45" fmla="*/ 490 h 1423"/>
                    <a:gd name="T46" fmla="*/ 617 w 1276"/>
                    <a:gd name="T47" fmla="*/ 471 h 1423"/>
                    <a:gd name="T48" fmla="*/ 600 w 1276"/>
                    <a:gd name="T49" fmla="*/ 456 h 1423"/>
                    <a:gd name="T50" fmla="*/ 559 w 1276"/>
                    <a:gd name="T51" fmla="*/ 444 h 1423"/>
                    <a:gd name="T52" fmla="*/ 482 w 1276"/>
                    <a:gd name="T53" fmla="*/ 449 h 1423"/>
                    <a:gd name="T54" fmla="*/ 460 w 1276"/>
                    <a:gd name="T55" fmla="*/ 471 h 1423"/>
                    <a:gd name="T56" fmla="*/ 436 w 1276"/>
                    <a:gd name="T57" fmla="*/ 493 h 1423"/>
                    <a:gd name="T58" fmla="*/ 411 w 1276"/>
                    <a:gd name="T59" fmla="*/ 512 h 1423"/>
                    <a:gd name="T60" fmla="*/ 385 w 1276"/>
                    <a:gd name="T61" fmla="*/ 534 h 1423"/>
                    <a:gd name="T62" fmla="*/ 382 w 1276"/>
                    <a:gd name="T63" fmla="*/ 536 h 1423"/>
                    <a:gd name="T64" fmla="*/ 322 w 1276"/>
                    <a:gd name="T65" fmla="*/ 328 h 1423"/>
                    <a:gd name="T66" fmla="*/ 264 w 1276"/>
                    <a:gd name="T67" fmla="*/ 274 h 1423"/>
                    <a:gd name="T68" fmla="*/ 201 w 1276"/>
                    <a:gd name="T69" fmla="*/ 233 h 1423"/>
                    <a:gd name="T70" fmla="*/ 179 w 1276"/>
                    <a:gd name="T71" fmla="*/ 328 h 1423"/>
                    <a:gd name="T72" fmla="*/ 181 w 1276"/>
                    <a:gd name="T73" fmla="*/ 255 h 1423"/>
                    <a:gd name="T74" fmla="*/ 179 w 1276"/>
                    <a:gd name="T75" fmla="*/ 252 h 1423"/>
                    <a:gd name="T76" fmla="*/ 181 w 1276"/>
                    <a:gd name="T77" fmla="*/ 213 h 1423"/>
                    <a:gd name="T78" fmla="*/ 179 w 1276"/>
                    <a:gd name="T79" fmla="*/ 213 h 1423"/>
                    <a:gd name="T80" fmla="*/ 181 w 1276"/>
                    <a:gd name="T81" fmla="*/ 174 h 1423"/>
                    <a:gd name="T82" fmla="*/ 179 w 1276"/>
                    <a:gd name="T83" fmla="*/ 172 h 1423"/>
                    <a:gd name="T84" fmla="*/ 116 w 1276"/>
                    <a:gd name="T85" fmla="*/ 109 h 1423"/>
                    <a:gd name="T86" fmla="*/ 29 w 1276"/>
                    <a:gd name="T87" fmla="*/ 104 h 1423"/>
                    <a:gd name="T88" fmla="*/ 29 w 1276"/>
                    <a:gd name="T89" fmla="*/ 31 h 1423"/>
                    <a:gd name="T90" fmla="*/ 29 w 1276"/>
                    <a:gd name="T91" fmla="*/ 9 h 1423"/>
                    <a:gd name="T92" fmla="*/ 29 w 1276"/>
                    <a:gd name="T93" fmla="*/ 0 h 1423"/>
                    <a:gd name="T94" fmla="*/ 0 w 1276"/>
                    <a:gd name="T95" fmla="*/ 1423 h 1423"/>
                    <a:gd name="T96" fmla="*/ 1276 w 1276"/>
                    <a:gd name="T97" fmla="*/ 534 h 1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76" h="1423">
                      <a:moveTo>
                        <a:pt x="1276" y="534"/>
                      </a:moveTo>
                      <a:lnTo>
                        <a:pt x="1242" y="529"/>
                      </a:lnTo>
                      <a:lnTo>
                        <a:pt x="1223" y="532"/>
                      </a:lnTo>
                      <a:lnTo>
                        <a:pt x="1225" y="527"/>
                      </a:lnTo>
                      <a:lnTo>
                        <a:pt x="1196" y="524"/>
                      </a:lnTo>
                      <a:lnTo>
                        <a:pt x="1196" y="505"/>
                      </a:lnTo>
                      <a:lnTo>
                        <a:pt x="1172" y="502"/>
                      </a:lnTo>
                      <a:lnTo>
                        <a:pt x="1172" y="483"/>
                      </a:lnTo>
                      <a:lnTo>
                        <a:pt x="1148" y="481"/>
                      </a:lnTo>
                      <a:lnTo>
                        <a:pt x="1148" y="461"/>
                      </a:lnTo>
                      <a:lnTo>
                        <a:pt x="1123" y="459"/>
                      </a:lnTo>
                      <a:lnTo>
                        <a:pt x="1126" y="439"/>
                      </a:lnTo>
                      <a:lnTo>
                        <a:pt x="1094" y="434"/>
                      </a:lnTo>
                      <a:lnTo>
                        <a:pt x="1043" y="434"/>
                      </a:lnTo>
                      <a:lnTo>
                        <a:pt x="1007" y="439"/>
                      </a:lnTo>
                      <a:lnTo>
                        <a:pt x="1005" y="447"/>
                      </a:lnTo>
                      <a:lnTo>
                        <a:pt x="1005" y="459"/>
                      </a:lnTo>
                      <a:lnTo>
                        <a:pt x="985" y="461"/>
                      </a:lnTo>
                      <a:lnTo>
                        <a:pt x="983" y="471"/>
                      </a:lnTo>
                      <a:lnTo>
                        <a:pt x="981" y="481"/>
                      </a:lnTo>
                      <a:lnTo>
                        <a:pt x="964" y="483"/>
                      </a:lnTo>
                      <a:lnTo>
                        <a:pt x="959" y="495"/>
                      </a:lnTo>
                      <a:lnTo>
                        <a:pt x="959" y="502"/>
                      </a:lnTo>
                      <a:lnTo>
                        <a:pt x="939" y="505"/>
                      </a:lnTo>
                      <a:lnTo>
                        <a:pt x="937" y="517"/>
                      </a:lnTo>
                      <a:lnTo>
                        <a:pt x="937" y="524"/>
                      </a:lnTo>
                      <a:lnTo>
                        <a:pt x="915" y="527"/>
                      </a:lnTo>
                      <a:lnTo>
                        <a:pt x="913" y="529"/>
                      </a:lnTo>
                      <a:lnTo>
                        <a:pt x="893" y="527"/>
                      </a:lnTo>
                      <a:lnTo>
                        <a:pt x="840" y="534"/>
                      </a:lnTo>
                      <a:lnTo>
                        <a:pt x="840" y="595"/>
                      </a:lnTo>
                      <a:lnTo>
                        <a:pt x="840" y="595"/>
                      </a:lnTo>
                      <a:lnTo>
                        <a:pt x="840" y="876"/>
                      </a:lnTo>
                      <a:lnTo>
                        <a:pt x="765" y="876"/>
                      </a:lnTo>
                      <a:lnTo>
                        <a:pt x="763" y="600"/>
                      </a:lnTo>
                      <a:lnTo>
                        <a:pt x="763" y="544"/>
                      </a:lnTo>
                      <a:lnTo>
                        <a:pt x="707" y="536"/>
                      </a:lnTo>
                      <a:lnTo>
                        <a:pt x="690" y="539"/>
                      </a:lnTo>
                      <a:lnTo>
                        <a:pt x="688" y="536"/>
                      </a:lnTo>
                      <a:lnTo>
                        <a:pt x="668" y="534"/>
                      </a:lnTo>
                      <a:lnTo>
                        <a:pt x="668" y="527"/>
                      </a:lnTo>
                      <a:lnTo>
                        <a:pt x="661" y="515"/>
                      </a:lnTo>
                      <a:lnTo>
                        <a:pt x="646" y="512"/>
                      </a:lnTo>
                      <a:lnTo>
                        <a:pt x="646" y="502"/>
                      </a:lnTo>
                      <a:lnTo>
                        <a:pt x="639" y="493"/>
                      </a:lnTo>
                      <a:lnTo>
                        <a:pt x="625" y="490"/>
                      </a:lnTo>
                      <a:lnTo>
                        <a:pt x="625" y="481"/>
                      </a:lnTo>
                      <a:lnTo>
                        <a:pt x="617" y="471"/>
                      </a:lnTo>
                      <a:lnTo>
                        <a:pt x="603" y="468"/>
                      </a:lnTo>
                      <a:lnTo>
                        <a:pt x="600" y="456"/>
                      </a:lnTo>
                      <a:lnTo>
                        <a:pt x="598" y="449"/>
                      </a:lnTo>
                      <a:lnTo>
                        <a:pt x="559" y="444"/>
                      </a:lnTo>
                      <a:lnTo>
                        <a:pt x="511" y="444"/>
                      </a:lnTo>
                      <a:lnTo>
                        <a:pt x="482" y="449"/>
                      </a:lnTo>
                      <a:lnTo>
                        <a:pt x="482" y="466"/>
                      </a:lnTo>
                      <a:lnTo>
                        <a:pt x="460" y="471"/>
                      </a:lnTo>
                      <a:lnTo>
                        <a:pt x="460" y="488"/>
                      </a:lnTo>
                      <a:lnTo>
                        <a:pt x="436" y="493"/>
                      </a:lnTo>
                      <a:lnTo>
                        <a:pt x="436" y="510"/>
                      </a:lnTo>
                      <a:lnTo>
                        <a:pt x="411" y="512"/>
                      </a:lnTo>
                      <a:lnTo>
                        <a:pt x="411" y="532"/>
                      </a:lnTo>
                      <a:lnTo>
                        <a:pt x="385" y="534"/>
                      </a:lnTo>
                      <a:lnTo>
                        <a:pt x="385" y="536"/>
                      </a:lnTo>
                      <a:lnTo>
                        <a:pt x="382" y="536"/>
                      </a:lnTo>
                      <a:lnTo>
                        <a:pt x="382" y="328"/>
                      </a:lnTo>
                      <a:lnTo>
                        <a:pt x="322" y="328"/>
                      </a:lnTo>
                      <a:lnTo>
                        <a:pt x="322" y="274"/>
                      </a:lnTo>
                      <a:lnTo>
                        <a:pt x="264" y="274"/>
                      </a:lnTo>
                      <a:lnTo>
                        <a:pt x="264" y="233"/>
                      </a:lnTo>
                      <a:lnTo>
                        <a:pt x="201" y="233"/>
                      </a:lnTo>
                      <a:lnTo>
                        <a:pt x="201" y="328"/>
                      </a:lnTo>
                      <a:lnTo>
                        <a:pt x="179" y="328"/>
                      </a:lnTo>
                      <a:lnTo>
                        <a:pt x="179" y="257"/>
                      </a:lnTo>
                      <a:lnTo>
                        <a:pt x="181" y="255"/>
                      </a:lnTo>
                      <a:lnTo>
                        <a:pt x="181" y="252"/>
                      </a:lnTo>
                      <a:lnTo>
                        <a:pt x="179" y="252"/>
                      </a:lnTo>
                      <a:lnTo>
                        <a:pt x="179" y="218"/>
                      </a:lnTo>
                      <a:lnTo>
                        <a:pt x="181" y="213"/>
                      </a:lnTo>
                      <a:lnTo>
                        <a:pt x="181" y="213"/>
                      </a:lnTo>
                      <a:lnTo>
                        <a:pt x="179" y="213"/>
                      </a:lnTo>
                      <a:lnTo>
                        <a:pt x="179" y="177"/>
                      </a:lnTo>
                      <a:lnTo>
                        <a:pt x="181" y="174"/>
                      </a:lnTo>
                      <a:lnTo>
                        <a:pt x="181" y="172"/>
                      </a:lnTo>
                      <a:lnTo>
                        <a:pt x="179" y="172"/>
                      </a:lnTo>
                      <a:lnTo>
                        <a:pt x="179" y="114"/>
                      </a:lnTo>
                      <a:lnTo>
                        <a:pt x="116" y="109"/>
                      </a:lnTo>
                      <a:lnTo>
                        <a:pt x="43" y="104"/>
                      </a:lnTo>
                      <a:lnTo>
                        <a:pt x="29" y="104"/>
                      </a:lnTo>
                      <a:lnTo>
                        <a:pt x="29" y="51"/>
                      </a:lnTo>
                      <a:lnTo>
                        <a:pt x="29" y="31"/>
                      </a:lnTo>
                      <a:lnTo>
                        <a:pt x="29" y="26"/>
                      </a:lnTo>
                      <a:lnTo>
                        <a:pt x="29" y="9"/>
                      </a:lnTo>
                      <a:lnTo>
                        <a:pt x="29" y="4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1423"/>
                      </a:lnTo>
                      <a:lnTo>
                        <a:pt x="1276" y="1423"/>
                      </a:lnTo>
                      <a:lnTo>
                        <a:pt x="1276" y="5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45" name="í$1ïḑè"/>
                <p:cNvSpPr/>
                <p:nvPr/>
              </p:nvSpPr>
              <p:spPr bwMode="auto">
                <a:xfrm>
                  <a:off x="2035441" y="4113886"/>
                  <a:ext cx="2035444" cy="2744114"/>
                </a:xfrm>
                <a:custGeom>
                  <a:avLst/>
                  <a:gdLst>
                    <a:gd name="T0" fmla="*/ 1281 w 1281"/>
                    <a:gd name="T1" fmla="*/ 1727 h 1727"/>
                    <a:gd name="T2" fmla="*/ 1194 w 1281"/>
                    <a:gd name="T3" fmla="*/ 304 h 1727"/>
                    <a:gd name="T4" fmla="*/ 1194 w 1281"/>
                    <a:gd name="T5" fmla="*/ 284 h 1727"/>
                    <a:gd name="T6" fmla="*/ 1194 w 1281"/>
                    <a:gd name="T7" fmla="*/ 265 h 1727"/>
                    <a:gd name="T8" fmla="*/ 1080 w 1281"/>
                    <a:gd name="T9" fmla="*/ 126 h 1727"/>
                    <a:gd name="T10" fmla="*/ 1073 w 1281"/>
                    <a:gd name="T11" fmla="*/ 80 h 1727"/>
                    <a:gd name="T12" fmla="*/ 1063 w 1281"/>
                    <a:gd name="T13" fmla="*/ 92 h 1727"/>
                    <a:gd name="T14" fmla="*/ 1063 w 1281"/>
                    <a:gd name="T15" fmla="*/ 12 h 1727"/>
                    <a:gd name="T16" fmla="*/ 1061 w 1281"/>
                    <a:gd name="T17" fmla="*/ 0 h 1727"/>
                    <a:gd name="T18" fmla="*/ 1053 w 1281"/>
                    <a:gd name="T19" fmla="*/ 92 h 1727"/>
                    <a:gd name="T20" fmla="*/ 1053 w 1281"/>
                    <a:gd name="T21" fmla="*/ 12 h 1727"/>
                    <a:gd name="T22" fmla="*/ 1048 w 1281"/>
                    <a:gd name="T23" fmla="*/ 0 h 1727"/>
                    <a:gd name="T24" fmla="*/ 1041 w 1281"/>
                    <a:gd name="T25" fmla="*/ 92 h 1727"/>
                    <a:gd name="T26" fmla="*/ 1041 w 1281"/>
                    <a:gd name="T27" fmla="*/ 12 h 1727"/>
                    <a:gd name="T28" fmla="*/ 1039 w 1281"/>
                    <a:gd name="T29" fmla="*/ 0 h 1727"/>
                    <a:gd name="T30" fmla="*/ 1031 w 1281"/>
                    <a:gd name="T31" fmla="*/ 92 h 1727"/>
                    <a:gd name="T32" fmla="*/ 1031 w 1281"/>
                    <a:gd name="T33" fmla="*/ 12 h 1727"/>
                    <a:gd name="T34" fmla="*/ 1027 w 1281"/>
                    <a:gd name="T35" fmla="*/ 0 h 1727"/>
                    <a:gd name="T36" fmla="*/ 1019 w 1281"/>
                    <a:gd name="T37" fmla="*/ 92 h 1727"/>
                    <a:gd name="T38" fmla="*/ 1019 w 1281"/>
                    <a:gd name="T39" fmla="*/ 12 h 1727"/>
                    <a:gd name="T40" fmla="*/ 1017 w 1281"/>
                    <a:gd name="T41" fmla="*/ 0 h 1727"/>
                    <a:gd name="T42" fmla="*/ 1010 w 1281"/>
                    <a:gd name="T43" fmla="*/ 92 h 1727"/>
                    <a:gd name="T44" fmla="*/ 1000 w 1281"/>
                    <a:gd name="T45" fmla="*/ 80 h 1727"/>
                    <a:gd name="T46" fmla="*/ 1000 w 1281"/>
                    <a:gd name="T47" fmla="*/ 257 h 1727"/>
                    <a:gd name="T48" fmla="*/ 1000 w 1281"/>
                    <a:gd name="T49" fmla="*/ 282 h 1727"/>
                    <a:gd name="T50" fmla="*/ 971 w 1281"/>
                    <a:gd name="T51" fmla="*/ 304 h 1727"/>
                    <a:gd name="T52" fmla="*/ 971 w 1281"/>
                    <a:gd name="T53" fmla="*/ 313 h 1727"/>
                    <a:gd name="T54" fmla="*/ 971 w 1281"/>
                    <a:gd name="T55" fmla="*/ 335 h 1727"/>
                    <a:gd name="T56" fmla="*/ 971 w 1281"/>
                    <a:gd name="T57" fmla="*/ 403 h 1727"/>
                    <a:gd name="T58" fmla="*/ 968 w 1281"/>
                    <a:gd name="T59" fmla="*/ 413 h 1727"/>
                    <a:gd name="T60" fmla="*/ 932 w 1281"/>
                    <a:gd name="T61" fmla="*/ 738 h 1727"/>
                    <a:gd name="T62" fmla="*/ 814 w 1281"/>
                    <a:gd name="T63" fmla="*/ 515 h 1727"/>
                    <a:gd name="T64" fmla="*/ 746 w 1281"/>
                    <a:gd name="T65" fmla="*/ 386 h 1727"/>
                    <a:gd name="T66" fmla="*/ 719 w 1281"/>
                    <a:gd name="T67" fmla="*/ 515 h 1727"/>
                    <a:gd name="T68" fmla="*/ 608 w 1281"/>
                    <a:gd name="T69" fmla="*/ 386 h 1727"/>
                    <a:gd name="T70" fmla="*/ 557 w 1281"/>
                    <a:gd name="T71" fmla="*/ 515 h 1727"/>
                    <a:gd name="T72" fmla="*/ 513 w 1281"/>
                    <a:gd name="T73" fmla="*/ 1195 h 1727"/>
                    <a:gd name="T74" fmla="*/ 458 w 1281"/>
                    <a:gd name="T75" fmla="*/ 1200 h 1727"/>
                    <a:gd name="T76" fmla="*/ 431 w 1281"/>
                    <a:gd name="T77" fmla="*/ 1202 h 1727"/>
                    <a:gd name="T78" fmla="*/ 412 w 1281"/>
                    <a:gd name="T79" fmla="*/ 1180 h 1727"/>
                    <a:gd name="T80" fmla="*/ 370 w 1281"/>
                    <a:gd name="T81" fmla="*/ 1207 h 1727"/>
                    <a:gd name="T82" fmla="*/ 370 w 1281"/>
                    <a:gd name="T83" fmla="*/ 1210 h 1727"/>
                    <a:gd name="T84" fmla="*/ 370 w 1281"/>
                    <a:gd name="T85" fmla="*/ 1200 h 1727"/>
                    <a:gd name="T86" fmla="*/ 322 w 1281"/>
                    <a:gd name="T87" fmla="*/ 1188 h 1727"/>
                    <a:gd name="T88" fmla="*/ 312 w 1281"/>
                    <a:gd name="T89" fmla="*/ 1202 h 1727"/>
                    <a:gd name="T90" fmla="*/ 269 w 1281"/>
                    <a:gd name="T91" fmla="*/ 1197 h 1727"/>
                    <a:gd name="T92" fmla="*/ 140 w 1281"/>
                    <a:gd name="T93" fmla="*/ 1193 h 1727"/>
                    <a:gd name="T94" fmla="*/ 0 w 1281"/>
                    <a:gd name="T95" fmla="*/ 1210 h 17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281" h="1727">
                      <a:moveTo>
                        <a:pt x="0" y="1727"/>
                      </a:moveTo>
                      <a:lnTo>
                        <a:pt x="1281" y="1727"/>
                      </a:lnTo>
                      <a:lnTo>
                        <a:pt x="1281" y="304"/>
                      </a:lnTo>
                      <a:lnTo>
                        <a:pt x="1194" y="304"/>
                      </a:lnTo>
                      <a:lnTo>
                        <a:pt x="1194" y="291"/>
                      </a:lnTo>
                      <a:lnTo>
                        <a:pt x="1194" y="284"/>
                      </a:lnTo>
                      <a:lnTo>
                        <a:pt x="1194" y="267"/>
                      </a:lnTo>
                      <a:lnTo>
                        <a:pt x="1194" y="265"/>
                      </a:lnTo>
                      <a:lnTo>
                        <a:pt x="1080" y="265"/>
                      </a:lnTo>
                      <a:lnTo>
                        <a:pt x="1080" y="126"/>
                      </a:lnTo>
                      <a:lnTo>
                        <a:pt x="1080" y="80"/>
                      </a:lnTo>
                      <a:lnTo>
                        <a:pt x="1073" y="80"/>
                      </a:lnTo>
                      <a:lnTo>
                        <a:pt x="1073" y="92"/>
                      </a:lnTo>
                      <a:lnTo>
                        <a:pt x="1063" y="92"/>
                      </a:lnTo>
                      <a:lnTo>
                        <a:pt x="1063" y="12"/>
                      </a:lnTo>
                      <a:lnTo>
                        <a:pt x="1063" y="12"/>
                      </a:lnTo>
                      <a:lnTo>
                        <a:pt x="1063" y="0"/>
                      </a:lnTo>
                      <a:lnTo>
                        <a:pt x="1061" y="0"/>
                      </a:lnTo>
                      <a:lnTo>
                        <a:pt x="1061" y="92"/>
                      </a:lnTo>
                      <a:lnTo>
                        <a:pt x="1053" y="92"/>
                      </a:lnTo>
                      <a:lnTo>
                        <a:pt x="1053" y="12"/>
                      </a:lnTo>
                      <a:lnTo>
                        <a:pt x="1053" y="12"/>
                      </a:lnTo>
                      <a:lnTo>
                        <a:pt x="1053" y="0"/>
                      </a:lnTo>
                      <a:lnTo>
                        <a:pt x="1048" y="0"/>
                      </a:lnTo>
                      <a:lnTo>
                        <a:pt x="1048" y="92"/>
                      </a:lnTo>
                      <a:lnTo>
                        <a:pt x="1041" y="92"/>
                      </a:lnTo>
                      <a:lnTo>
                        <a:pt x="1041" y="12"/>
                      </a:lnTo>
                      <a:lnTo>
                        <a:pt x="1041" y="12"/>
                      </a:lnTo>
                      <a:lnTo>
                        <a:pt x="1041" y="0"/>
                      </a:lnTo>
                      <a:lnTo>
                        <a:pt x="1039" y="0"/>
                      </a:lnTo>
                      <a:lnTo>
                        <a:pt x="1039" y="92"/>
                      </a:lnTo>
                      <a:lnTo>
                        <a:pt x="1031" y="92"/>
                      </a:lnTo>
                      <a:lnTo>
                        <a:pt x="1031" y="12"/>
                      </a:lnTo>
                      <a:lnTo>
                        <a:pt x="1031" y="12"/>
                      </a:lnTo>
                      <a:lnTo>
                        <a:pt x="1029" y="0"/>
                      </a:lnTo>
                      <a:lnTo>
                        <a:pt x="1027" y="0"/>
                      </a:lnTo>
                      <a:lnTo>
                        <a:pt x="1027" y="92"/>
                      </a:lnTo>
                      <a:lnTo>
                        <a:pt x="1019" y="92"/>
                      </a:lnTo>
                      <a:lnTo>
                        <a:pt x="1019" y="12"/>
                      </a:lnTo>
                      <a:lnTo>
                        <a:pt x="1019" y="12"/>
                      </a:lnTo>
                      <a:lnTo>
                        <a:pt x="1019" y="0"/>
                      </a:lnTo>
                      <a:lnTo>
                        <a:pt x="1017" y="0"/>
                      </a:lnTo>
                      <a:lnTo>
                        <a:pt x="1017" y="92"/>
                      </a:lnTo>
                      <a:lnTo>
                        <a:pt x="1010" y="92"/>
                      </a:lnTo>
                      <a:lnTo>
                        <a:pt x="1007" y="80"/>
                      </a:lnTo>
                      <a:lnTo>
                        <a:pt x="1000" y="80"/>
                      </a:lnTo>
                      <a:lnTo>
                        <a:pt x="1000" y="253"/>
                      </a:lnTo>
                      <a:lnTo>
                        <a:pt x="1000" y="257"/>
                      </a:lnTo>
                      <a:lnTo>
                        <a:pt x="1000" y="274"/>
                      </a:lnTo>
                      <a:lnTo>
                        <a:pt x="1000" y="282"/>
                      </a:lnTo>
                      <a:lnTo>
                        <a:pt x="1000" y="304"/>
                      </a:lnTo>
                      <a:lnTo>
                        <a:pt x="971" y="304"/>
                      </a:lnTo>
                      <a:lnTo>
                        <a:pt x="971" y="308"/>
                      </a:lnTo>
                      <a:lnTo>
                        <a:pt x="971" y="313"/>
                      </a:lnTo>
                      <a:lnTo>
                        <a:pt x="971" y="333"/>
                      </a:lnTo>
                      <a:lnTo>
                        <a:pt x="971" y="335"/>
                      </a:lnTo>
                      <a:lnTo>
                        <a:pt x="971" y="355"/>
                      </a:lnTo>
                      <a:lnTo>
                        <a:pt x="971" y="403"/>
                      </a:lnTo>
                      <a:lnTo>
                        <a:pt x="968" y="403"/>
                      </a:lnTo>
                      <a:lnTo>
                        <a:pt x="968" y="413"/>
                      </a:lnTo>
                      <a:lnTo>
                        <a:pt x="932" y="413"/>
                      </a:lnTo>
                      <a:lnTo>
                        <a:pt x="932" y="738"/>
                      </a:lnTo>
                      <a:lnTo>
                        <a:pt x="814" y="738"/>
                      </a:lnTo>
                      <a:lnTo>
                        <a:pt x="814" y="515"/>
                      </a:lnTo>
                      <a:lnTo>
                        <a:pt x="746" y="515"/>
                      </a:lnTo>
                      <a:lnTo>
                        <a:pt x="746" y="386"/>
                      </a:lnTo>
                      <a:lnTo>
                        <a:pt x="719" y="386"/>
                      </a:lnTo>
                      <a:lnTo>
                        <a:pt x="719" y="515"/>
                      </a:lnTo>
                      <a:lnTo>
                        <a:pt x="608" y="515"/>
                      </a:lnTo>
                      <a:lnTo>
                        <a:pt x="608" y="386"/>
                      </a:lnTo>
                      <a:lnTo>
                        <a:pt x="557" y="386"/>
                      </a:lnTo>
                      <a:lnTo>
                        <a:pt x="557" y="515"/>
                      </a:lnTo>
                      <a:lnTo>
                        <a:pt x="513" y="515"/>
                      </a:lnTo>
                      <a:lnTo>
                        <a:pt x="513" y="1195"/>
                      </a:lnTo>
                      <a:lnTo>
                        <a:pt x="475" y="1197"/>
                      </a:lnTo>
                      <a:lnTo>
                        <a:pt x="458" y="1200"/>
                      </a:lnTo>
                      <a:lnTo>
                        <a:pt x="433" y="1202"/>
                      </a:lnTo>
                      <a:lnTo>
                        <a:pt x="431" y="1202"/>
                      </a:lnTo>
                      <a:lnTo>
                        <a:pt x="421" y="1188"/>
                      </a:lnTo>
                      <a:lnTo>
                        <a:pt x="412" y="1180"/>
                      </a:lnTo>
                      <a:lnTo>
                        <a:pt x="373" y="1200"/>
                      </a:lnTo>
                      <a:lnTo>
                        <a:pt x="370" y="1207"/>
                      </a:lnTo>
                      <a:lnTo>
                        <a:pt x="370" y="1210"/>
                      </a:lnTo>
                      <a:lnTo>
                        <a:pt x="370" y="1210"/>
                      </a:lnTo>
                      <a:lnTo>
                        <a:pt x="370" y="1207"/>
                      </a:lnTo>
                      <a:lnTo>
                        <a:pt x="370" y="1200"/>
                      </a:lnTo>
                      <a:lnTo>
                        <a:pt x="332" y="1180"/>
                      </a:lnTo>
                      <a:lnTo>
                        <a:pt x="322" y="1188"/>
                      </a:lnTo>
                      <a:lnTo>
                        <a:pt x="312" y="1202"/>
                      </a:lnTo>
                      <a:lnTo>
                        <a:pt x="312" y="1202"/>
                      </a:lnTo>
                      <a:lnTo>
                        <a:pt x="288" y="1200"/>
                      </a:lnTo>
                      <a:lnTo>
                        <a:pt x="269" y="1197"/>
                      </a:lnTo>
                      <a:lnTo>
                        <a:pt x="160" y="1193"/>
                      </a:lnTo>
                      <a:lnTo>
                        <a:pt x="140" y="1193"/>
                      </a:lnTo>
                      <a:lnTo>
                        <a:pt x="22" y="1205"/>
                      </a:lnTo>
                      <a:lnTo>
                        <a:pt x="0" y="1210"/>
                      </a:lnTo>
                      <a:lnTo>
                        <a:pt x="0" y="17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46" name="íṣḷïḑè"/>
                <p:cNvSpPr/>
                <p:nvPr/>
              </p:nvSpPr>
              <p:spPr bwMode="auto">
                <a:xfrm>
                  <a:off x="3175" y="4202867"/>
                  <a:ext cx="2032266" cy="2655133"/>
                </a:xfrm>
                <a:custGeom>
                  <a:avLst/>
                  <a:gdLst>
                    <a:gd name="T0" fmla="*/ 933 w 1279"/>
                    <a:gd name="T1" fmla="*/ 988 h 1671"/>
                    <a:gd name="T2" fmla="*/ 712 w 1279"/>
                    <a:gd name="T3" fmla="*/ 933 h 1671"/>
                    <a:gd name="T4" fmla="*/ 577 w 1279"/>
                    <a:gd name="T5" fmla="*/ 1207 h 1671"/>
                    <a:gd name="T6" fmla="*/ 303 w 1279"/>
                    <a:gd name="T7" fmla="*/ 1336 h 1671"/>
                    <a:gd name="T8" fmla="*/ 230 w 1279"/>
                    <a:gd name="T9" fmla="*/ 517 h 1671"/>
                    <a:gd name="T10" fmla="*/ 194 w 1279"/>
                    <a:gd name="T11" fmla="*/ 505 h 1671"/>
                    <a:gd name="T12" fmla="*/ 240 w 1279"/>
                    <a:gd name="T13" fmla="*/ 498 h 1671"/>
                    <a:gd name="T14" fmla="*/ 211 w 1279"/>
                    <a:gd name="T15" fmla="*/ 486 h 1671"/>
                    <a:gd name="T16" fmla="*/ 194 w 1279"/>
                    <a:gd name="T17" fmla="*/ 481 h 1671"/>
                    <a:gd name="T18" fmla="*/ 192 w 1279"/>
                    <a:gd name="T19" fmla="*/ 432 h 1671"/>
                    <a:gd name="T20" fmla="*/ 182 w 1279"/>
                    <a:gd name="T21" fmla="*/ 427 h 1671"/>
                    <a:gd name="T22" fmla="*/ 204 w 1279"/>
                    <a:gd name="T23" fmla="*/ 425 h 1671"/>
                    <a:gd name="T24" fmla="*/ 218 w 1279"/>
                    <a:gd name="T25" fmla="*/ 425 h 1671"/>
                    <a:gd name="T26" fmla="*/ 233 w 1279"/>
                    <a:gd name="T27" fmla="*/ 418 h 1671"/>
                    <a:gd name="T28" fmla="*/ 235 w 1279"/>
                    <a:gd name="T29" fmla="*/ 410 h 1671"/>
                    <a:gd name="T30" fmla="*/ 189 w 1279"/>
                    <a:gd name="T31" fmla="*/ 398 h 1671"/>
                    <a:gd name="T32" fmla="*/ 172 w 1279"/>
                    <a:gd name="T33" fmla="*/ 379 h 1671"/>
                    <a:gd name="T34" fmla="*/ 168 w 1279"/>
                    <a:gd name="T35" fmla="*/ 245 h 1671"/>
                    <a:gd name="T36" fmla="*/ 163 w 1279"/>
                    <a:gd name="T37" fmla="*/ 146 h 1671"/>
                    <a:gd name="T38" fmla="*/ 158 w 1279"/>
                    <a:gd name="T39" fmla="*/ 63 h 1671"/>
                    <a:gd name="T40" fmla="*/ 155 w 1279"/>
                    <a:gd name="T41" fmla="*/ 0 h 1671"/>
                    <a:gd name="T42" fmla="*/ 153 w 1279"/>
                    <a:gd name="T43" fmla="*/ 0 h 1671"/>
                    <a:gd name="T44" fmla="*/ 151 w 1279"/>
                    <a:gd name="T45" fmla="*/ 65 h 1671"/>
                    <a:gd name="T46" fmla="*/ 148 w 1279"/>
                    <a:gd name="T47" fmla="*/ 146 h 1671"/>
                    <a:gd name="T48" fmla="*/ 146 w 1279"/>
                    <a:gd name="T49" fmla="*/ 374 h 1671"/>
                    <a:gd name="T50" fmla="*/ 138 w 1279"/>
                    <a:gd name="T51" fmla="*/ 386 h 1671"/>
                    <a:gd name="T52" fmla="*/ 117 w 1279"/>
                    <a:gd name="T53" fmla="*/ 401 h 1671"/>
                    <a:gd name="T54" fmla="*/ 80 w 1279"/>
                    <a:gd name="T55" fmla="*/ 418 h 1671"/>
                    <a:gd name="T56" fmla="*/ 95 w 1279"/>
                    <a:gd name="T57" fmla="*/ 425 h 1671"/>
                    <a:gd name="T58" fmla="*/ 112 w 1279"/>
                    <a:gd name="T59" fmla="*/ 427 h 1671"/>
                    <a:gd name="T60" fmla="*/ 129 w 1279"/>
                    <a:gd name="T61" fmla="*/ 427 h 1671"/>
                    <a:gd name="T62" fmla="*/ 119 w 1279"/>
                    <a:gd name="T63" fmla="*/ 439 h 1671"/>
                    <a:gd name="T64" fmla="*/ 121 w 1279"/>
                    <a:gd name="T65" fmla="*/ 481 h 1671"/>
                    <a:gd name="T66" fmla="*/ 100 w 1279"/>
                    <a:gd name="T67" fmla="*/ 486 h 1671"/>
                    <a:gd name="T68" fmla="*/ 75 w 1279"/>
                    <a:gd name="T69" fmla="*/ 498 h 1671"/>
                    <a:gd name="T70" fmla="*/ 121 w 1279"/>
                    <a:gd name="T71" fmla="*/ 507 h 1671"/>
                    <a:gd name="T72" fmla="*/ 85 w 1279"/>
                    <a:gd name="T73" fmla="*/ 520 h 1671"/>
                    <a:gd name="T74" fmla="*/ 27 w 1279"/>
                    <a:gd name="T75" fmla="*/ 1333 h 1671"/>
                    <a:gd name="T76" fmla="*/ 126 w 1279"/>
                    <a:gd name="T77" fmla="*/ 498 h 1671"/>
                    <a:gd name="T78" fmla="*/ 121 w 1279"/>
                    <a:gd name="T79" fmla="*/ 498 h 1671"/>
                    <a:gd name="T80" fmla="*/ 121 w 1279"/>
                    <a:gd name="T81" fmla="*/ 568 h 1671"/>
                    <a:gd name="T82" fmla="*/ 119 w 1279"/>
                    <a:gd name="T83" fmla="*/ 656 h 1671"/>
                    <a:gd name="T84" fmla="*/ 138 w 1279"/>
                    <a:gd name="T85" fmla="*/ 799 h 1671"/>
                    <a:gd name="T86" fmla="*/ 124 w 1279"/>
                    <a:gd name="T87" fmla="*/ 814 h 1671"/>
                    <a:gd name="T88" fmla="*/ 119 w 1279"/>
                    <a:gd name="T89" fmla="*/ 937 h 1671"/>
                    <a:gd name="T90" fmla="*/ 141 w 1279"/>
                    <a:gd name="T91" fmla="*/ 1071 h 1671"/>
                    <a:gd name="T92" fmla="*/ 121 w 1279"/>
                    <a:gd name="T93" fmla="*/ 1188 h 1671"/>
                    <a:gd name="T94" fmla="*/ 129 w 1279"/>
                    <a:gd name="T95" fmla="*/ 1185 h 1671"/>
                    <a:gd name="T96" fmla="*/ 182 w 1279"/>
                    <a:gd name="T97" fmla="*/ 656 h 1671"/>
                    <a:gd name="T98" fmla="*/ 189 w 1279"/>
                    <a:gd name="T99" fmla="*/ 799 h 1671"/>
                    <a:gd name="T100" fmla="*/ 199 w 1279"/>
                    <a:gd name="T101" fmla="*/ 937 h 1671"/>
                    <a:gd name="T102" fmla="*/ 199 w 1279"/>
                    <a:gd name="T103" fmla="*/ 957 h 1671"/>
                    <a:gd name="T104" fmla="*/ 184 w 1279"/>
                    <a:gd name="T105" fmla="*/ 1185 h 1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79" h="1671">
                      <a:moveTo>
                        <a:pt x="1279" y="1154"/>
                      </a:moveTo>
                      <a:lnTo>
                        <a:pt x="1182" y="1178"/>
                      </a:lnTo>
                      <a:lnTo>
                        <a:pt x="1100" y="1212"/>
                      </a:lnTo>
                      <a:lnTo>
                        <a:pt x="1063" y="1212"/>
                      </a:lnTo>
                      <a:lnTo>
                        <a:pt x="1063" y="988"/>
                      </a:lnTo>
                      <a:lnTo>
                        <a:pt x="933" y="988"/>
                      </a:lnTo>
                      <a:lnTo>
                        <a:pt x="933" y="933"/>
                      </a:lnTo>
                      <a:lnTo>
                        <a:pt x="894" y="933"/>
                      </a:lnTo>
                      <a:lnTo>
                        <a:pt x="894" y="877"/>
                      </a:lnTo>
                      <a:lnTo>
                        <a:pt x="783" y="877"/>
                      </a:lnTo>
                      <a:lnTo>
                        <a:pt x="783" y="933"/>
                      </a:lnTo>
                      <a:lnTo>
                        <a:pt x="712" y="933"/>
                      </a:lnTo>
                      <a:lnTo>
                        <a:pt x="712" y="988"/>
                      </a:lnTo>
                      <a:lnTo>
                        <a:pt x="671" y="988"/>
                      </a:lnTo>
                      <a:lnTo>
                        <a:pt x="671" y="1183"/>
                      </a:lnTo>
                      <a:lnTo>
                        <a:pt x="659" y="1180"/>
                      </a:lnTo>
                      <a:lnTo>
                        <a:pt x="618" y="1188"/>
                      </a:lnTo>
                      <a:lnTo>
                        <a:pt x="577" y="1207"/>
                      </a:lnTo>
                      <a:lnTo>
                        <a:pt x="543" y="1236"/>
                      </a:lnTo>
                      <a:lnTo>
                        <a:pt x="519" y="1275"/>
                      </a:lnTo>
                      <a:lnTo>
                        <a:pt x="506" y="1309"/>
                      </a:lnTo>
                      <a:lnTo>
                        <a:pt x="315" y="1309"/>
                      </a:lnTo>
                      <a:lnTo>
                        <a:pt x="303" y="1314"/>
                      </a:lnTo>
                      <a:lnTo>
                        <a:pt x="303" y="1336"/>
                      </a:lnTo>
                      <a:lnTo>
                        <a:pt x="247" y="1333"/>
                      </a:lnTo>
                      <a:lnTo>
                        <a:pt x="243" y="520"/>
                      </a:lnTo>
                      <a:lnTo>
                        <a:pt x="243" y="520"/>
                      </a:lnTo>
                      <a:lnTo>
                        <a:pt x="240" y="520"/>
                      </a:lnTo>
                      <a:lnTo>
                        <a:pt x="235" y="517"/>
                      </a:lnTo>
                      <a:lnTo>
                        <a:pt x="230" y="517"/>
                      </a:lnTo>
                      <a:lnTo>
                        <a:pt x="230" y="517"/>
                      </a:lnTo>
                      <a:lnTo>
                        <a:pt x="230" y="510"/>
                      </a:lnTo>
                      <a:lnTo>
                        <a:pt x="228" y="507"/>
                      </a:lnTo>
                      <a:lnTo>
                        <a:pt x="221" y="507"/>
                      </a:lnTo>
                      <a:lnTo>
                        <a:pt x="209" y="507"/>
                      </a:lnTo>
                      <a:lnTo>
                        <a:pt x="194" y="505"/>
                      </a:lnTo>
                      <a:lnTo>
                        <a:pt x="184" y="505"/>
                      </a:lnTo>
                      <a:lnTo>
                        <a:pt x="184" y="500"/>
                      </a:lnTo>
                      <a:lnTo>
                        <a:pt x="192" y="500"/>
                      </a:lnTo>
                      <a:lnTo>
                        <a:pt x="211" y="500"/>
                      </a:lnTo>
                      <a:lnTo>
                        <a:pt x="228" y="498"/>
                      </a:lnTo>
                      <a:lnTo>
                        <a:pt x="240" y="498"/>
                      </a:lnTo>
                      <a:lnTo>
                        <a:pt x="247" y="495"/>
                      </a:lnTo>
                      <a:lnTo>
                        <a:pt x="247" y="493"/>
                      </a:lnTo>
                      <a:lnTo>
                        <a:pt x="247" y="490"/>
                      </a:lnTo>
                      <a:lnTo>
                        <a:pt x="240" y="488"/>
                      </a:lnTo>
                      <a:lnTo>
                        <a:pt x="228" y="486"/>
                      </a:lnTo>
                      <a:lnTo>
                        <a:pt x="211" y="486"/>
                      </a:lnTo>
                      <a:lnTo>
                        <a:pt x="189" y="486"/>
                      </a:lnTo>
                      <a:lnTo>
                        <a:pt x="184" y="486"/>
                      </a:lnTo>
                      <a:lnTo>
                        <a:pt x="184" y="483"/>
                      </a:lnTo>
                      <a:lnTo>
                        <a:pt x="187" y="483"/>
                      </a:lnTo>
                      <a:lnTo>
                        <a:pt x="192" y="481"/>
                      </a:lnTo>
                      <a:lnTo>
                        <a:pt x="194" y="481"/>
                      </a:lnTo>
                      <a:lnTo>
                        <a:pt x="194" y="478"/>
                      </a:lnTo>
                      <a:lnTo>
                        <a:pt x="194" y="469"/>
                      </a:lnTo>
                      <a:lnTo>
                        <a:pt x="192" y="459"/>
                      </a:lnTo>
                      <a:lnTo>
                        <a:pt x="192" y="449"/>
                      </a:lnTo>
                      <a:lnTo>
                        <a:pt x="192" y="439"/>
                      </a:lnTo>
                      <a:lnTo>
                        <a:pt x="192" y="432"/>
                      </a:lnTo>
                      <a:lnTo>
                        <a:pt x="192" y="430"/>
                      </a:lnTo>
                      <a:lnTo>
                        <a:pt x="192" y="430"/>
                      </a:lnTo>
                      <a:lnTo>
                        <a:pt x="189" y="427"/>
                      </a:lnTo>
                      <a:lnTo>
                        <a:pt x="184" y="427"/>
                      </a:lnTo>
                      <a:lnTo>
                        <a:pt x="182" y="427"/>
                      </a:lnTo>
                      <a:lnTo>
                        <a:pt x="182" y="427"/>
                      </a:lnTo>
                      <a:lnTo>
                        <a:pt x="184" y="427"/>
                      </a:lnTo>
                      <a:lnTo>
                        <a:pt x="189" y="427"/>
                      </a:lnTo>
                      <a:lnTo>
                        <a:pt x="189" y="427"/>
                      </a:lnTo>
                      <a:lnTo>
                        <a:pt x="199" y="427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9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8" y="425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30" y="418"/>
                      </a:lnTo>
                      <a:lnTo>
                        <a:pt x="233" y="418"/>
                      </a:lnTo>
                      <a:lnTo>
                        <a:pt x="233" y="418"/>
                      </a:lnTo>
                      <a:lnTo>
                        <a:pt x="235" y="415"/>
                      </a:lnTo>
                      <a:lnTo>
                        <a:pt x="235" y="413"/>
                      </a:lnTo>
                      <a:lnTo>
                        <a:pt x="235" y="413"/>
                      </a:lnTo>
                      <a:lnTo>
                        <a:pt x="235" y="410"/>
                      </a:lnTo>
                      <a:lnTo>
                        <a:pt x="235" y="410"/>
                      </a:lnTo>
                      <a:lnTo>
                        <a:pt x="221" y="403"/>
                      </a:lnTo>
                      <a:lnTo>
                        <a:pt x="218" y="403"/>
                      </a:lnTo>
                      <a:lnTo>
                        <a:pt x="209" y="401"/>
                      </a:lnTo>
                      <a:lnTo>
                        <a:pt x="197" y="401"/>
                      </a:lnTo>
                      <a:lnTo>
                        <a:pt x="194" y="401"/>
                      </a:lnTo>
                      <a:lnTo>
                        <a:pt x="189" y="398"/>
                      </a:lnTo>
                      <a:lnTo>
                        <a:pt x="187" y="396"/>
                      </a:lnTo>
                      <a:lnTo>
                        <a:pt x="182" y="393"/>
                      </a:lnTo>
                      <a:lnTo>
                        <a:pt x="180" y="391"/>
                      </a:lnTo>
                      <a:lnTo>
                        <a:pt x="177" y="386"/>
                      </a:lnTo>
                      <a:lnTo>
                        <a:pt x="175" y="381"/>
                      </a:lnTo>
                      <a:lnTo>
                        <a:pt x="172" y="379"/>
                      </a:lnTo>
                      <a:lnTo>
                        <a:pt x="170" y="374"/>
                      </a:lnTo>
                      <a:lnTo>
                        <a:pt x="170" y="374"/>
                      </a:lnTo>
                      <a:lnTo>
                        <a:pt x="168" y="374"/>
                      </a:lnTo>
                      <a:lnTo>
                        <a:pt x="168" y="374"/>
                      </a:lnTo>
                      <a:lnTo>
                        <a:pt x="168" y="245"/>
                      </a:lnTo>
                      <a:lnTo>
                        <a:pt x="168" y="245"/>
                      </a:lnTo>
                      <a:lnTo>
                        <a:pt x="165" y="243"/>
                      </a:lnTo>
                      <a:lnTo>
                        <a:pt x="165" y="243"/>
                      </a:lnTo>
                      <a:lnTo>
                        <a:pt x="163" y="243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0" y="146"/>
                      </a:lnTo>
                      <a:lnTo>
                        <a:pt x="160" y="146"/>
                      </a:lnTo>
                      <a:lnTo>
                        <a:pt x="160" y="65"/>
                      </a:lnTo>
                      <a:lnTo>
                        <a:pt x="160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0"/>
                      </a:lnTo>
                      <a:lnTo>
                        <a:pt x="158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2"/>
                      </a:lnTo>
                      <a:lnTo>
                        <a:pt x="153" y="2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48" y="146"/>
                      </a:lnTo>
                      <a:lnTo>
                        <a:pt x="148" y="146"/>
                      </a:lnTo>
                      <a:lnTo>
                        <a:pt x="148" y="243"/>
                      </a:lnTo>
                      <a:lnTo>
                        <a:pt x="148" y="243"/>
                      </a:lnTo>
                      <a:lnTo>
                        <a:pt x="146" y="245"/>
                      </a:lnTo>
                      <a:lnTo>
                        <a:pt x="146" y="245"/>
                      </a:lnTo>
                      <a:lnTo>
                        <a:pt x="146" y="374"/>
                      </a:lnTo>
                      <a:lnTo>
                        <a:pt x="146" y="374"/>
                      </a:lnTo>
                      <a:lnTo>
                        <a:pt x="143" y="374"/>
                      </a:lnTo>
                      <a:lnTo>
                        <a:pt x="143" y="374"/>
                      </a:lnTo>
                      <a:lnTo>
                        <a:pt x="141" y="379"/>
                      </a:lnTo>
                      <a:lnTo>
                        <a:pt x="141" y="384"/>
                      </a:lnTo>
                      <a:lnTo>
                        <a:pt x="138" y="386"/>
                      </a:lnTo>
                      <a:lnTo>
                        <a:pt x="136" y="391"/>
                      </a:lnTo>
                      <a:lnTo>
                        <a:pt x="131" y="393"/>
                      </a:lnTo>
                      <a:lnTo>
                        <a:pt x="129" y="396"/>
                      </a:lnTo>
                      <a:lnTo>
                        <a:pt x="124" y="398"/>
                      </a:lnTo>
                      <a:lnTo>
                        <a:pt x="121" y="401"/>
                      </a:lnTo>
                      <a:lnTo>
                        <a:pt x="117" y="401"/>
                      </a:lnTo>
                      <a:lnTo>
                        <a:pt x="105" y="403"/>
                      </a:lnTo>
                      <a:lnTo>
                        <a:pt x="97" y="403"/>
                      </a:lnTo>
                      <a:lnTo>
                        <a:pt x="92" y="405"/>
                      </a:lnTo>
                      <a:lnTo>
                        <a:pt x="80" y="413"/>
                      </a:lnTo>
                      <a:lnTo>
                        <a:pt x="80" y="413"/>
                      </a:lnTo>
                      <a:lnTo>
                        <a:pt x="80" y="418"/>
                      </a:lnTo>
                      <a:lnTo>
                        <a:pt x="80" y="418"/>
                      </a:lnTo>
                      <a:lnTo>
                        <a:pt x="80" y="420"/>
                      </a:lnTo>
                      <a:lnTo>
                        <a:pt x="85" y="420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100" y="425"/>
                      </a:lnTo>
                      <a:lnTo>
                        <a:pt x="100" y="425"/>
                      </a:lnTo>
                      <a:lnTo>
                        <a:pt x="102" y="425"/>
                      </a:lnTo>
                      <a:lnTo>
                        <a:pt x="102" y="425"/>
                      </a:lnTo>
                      <a:lnTo>
                        <a:pt x="107" y="427"/>
                      </a:lnTo>
                      <a:lnTo>
                        <a:pt x="112" y="427"/>
                      </a:lnTo>
                      <a:lnTo>
                        <a:pt x="112" y="427"/>
                      </a:lnTo>
                      <a:lnTo>
                        <a:pt x="119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9" y="427"/>
                      </a:lnTo>
                      <a:lnTo>
                        <a:pt x="129" y="427"/>
                      </a:lnTo>
                      <a:lnTo>
                        <a:pt x="126" y="430"/>
                      </a:lnTo>
                      <a:lnTo>
                        <a:pt x="121" y="430"/>
                      </a:lnTo>
                      <a:lnTo>
                        <a:pt x="119" y="430"/>
                      </a:lnTo>
                      <a:lnTo>
                        <a:pt x="119" y="432"/>
                      </a:lnTo>
                      <a:lnTo>
                        <a:pt x="119" y="439"/>
                      </a:lnTo>
                      <a:lnTo>
                        <a:pt x="119" y="449"/>
                      </a:lnTo>
                      <a:lnTo>
                        <a:pt x="119" y="459"/>
                      </a:lnTo>
                      <a:lnTo>
                        <a:pt x="119" y="469"/>
                      </a:lnTo>
                      <a:lnTo>
                        <a:pt x="119" y="478"/>
                      </a:lnTo>
                      <a:lnTo>
                        <a:pt x="119" y="481"/>
                      </a:lnTo>
                      <a:lnTo>
                        <a:pt x="121" y="481"/>
                      </a:lnTo>
                      <a:lnTo>
                        <a:pt x="124" y="483"/>
                      </a:lnTo>
                      <a:lnTo>
                        <a:pt x="129" y="483"/>
                      </a:lnTo>
                      <a:lnTo>
                        <a:pt x="131" y="483"/>
                      </a:lnTo>
                      <a:lnTo>
                        <a:pt x="131" y="486"/>
                      </a:lnTo>
                      <a:lnTo>
                        <a:pt x="119" y="486"/>
                      </a:lnTo>
                      <a:lnTo>
                        <a:pt x="100" y="486"/>
                      </a:lnTo>
                      <a:lnTo>
                        <a:pt x="83" y="488"/>
                      </a:lnTo>
                      <a:lnTo>
                        <a:pt x="73" y="490"/>
                      </a:lnTo>
                      <a:lnTo>
                        <a:pt x="66" y="490"/>
                      </a:lnTo>
                      <a:lnTo>
                        <a:pt x="66" y="495"/>
                      </a:lnTo>
                      <a:lnTo>
                        <a:pt x="68" y="498"/>
                      </a:lnTo>
                      <a:lnTo>
                        <a:pt x="75" y="498"/>
                      </a:lnTo>
                      <a:lnTo>
                        <a:pt x="88" y="500"/>
                      </a:lnTo>
                      <a:lnTo>
                        <a:pt x="105" y="500"/>
                      </a:lnTo>
                      <a:lnTo>
                        <a:pt x="124" y="500"/>
                      </a:lnTo>
                      <a:lnTo>
                        <a:pt x="131" y="500"/>
                      </a:lnTo>
                      <a:lnTo>
                        <a:pt x="131" y="505"/>
                      </a:lnTo>
                      <a:lnTo>
                        <a:pt x="121" y="507"/>
                      </a:lnTo>
                      <a:lnTo>
                        <a:pt x="107" y="507"/>
                      </a:lnTo>
                      <a:lnTo>
                        <a:pt x="95" y="507"/>
                      </a:lnTo>
                      <a:lnTo>
                        <a:pt x="88" y="510"/>
                      </a:lnTo>
                      <a:lnTo>
                        <a:pt x="88" y="510"/>
                      </a:lnTo>
                      <a:lnTo>
                        <a:pt x="88" y="520"/>
                      </a:lnTo>
                      <a:lnTo>
                        <a:pt x="85" y="520"/>
                      </a:lnTo>
                      <a:lnTo>
                        <a:pt x="80" y="520"/>
                      </a:lnTo>
                      <a:lnTo>
                        <a:pt x="75" y="520"/>
                      </a:lnTo>
                      <a:lnTo>
                        <a:pt x="73" y="520"/>
                      </a:lnTo>
                      <a:lnTo>
                        <a:pt x="73" y="520"/>
                      </a:lnTo>
                      <a:lnTo>
                        <a:pt x="78" y="1331"/>
                      </a:lnTo>
                      <a:lnTo>
                        <a:pt x="27" y="1333"/>
                      </a:lnTo>
                      <a:lnTo>
                        <a:pt x="27" y="1350"/>
                      </a:lnTo>
                      <a:lnTo>
                        <a:pt x="0" y="1353"/>
                      </a:lnTo>
                      <a:lnTo>
                        <a:pt x="0" y="1671"/>
                      </a:lnTo>
                      <a:lnTo>
                        <a:pt x="1279" y="1671"/>
                      </a:lnTo>
                      <a:lnTo>
                        <a:pt x="1279" y="1154"/>
                      </a:lnTo>
                      <a:close/>
                      <a:moveTo>
                        <a:pt x="126" y="498"/>
                      </a:moveTo>
                      <a:lnTo>
                        <a:pt x="124" y="498"/>
                      </a:lnTo>
                      <a:lnTo>
                        <a:pt x="121" y="498"/>
                      </a:lnTo>
                      <a:lnTo>
                        <a:pt x="119" y="498"/>
                      </a:lnTo>
                      <a:lnTo>
                        <a:pt x="117" y="498"/>
                      </a:lnTo>
                      <a:lnTo>
                        <a:pt x="119" y="498"/>
                      </a:lnTo>
                      <a:lnTo>
                        <a:pt x="121" y="498"/>
                      </a:lnTo>
                      <a:lnTo>
                        <a:pt x="124" y="498"/>
                      </a:lnTo>
                      <a:lnTo>
                        <a:pt x="126" y="498"/>
                      </a:lnTo>
                      <a:lnTo>
                        <a:pt x="131" y="498"/>
                      </a:lnTo>
                      <a:lnTo>
                        <a:pt x="126" y="498"/>
                      </a:lnTo>
                      <a:close/>
                      <a:moveTo>
                        <a:pt x="117" y="568"/>
                      </a:moveTo>
                      <a:lnTo>
                        <a:pt x="121" y="568"/>
                      </a:lnTo>
                      <a:lnTo>
                        <a:pt x="131" y="568"/>
                      </a:lnTo>
                      <a:lnTo>
                        <a:pt x="138" y="568"/>
                      </a:lnTo>
                      <a:lnTo>
                        <a:pt x="138" y="656"/>
                      </a:lnTo>
                      <a:lnTo>
                        <a:pt x="134" y="656"/>
                      </a:lnTo>
                      <a:lnTo>
                        <a:pt x="124" y="656"/>
                      </a:lnTo>
                      <a:lnTo>
                        <a:pt x="119" y="656"/>
                      </a:lnTo>
                      <a:lnTo>
                        <a:pt x="117" y="568"/>
                      </a:lnTo>
                      <a:close/>
                      <a:moveTo>
                        <a:pt x="119" y="673"/>
                      </a:moveTo>
                      <a:lnTo>
                        <a:pt x="126" y="673"/>
                      </a:lnTo>
                      <a:lnTo>
                        <a:pt x="136" y="673"/>
                      </a:lnTo>
                      <a:lnTo>
                        <a:pt x="138" y="673"/>
                      </a:lnTo>
                      <a:lnTo>
                        <a:pt x="138" y="799"/>
                      </a:lnTo>
                      <a:lnTo>
                        <a:pt x="136" y="799"/>
                      </a:lnTo>
                      <a:lnTo>
                        <a:pt x="126" y="799"/>
                      </a:lnTo>
                      <a:lnTo>
                        <a:pt x="119" y="799"/>
                      </a:lnTo>
                      <a:lnTo>
                        <a:pt x="119" y="673"/>
                      </a:lnTo>
                      <a:close/>
                      <a:moveTo>
                        <a:pt x="119" y="814"/>
                      </a:moveTo>
                      <a:lnTo>
                        <a:pt x="124" y="814"/>
                      </a:lnTo>
                      <a:lnTo>
                        <a:pt x="136" y="814"/>
                      </a:lnTo>
                      <a:lnTo>
                        <a:pt x="141" y="814"/>
                      </a:lnTo>
                      <a:lnTo>
                        <a:pt x="141" y="937"/>
                      </a:lnTo>
                      <a:lnTo>
                        <a:pt x="136" y="937"/>
                      </a:lnTo>
                      <a:lnTo>
                        <a:pt x="129" y="937"/>
                      </a:lnTo>
                      <a:lnTo>
                        <a:pt x="119" y="937"/>
                      </a:lnTo>
                      <a:lnTo>
                        <a:pt x="119" y="814"/>
                      </a:lnTo>
                      <a:close/>
                      <a:moveTo>
                        <a:pt x="119" y="957"/>
                      </a:moveTo>
                      <a:lnTo>
                        <a:pt x="126" y="957"/>
                      </a:lnTo>
                      <a:lnTo>
                        <a:pt x="136" y="957"/>
                      </a:lnTo>
                      <a:lnTo>
                        <a:pt x="141" y="957"/>
                      </a:lnTo>
                      <a:lnTo>
                        <a:pt x="141" y="1071"/>
                      </a:lnTo>
                      <a:lnTo>
                        <a:pt x="138" y="1071"/>
                      </a:lnTo>
                      <a:lnTo>
                        <a:pt x="129" y="1071"/>
                      </a:lnTo>
                      <a:lnTo>
                        <a:pt x="121" y="1073"/>
                      </a:lnTo>
                      <a:lnTo>
                        <a:pt x="119" y="957"/>
                      </a:lnTo>
                      <a:close/>
                      <a:moveTo>
                        <a:pt x="129" y="1185"/>
                      </a:moveTo>
                      <a:lnTo>
                        <a:pt x="121" y="1188"/>
                      </a:lnTo>
                      <a:lnTo>
                        <a:pt x="121" y="1095"/>
                      </a:lnTo>
                      <a:lnTo>
                        <a:pt x="126" y="1095"/>
                      </a:lnTo>
                      <a:lnTo>
                        <a:pt x="136" y="1095"/>
                      </a:lnTo>
                      <a:lnTo>
                        <a:pt x="141" y="1095"/>
                      </a:lnTo>
                      <a:lnTo>
                        <a:pt x="141" y="1185"/>
                      </a:lnTo>
                      <a:lnTo>
                        <a:pt x="129" y="1185"/>
                      </a:lnTo>
                      <a:close/>
                      <a:moveTo>
                        <a:pt x="182" y="568"/>
                      </a:moveTo>
                      <a:lnTo>
                        <a:pt x="189" y="568"/>
                      </a:lnTo>
                      <a:lnTo>
                        <a:pt x="197" y="568"/>
                      </a:lnTo>
                      <a:lnTo>
                        <a:pt x="197" y="656"/>
                      </a:lnTo>
                      <a:lnTo>
                        <a:pt x="194" y="656"/>
                      </a:lnTo>
                      <a:lnTo>
                        <a:pt x="182" y="656"/>
                      </a:lnTo>
                      <a:lnTo>
                        <a:pt x="182" y="568"/>
                      </a:lnTo>
                      <a:close/>
                      <a:moveTo>
                        <a:pt x="182" y="673"/>
                      </a:moveTo>
                      <a:lnTo>
                        <a:pt x="189" y="673"/>
                      </a:lnTo>
                      <a:lnTo>
                        <a:pt x="197" y="673"/>
                      </a:lnTo>
                      <a:lnTo>
                        <a:pt x="199" y="799"/>
                      </a:lnTo>
                      <a:lnTo>
                        <a:pt x="189" y="799"/>
                      </a:lnTo>
                      <a:lnTo>
                        <a:pt x="182" y="799"/>
                      </a:lnTo>
                      <a:lnTo>
                        <a:pt x="182" y="673"/>
                      </a:lnTo>
                      <a:close/>
                      <a:moveTo>
                        <a:pt x="182" y="814"/>
                      </a:moveTo>
                      <a:lnTo>
                        <a:pt x="194" y="814"/>
                      </a:lnTo>
                      <a:lnTo>
                        <a:pt x="199" y="814"/>
                      </a:lnTo>
                      <a:lnTo>
                        <a:pt x="199" y="937"/>
                      </a:lnTo>
                      <a:lnTo>
                        <a:pt x="192" y="937"/>
                      </a:lnTo>
                      <a:lnTo>
                        <a:pt x="184" y="937"/>
                      </a:lnTo>
                      <a:lnTo>
                        <a:pt x="182" y="814"/>
                      </a:lnTo>
                      <a:close/>
                      <a:moveTo>
                        <a:pt x="184" y="957"/>
                      </a:moveTo>
                      <a:lnTo>
                        <a:pt x="194" y="957"/>
                      </a:lnTo>
                      <a:lnTo>
                        <a:pt x="199" y="957"/>
                      </a:lnTo>
                      <a:lnTo>
                        <a:pt x="199" y="1071"/>
                      </a:lnTo>
                      <a:lnTo>
                        <a:pt x="192" y="1071"/>
                      </a:lnTo>
                      <a:lnTo>
                        <a:pt x="184" y="1071"/>
                      </a:lnTo>
                      <a:lnTo>
                        <a:pt x="184" y="957"/>
                      </a:lnTo>
                      <a:close/>
                      <a:moveTo>
                        <a:pt x="199" y="1188"/>
                      </a:moveTo>
                      <a:lnTo>
                        <a:pt x="184" y="1185"/>
                      </a:lnTo>
                      <a:lnTo>
                        <a:pt x="184" y="1098"/>
                      </a:lnTo>
                      <a:lnTo>
                        <a:pt x="197" y="1098"/>
                      </a:lnTo>
                      <a:lnTo>
                        <a:pt x="199" y="1098"/>
                      </a:lnTo>
                      <a:lnTo>
                        <a:pt x="201" y="1188"/>
                      </a:lnTo>
                      <a:lnTo>
                        <a:pt x="199" y="1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47" name="ï$ļïďé"/>
                <p:cNvSpPr/>
                <p:nvPr/>
              </p:nvSpPr>
              <p:spPr bwMode="auto">
                <a:xfrm>
                  <a:off x="4473713" y="2619000"/>
                  <a:ext cx="3244574" cy="4239000"/>
                </a:xfrm>
                <a:custGeom>
                  <a:avLst/>
                  <a:gdLst>
                    <a:gd name="T0" fmla="*/ 933 w 1279"/>
                    <a:gd name="T1" fmla="*/ 988 h 1671"/>
                    <a:gd name="T2" fmla="*/ 712 w 1279"/>
                    <a:gd name="T3" fmla="*/ 933 h 1671"/>
                    <a:gd name="T4" fmla="*/ 577 w 1279"/>
                    <a:gd name="T5" fmla="*/ 1207 h 1671"/>
                    <a:gd name="T6" fmla="*/ 303 w 1279"/>
                    <a:gd name="T7" fmla="*/ 1336 h 1671"/>
                    <a:gd name="T8" fmla="*/ 230 w 1279"/>
                    <a:gd name="T9" fmla="*/ 517 h 1671"/>
                    <a:gd name="T10" fmla="*/ 194 w 1279"/>
                    <a:gd name="T11" fmla="*/ 505 h 1671"/>
                    <a:gd name="T12" fmla="*/ 240 w 1279"/>
                    <a:gd name="T13" fmla="*/ 498 h 1671"/>
                    <a:gd name="T14" fmla="*/ 211 w 1279"/>
                    <a:gd name="T15" fmla="*/ 486 h 1671"/>
                    <a:gd name="T16" fmla="*/ 194 w 1279"/>
                    <a:gd name="T17" fmla="*/ 481 h 1671"/>
                    <a:gd name="T18" fmla="*/ 192 w 1279"/>
                    <a:gd name="T19" fmla="*/ 432 h 1671"/>
                    <a:gd name="T20" fmla="*/ 182 w 1279"/>
                    <a:gd name="T21" fmla="*/ 427 h 1671"/>
                    <a:gd name="T22" fmla="*/ 204 w 1279"/>
                    <a:gd name="T23" fmla="*/ 425 h 1671"/>
                    <a:gd name="T24" fmla="*/ 218 w 1279"/>
                    <a:gd name="T25" fmla="*/ 425 h 1671"/>
                    <a:gd name="T26" fmla="*/ 233 w 1279"/>
                    <a:gd name="T27" fmla="*/ 418 h 1671"/>
                    <a:gd name="T28" fmla="*/ 235 w 1279"/>
                    <a:gd name="T29" fmla="*/ 410 h 1671"/>
                    <a:gd name="T30" fmla="*/ 189 w 1279"/>
                    <a:gd name="T31" fmla="*/ 398 h 1671"/>
                    <a:gd name="T32" fmla="*/ 172 w 1279"/>
                    <a:gd name="T33" fmla="*/ 379 h 1671"/>
                    <a:gd name="T34" fmla="*/ 168 w 1279"/>
                    <a:gd name="T35" fmla="*/ 245 h 1671"/>
                    <a:gd name="T36" fmla="*/ 163 w 1279"/>
                    <a:gd name="T37" fmla="*/ 146 h 1671"/>
                    <a:gd name="T38" fmla="*/ 158 w 1279"/>
                    <a:gd name="T39" fmla="*/ 63 h 1671"/>
                    <a:gd name="T40" fmla="*/ 155 w 1279"/>
                    <a:gd name="T41" fmla="*/ 0 h 1671"/>
                    <a:gd name="T42" fmla="*/ 153 w 1279"/>
                    <a:gd name="T43" fmla="*/ 0 h 1671"/>
                    <a:gd name="T44" fmla="*/ 151 w 1279"/>
                    <a:gd name="T45" fmla="*/ 65 h 1671"/>
                    <a:gd name="T46" fmla="*/ 148 w 1279"/>
                    <a:gd name="T47" fmla="*/ 146 h 1671"/>
                    <a:gd name="T48" fmla="*/ 146 w 1279"/>
                    <a:gd name="T49" fmla="*/ 374 h 1671"/>
                    <a:gd name="T50" fmla="*/ 138 w 1279"/>
                    <a:gd name="T51" fmla="*/ 386 h 1671"/>
                    <a:gd name="T52" fmla="*/ 117 w 1279"/>
                    <a:gd name="T53" fmla="*/ 401 h 1671"/>
                    <a:gd name="T54" fmla="*/ 80 w 1279"/>
                    <a:gd name="T55" fmla="*/ 418 h 1671"/>
                    <a:gd name="T56" fmla="*/ 95 w 1279"/>
                    <a:gd name="T57" fmla="*/ 425 h 1671"/>
                    <a:gd name="T58" fmla="*/ 112 w 1279"/>
                    <a:gd name="T59" fmla="*/ 427 h 1671"/>
                    <a:gd name="T60" fmla="*/ 129 w 1279"/>
                    <a:gd name="T61" fmla="*/ 427 h 1671"/>
                    <a:gd name="T62" fmla="*/ 119 w 1279"/>
                    <a:gd name="T63" fmla="*/ 439 h 1671"/>
                    <a:gd name="T64" fmla="*/ 121 w 1279"/>
                    <a:gd name="T65" fmla="*/ 481 h 1671"/>
                    <a:gd name="T66" fmla="*/ 100 w 1279"/>
                    <a:gd name="T67" fmla="*/ 486 h 1671"/>
                    <a:gd name="T68" fmla="*/ 75 w 1279"/>
                    <a:gd name="T69" fmla="*/ 498 h 1671"/>
                    <a:gd name="T70" fmla="*/ 121 w 1279"/>
                    <a:gd name="T71" fmla="*/ 507 h 1671"/>
                    <a:gd name="T72" fmla="*/ 85 w 1279"/>
                    <a:gd name="T73" fmla="*/ 520 h 1671"/>
                    <a:gd name="T74" fmla="*/ 27 w 1279"/>
                    <a:gd name="T75" fmla="*/ 1333 h 1671"/>
                    <a:gd name="T76" fmla="*/ 126 w 1279"/>
                    <a:gd name="T77" fmla="*/ 498 h 1671"/>
                    <a:gd name="T78" fmla="*/ 121 w 1279"/>
                    <a:gd name="T79" fmla="*/ 498 h 1671"/>
                    <a:gd name="T80" fmla="*/ 121 w 1279"/>
                    <a:gd name="T81" fmla="*/ 568 h 1671"/>
                    <a:gd name="T82" fmla="*/ 119 w 1279"/>
                    <a:gd name="T83" fmla="*/ 656 h 1671"/>
                    <a:gd name="T84" fmla="*/ 138 w 1279"/>
                    <a:gd name="T85" fmla="*/ 799 h 1671"/>
                    <a:gd name="T86" fmla="*/ 124 w 1279"/>
                    <a:gd name="T87" fmla="*/ 814 h 1671"/>
                    <a:gd name="T88" fmla="*/ 119 w 1279"/>
                    <a:gd name="T89" fmla="*/ 937 h 1671"/>
                    <a:gd name="T90" fmla="*/ 141 w 1279"/>
                    <a:gd name="T91" fmla="*/ 1071 h 1671"/>
                    <a:gd name="T92" fmla="*/ 121 w 1279"/>
                    <a:gd name="T93" fmla="*/ 1188 h 1671"/>
                    <a:gd name="T94" fmla="*/ 129 w 1279"/>
                    <a:gd name="T95" fmla="*/ 1185 h 1671"/>
                    <a:gd name="T96" fmla="*/ 182 w 1279"/>
                    <a:gd name="T97" fmla="*/ 656 h 1671"/>
                    <a:gd name="T98" fmla="*/ 189 w 1279"/>
                    <a:gd name="T99" fmla="*/ 799 h 1671"/>
                    <a:gd name="T100" fmla="*/ 199 w 1279"/>
                    <a:gd name="T101" fmla="*/ 937 h 1671"/>
                    <a:gd name="T102" fmla="*/ 199 w 1279"/>
                    <a:gd name="T103" fmla="*/ 957 h 1671"/>
                    <a:gd name="T104" fmla="*/ 184 w 1279"/>
                    <a:gd name="T105" fmla="*/ 1185 h 1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79" h="1671">
                      <a:moveTo>
                        <a:pt x="1279" y="1154"/>
                      </a:moveTo>
                      <a:lnTo>
                        <a:pt x="1182" y="1178"/>
                      </a:lnTo>
                      <a:lnTo>
                        <a:pt x="1100" y="1212"/>
                      </a:lnTo>
                      <a:lnTo>
                        <a:pt x="1063" y="1212"/>
                      </a:lnTo>
                      <a:lnTo>
                        <a:pt x="1063" y="988"/>
                      </a:lnTo>
                      <a:lnTo>
                        <a:pt x="933" y="988"/>
                      </a:lnTo>
                      <a:lnTo>
                        <a:pt x="933" y="933"/>
                      </a:lnTo>
                      <a:lnTo>
                        <a:pt x="894" y="933"/>
                      </a:lnTo>
                      <a:lnTo>
                        <a:pt x="894" y="877"/>
                      </a:lnTo>
                      <a:lnTo>
                        <a:pt x="783" y="877"/>
                      </a:lnTo>
                      <a:lnTo>
                        <a:pt x="783" y="933"/>
                      </a:lnTo>
                      <a:lnTo>
                        <a:pt x="712" y="933"/>
                      </a:lnTo>
                      <a:lnTo>
                        <a:pt x="712" y="988"/>
                      </a:lnTo>
                      <a:lnTo>
                        <a:pt x="671" y="988"/>
                      </a:lnTo>
                      <a:lnTo>
                        <a:pt x="671" y="1183"/>
                      </a:lnTo>
                      <a:lnTo>
                        <a:pt x="659" y="1180"/>
                      </a:lnTo>
                      <a:lnTo>
                        <a:pt x="618" y="1188"/>
                      </a:lnTo>
                      <a:lnTo>
                        <a:pt x="577" y="1207"/>
                      </a:lnTo>
                      <a:lnTo>
                        <a:pt x="543" y="1236"/>
                      </a:lnTo>
                      <a:lnTo>
                        <a:pt x="519" y="1275"/>
                      </a:lnTo>
                      <a:lnTo>
                        <a:pt x="506" y="1309"/>
                      </a:lnTo>
                      <a:lnTo>
                        <a:pt x="315" y="1309"/>
                      </a:lnTo>
                      <a:lnTo>
                        <a:pt x="303" y="1314"/>
                      </a:lnTo>
                      <a:lnTo>
                        <a:pt x="303" y="1336"/>
                      </a:lnTo>
                      <a:lnTo>
                        <a:pt x="247" y="1333"/>
                      </a:lnTo>
                      <a:lnTo>
                        <a:pt x="243" y="520"/>
                      </a:lnTo>
                      <a:lnTo>
                        <a:pt x="243" y="520"/>
                      </a:lnTo>
                      <a:lnTo>
                        <a:pt x="240" y="520"/>
                      </a:lnTo>
                      <a:lnTo>
                        <a:pt x="235" y="517"/>
                      </a:lnTo>
                      <a:lnTo>
                        <a:pt x="230" y="517"/>
                      </a:lnTo>
                      <a:lnTo>
                        <a:pt x="230" y="517"/>
                      </a:lnTo>
                      <a:lnTo>
                        <a:pt x="230" y="510"/>
                      </a:lnTo>
                      <a:lnTo>
                        <a:pt x="228" y="507"/>
                      </a:lnTo>
                      <a:lnTo>
                        <a:pt x="221" y="507"/>
                      </a:lnTo>
                      <a:lnTo>
                        <a:pt x="209" y="507"/>
                      </a:lnTo>
                      <a:lnTo>
                        <a:pt x="194" y="505"/>
                      </a:lnTo>
                      <a:lnTo>
                        <a:pt x="184" y="505"/>
                      </a:lnTo>
                      <a:lnTo>
                        <a:pt x="184" y="500"/>
                      </a:lnTo>
                      <a:lnTo>
                        <a:pt x="192" y="500"/>
                      </a:lnTo>
                      <a:lnTo>
                        <a:pt x="211" y="500"/>
                      </a:lnTo>
                      <a:lnTo>
                        <a:pt x="228" y="498"/>
                      </a:lnTo>
                      <a:lnTo>
                        <a:pt x="240" y="498"/>
                      </a:lnTo>
                      <a:lnTo>
                        <a:pt x="247" y="495"/>
                      </a:lnTo>
                      <a:lnTo>
                        <a:pt x="247" y="493"/>
                      </a:lnTo>
                      <a:lnTo>
                        <a:pt x="247" y="490"/>
                      </a:lnTo>
                      <a:lnTo>
                        <a:pt x="240" y="488"/>
                      </a:lnTo>
                      <a:lnTo>
                        <a:pt x="228" y="486"/>
                      </a:lnTo>
                      <a:lnTo>
                        <a:pt x="211" y="486"/>
                      </a:lnTo>
                      <a:lnTo>
                        <a:pt x="189" y="486"/>
                      </a:lnTo>
                      <a:lnTo>
                        <a:pt x="184" y="486"/>
                      </a:lnTo>
                      <a:lnTo>
                        <a:pt x="184" y="483"/>
                      </a:lnTo>
                      <a:lnTo>
                        <a:pt x="187" y="483"/>
                      </a:lnTo>
                      <a:lnTo>
                        <a:pt x="192" y="481"/>
                      </a:lnTo>
                      <a:lnTo>
                        <a:pt x="194" y="481"/>
                      </a:lnTo>
                      <a:lnTo>
                        <a:pt x="194" y="478"/>
                      </a:lnTo>
                      <a:lnTo>
                        <a:pt x="194" y="469"/>
                      </a:lnTo>
                      <a:lnTo>
                        <a:pt x="192" y="459"/>
                      </a:lnTo>
                      <a:lnTo>
                        <a:pt x="192" y="449"/>
                      </a:lnTo>
                      <a:lnTo>
                        <a:pt x="192" y="439"/>
                      </a:lnTo>
                      <a:lnTo>
                        <a:pt x="192" y="432"/>
                      </a:lnTo>
                      <a:lnTo>
                        <a:pt x="192" y="430"/>
                      </a:lnTo>
                      <a:lnTo>
                        <a:pt x="192" y="430"/>
                      </a:lnTo>
                      <a:lnTo>
                        <a:pt x="189" y="427"/>
                      </a:lnTo>
                      <a:lnTo>
                        <a:pt x="184" y="427"/>
                      </a:lnTo>
                      <a:lnTo>
                        <a:pt x="182" y="427"/>
                      </a:lnTo>
                      <a:lnTo>
                        <a:pt x="182" y="427"/>
                      </a:lnTo>
                      <a:lnTo>
                        <a:pt x="184" y="427"/>
                      </a:lnTo>
                      <a:lnTo>
                        <a:pt x="189" y="427"/>
                      </a:lnTo>
                      <a:lnTo>
                        <a:pt x="189" y="427"/>
                      </a:lnTo>
                      <a:lnTo>
                        <a:pt x="199" y="427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9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8" y="425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30" y="418"/>
                      </a:lnTo>
                      <a:lnTo>
                        <a:pt x="233" y="418"/>
                      </a:lnTo>
                      <a:lnTo>
                        <a:pt x="233" y="418"/>
                      </a:lnTo>
                      <a:lnTo>
                        <a:pt x="235" y="415"/>
                      </a:lnTo>
                      <a:lnTo>
                        <a:pt x="235" y="413"/>
                      </a:lnTo>
                      <a:lnTo>
                        <a:pt x="235" y="413"/>
                      </a:lnTo>
                      <a:lnTo>
                        <a:pt x="235" y="410"/>
                      </a:lnTo>
                      <a:lnTo>
                        <a:pt x="235" y="410"/>
                      </a:lnTo>
                      <a:lnTo>
                        <a:pt x="221" y="403"/>
                      </a:lnTo>
                      <a:lnTo>
                        <a:pt x="218" y="403"/>
                      </a:lnTo>
                      <a:lnTo>
                        <a:pt x="209" y="401"/>
                      </a:lnTo>
                      <a:lnTo>
                        <a:pt x="197" y="401"/>
                      </a:lnTo>
                      <a:lnTo>
                        <a:pt x="194" y="401"/>
                      </a:lnTo>
                      <a:lnTo>
                        <a:pt x="189" y="398"/>
                      </a:lnTo>
                      <a:lnTo>
                        <a:pt x="187" y="396"/>
                      </a:lnTo>
                      <a:lnTo>
                        <a:pt x="182" y="393"/>
                      </a:lnTo>
                      <a:lnTo>
                        <a:pt x="180" y="391"/>
                      </a:lnTo>
                      <a:lnTo>
                        <a:pt x="177" y="386"/>
                      </a:lnTo>
                      <a:lnTo>
                        <a:pt x="175" y="381"/>
                      </a:lnTo>
                      <a:lnTo>
                        <a:pt x="172" y="379"/>
                      </a:lnTo>
                      <a:lnTo>
                        <a:pt x="170" y="374"/>
                      </a:lnTo>
                      <a:lnTo>
                        <a:pt x="170" y="374"/>
                      </a:lnTo>
                      <a:lnTo>
                        <a:pt x="168" y="374"/>
                      </a:lnTo>
                      <a:lnTo>
                        <a:pt x="168" y="374"/>
                      </a:lnTo>
                      <a:lnTo>
                        <a:pt x="168" y="245"/>
                      </a:lnTo>
                      <a:lnTo>
                        <a:pt x="168" y="245"/>
                      </a:lnTo>
                      <a:lnTo>
                        <a:pt x="165" y="243"/>
                      </a:lnTo>
                      <a:lnTo>
                        <a:pt x="165" y="243"/>
                      </a:lnTo>
                      <a:lnTo>
                        <a:pt x="163" y="243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0" y="146"/>
                      </a:lnTo>
                      <a:lnTo>
                        <a:pt x="160" y="146"/>
                      </a:lnTo>
                      <a:lnTo>
                        <a:pt x="160" y="65"/>
                      </a:lnTo>
                      <a:lnTo>
                        <a:pt x="160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0"/>
                      </a:lnTo>
                      <a:lnTo>
                        <a:pt x="158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2"/>
                      </a:lnTo>
                      <a:lnTo>
                        <a:pt x="153" y="2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48" y="146"/>
                      </a:lnTo>
                      <a:lnTo>
                        <a:pt x="148" y="146"/>
                      </a:lnTo>
                      <a:lnTo>
                        <a:pt x="148" y="243"/>
                      </a:lnTo>
                      <a:lnTo>
                        <a:pt x="148" y="243"/>
                      </a:lnTo>
                      <a:lnTo>
                        <a:pt x="146" y="245"/>
                      </a:lnTo>
                      <a:lnTo>
                        <a:pt x="146" y="245"/>
                      </a:lnTo>
                      <a:lnTo>
                        <a:pt x="146" y="374"/>
                      </a:lnTo>
                      <a:lnTo>
                        <a:pt x="146" y="374"/>
                      </a:lnTo>
                      <a:lnTo>
                        <a:pt x="143" y="374"/>
                      </a:lnTo>
                      <a:lnTo>
                        <a:pt x="143" y="374"/>
                      </a:lnTo>
                      <a:lnTo>
                        <a:pt x="141" y="379"/>
                      </a:lnTo>
                      <a:lnTo>
                        <a:pt x="141" y="384"/>
                      </a:lnTo>
                      <a:lnTo>
                        <a:pt x="138" y="386"/>
                      </a:lnTo>
                      <a:lnTo>
                        <a:pt x="136" y="391"/>
                      </a:lnTo>
                      <a:lnTo>
                        <a:pt x="131" y="393"/>
                      </a:lnTo>
                      <a:lnTo>
                        <a:pt x="129" y="396"/>
                      </a:lnTo>
                      <a:lnTo>
                        <a:pt x="124" y="398"/>
                      </a:lnTo>
                      <a:lnTo>
                        <a:pt x="121" y="401"/>
                      </a:lnTo>
                      <a:lnTo>
                        <a:pt x="117" y="401"/>
                      </a:lnTo>
                      <a:lnTo>
                        <a:pt x="105" y="403"/>
                      </a:lnTo>
                      <a:lnTo>
                        <a:pt x="97" y="403"/>
                      </a:lnTo>
                      <a:lnTo>
                        <a:pt x="92" y="405"/>
                      </a:lnTo>
                      <a:lnTo>
                        <a:pt x="80" y="413"/>
                      </a:lnTo>
                      <a:lnTo>
                        <a:pt x="80" y="413"/>
                      </a:lnTo>
                      <a:lnTo>
                        <a:pt x="80" y="418"/>
                      </a:lnTo>
                      <a:lnTo>
                        <a:pt x="80" y="418"/>
                      </a:lnTo>
                      <a:lnTo>
                        <a:pt x="80" y="420"/>
                      </a:lnTo>
                      <a:lnTo>
                        <a:pt x="85" y="420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100" y="425"/>
                      </a:lnTo>
                      <a:lnTo>
                        <a:pt x="100" y="425"/>
                      </a:lnTo>
                      <a:lnTo>
                        <a:pt x="102" y="425"/>
                      </a:lnTo>
                      <a:lnTo>
                        <a:pt x="102" y="425"/>
                      </a:lnTo>
                      <a:lnTo>
                        <a:pt x="107" y="427"/>
                      </a:lnTo>
                      <a:lnTo>
                        <a:pt x="112" y="427"/>
                      </a:lnTo>
                      <a:lnTo>
                        <a:pt x="112" y="427"/>
                      </a:lnTo>
                      <a:lnTo>
                        <a:pt x="119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9" y="427"/>
                      </a:lnTo>
                      <a:lnTo>
                        <a:pt x="129" y="427"/>
                      </a:lnTo>
                      <a:lnTo>
                        <a:pt x="126" y="430"/>
                      </a:lnTo>
                      <a:lnTo>
                        <a:pt x="121" y="430"/>
                      </a:lnTo>
                      <a:lnTo>
                        <a:pt x="119" y="430"/>
                      </a:lnTo>
                      <a:lnTo>
                        <a:pt x="119" y="432"/>
                      </a:lnTo>
                      <a:lnTo>
                        <a:pt x="119" y="439"/>
                      </a:lnTo>
                      <a:lnTo>
                        <a:pt x="119" y="449"/>
                      </a:lnTo>
                      <a:lnTo>
                        <a:pt x="119" y="459"/>
                      </a:lnTo>
                      <a:lnTo>
                        <a:pt x="119" y="469"/>
                      </a:lnTo>
                      <a:lnTo>
                        <a:pt x="119" y="478"/>
                      </a:lnTo>
                      <a:lnTo>
                        <a:pt x="119" y="481"/>
                      </a:lnTo>
                      <a:lnTo>
                        <a:pt x="121" y="481"/>
                      </a:lnTo>
                      <a:lnTo>
                        <a:pt x="124" y="483"/>
                      </a:lnTo>
                      <a:lnTo>
                        <a:pt x="129" y="483"/>
                      </a:lnTo>
                      <a:lnTo>
                        <a:pt x="131" y="483"/>
                      </a:lnTo>
                      <a:lnTo>
                        <a:pt x="131" y="486"/>
                      </a:lnTo>
                      <a:lnTo>
                        <a:pt x="119" y="486"/>
                      </a:lnTo>
                      <a:lnTo>
                        <a:pt x="100" y="486"/>
                      </a:lnTo>
                      <a:lnTo>
                        <a:pt x="83" y="488"/>
                      </a:lnTo>
                      <a:lnTo>
                        <a:pt x="73" y="490"/>
                      </a:lnTo>
                      <a:lnTo>
                        <a:pt x="66" y="490"/>
                      </a:lnTo>
                      <a:lnTo>
                        <a:pt x="66" y="495"/>
                      </a:lnTo>
                      <a:lnTo>
                        <a:pt x="68" y="498"/>
                      </a:lnTo>
                      <a:lnTo>
                        <a:pt x="75" y="498"/>
                      </a:lnTo>
                      <a:lnTo>
                        <a:pt x="88" y="500"/>
                      </a:lnTo>
                      <a:lnTo>
                        <a:pt x="105" y="500"/>
                      </a:lnTo>
                      <a:lnTo>
                        <a:pt x="124" y="500"/>
                      </a:lnTo>
                      <a:lnTo>
                        <a:pt x="131" y="500"/>
                      </a:lnTo>
                      <a:lnTo>
                        <a:pt x="131" y="505"/>
                      </a:lnTo>
                      <a:lnTo>
                        <a:pt x="121" y="507"/>
                      </a:lnTo>
                      <a:lnTo>
                        <a:pt x="107" y="507"/>
                      </a:lnTo>
                      <a:lnTo>
                        <a:pt x="95" y="507"/>
                      </a:lnTo>
                      <a:lnTo>
                        <a:pt x="88" y="510"/>
                      </a:lnTo>
                      <a:lnTo>
                        <a:pt x="88" y="510"/>
                      </a:lnTo>
                      <a:lnTo>
                        <a:pt x="88" y="520"/>
                      </a:lnTo>
                      <a:lnTo>
                        <a:pt x="85" y="520"/>
                      </a:lnTo>
                      <a:lnTo>
                        <a:pt x="80" y="520"/>
                      </a:lnTo>
                      <a:lnTo>
                        <a:pt x="75" y="520"/>
                      </a:lnTo>
                      <a:lnTo>
                        <a:pt x="73" y="520"/>
                      </a:lnTo>
                      <a:lnTo>
                        <a:pt x="73" y="520"/>
                      </a:lnTo>
                      <a:lnTo>
                        <a:pt x="78" y="1331"/>
                      </a:lnTo>
                      <a:lnTo>
                        <a:pt x="27" y="1333"/>
                      </a:lnTo>
                      <a:lnTo>
                        <a:pt x="27" y="1350"/>
                      </a:lnTo>
                      <a:lnTo>
                        <a:pt x="0" y="1353"/>
                      </a:lnTo>
                      <a:lnTo>
                        <a:pt x="0" y="1671"/>
                      </a:lnTo>
                      <a:lnTo>
                        <a:pt x="1279" y="1671"/>
                      </a:lnTo>
                      <a:lnTo>
                        <a:pt x="1279" y="1154"/>
                      </a:lnTo>
                      <a:close/>
                      <a:moveTo>
                        <a:pt x="126" y="498"/>
                      </a:moveTo>
                      <a:lnTo>
                        <a:pt x="124" y="498"/>
                      </a:lnTo>
                      <a:lnTo>
                        <a:pt x="121" y="498"/>
                      </a:lnTo>
                      <a:lnTo>
                        <a:pt x="119" y="498"/>
                      </a:lnTo>
                      <a:lnTo>
                        <a:pt x="117" y="498"/>
                      </a:lnTo>
                      <a:lnTo>
                        <a:pt x="119" y="498"/>
                      </a:lnTo>
                      <a:lnTo>
                        <a:pt x="121" y="498"/>
                      </a:lnTo>
                      <a:lnTo>
                        <a:pt x="124" y="498"/>
                      </a:lnTo>
                      <a:lnTo>
                        <a:pt x="126" y="498"/>
                      </a:lnTo>
                      <a:lnTo>
                        <a:pt x="131" y="498"/>
                      </a:lnTo>
                      <a:lnTo>
                        <a:pt x="126" y="498"/>
                      </a:lnTo>
                      <a:close/>
                      <a:moveTo>
                        <a:pt x="117" y="568"/>
                      </a:moveTo>
                      <a:lnTo>
                        <a:pt x="121" y="568"/>
                      </a:lnTo>
                      <a:lnTo>
                        <a:pt x="131" y="568"/>
                      </a:lnTo>
                      <a:lnTo>
                        <a:pt x="138" y="568"/>
                      </a:lnTo>
                      <a:lnTo>
                        <a:pt x="138" y="656"/>
                      </a:lnTo>
                      <a:lnTo>
                        <a:pt x="134" y="656"/>
                      </a:lnTo>
                      <a:lnTo>
                        <a:pt x="124" y="656"/>
                      </a:lnTo>
                      <a:lnTo>
                        <a:pt x="119" y="656"/>
                      </a:lnTo>
                      <a:lnTo>
                        <a:pt x="117" y="568"/>
                      </a:lnTo>
                      <a:close/>
                      <a:moveTo>
                        <a:pt x="119" y="673"/>
                      </a:moveTo>
                      <a:lnTo>
                        <a:pt x="126" y="673"/>
                      </a:lnTo>
                      <a:lnTo>
                        <a:pt x="136" y="673"/>
                      </a:lnTo>
                      <a:lnTo>
                        <a:pt x="138" y="673"/>
                      </a:lnTo>
                      <a:lnTo>
                        <a:pt x="138" y="799"/>
                      </a:lnTo>
                      <a:lnTo>
                        <a:pt x="136" y="799"/>
                      </a:lnTo>
                      <a:lnTo>
                        <a:pt x="126" y="799"/>
                      </a:lnTo>
                      <a:lnTo>
                        <a:pt x="119" y="799"/>
                      </a:lnTo>
                      <a:lnTo>
                        <a:pt x="119" y="673"/>
                      </a:lnTo>
                      <a:close/>
                      <a:moveTo>
                        <a:pt x="119" y="814"/>
                      </a:moveTo>
                      <a:lnTo>
                        <a:pt x="124" y="814"/>
                      </a:lnTo>
                      <a:lnTo>
                        <a:pt x="136" y="814"/>
                      </a:lnTo>
                      <a:lnTo>
                        <a:pt x="141" y="814"/>
                      </a:lnTo>
                      <a:lnTo>
                        <a:pt x="141" y="937"/>
                      </a:lnTo>
                      <a:lnTo>
                        <a:pt x="136" y="937"/>
                      </a:lnTo>
                      <a:lnTo>
                        <a:pt x="129" y="937"/>
                      </a:lnTo>
                      <a:lnTo>
                        <a:pt x="119" y="937"/>
                      </a:lnTo>
                      <a:lnTo>
                        <a:pt x="119" y="814"/>
                      </a:lnTo>
                      <a:close/>
                      <a:moveTo>
                        <a:pt x="119" y="957"/>
                      </a:moveTo>
                      <a:lnTo>
                        <a:pt x="126" y="957"/>
                      </a:lnTo>
                      <a:lnTo>
                        <a:pt x="136" y="957"/>
                      </a:lnTo>
                      <a:lnTo>
                        <a:pt x="141" y="957"/>
                      </a:lnTo>
                      <a:lnTo>
                        <a:pt x="141" y="1071"/>
                      </a:lnTo>
                      <a:lnTo>
                        <a:pt x="138" y="1071"/>
                      </a:lnTo>
                      <a:lnTo>
                        <a:pt x="129" y="1071"/>
                      </a:lnTo>
                      <a:lnTo>
                        <a:pt x="121" y="1073"/>
                      </a:lnTo>
                      <a:lnTo>
                        <a:pt x="119" y="957"/>
                      </a:lnTo>
                      <a:close/>
                      <a:moveTo>
                        <a:pt x="129" y="1185"/>
                      </a:moveTo>
                      <a:lnTo>
                        <a:pt x="121" y="1188"/>
                      </a:lnTo>
                      <a:lnTo>
                        <a:pt x="121" y="1095"/>
                      </a:lnTo>
                      <a:lnTo>
                        <a:pt x="126" y="1095"/>
                      </a:lnTo>
                      <a:lnTo>
                        <a:pt x="136" y="1095"/>
                      </a:lnTo>
                      <a:lnTo>
                        <a:pt x="141" y="1095"/>
                      </a:lnTo>
                      <a:lnTo>
                        <a:pt x="141" y="1185"/>
                      </a:lnTo>
                      <a:lnTo>
                        <a:pt x="129" y="1185"/>
                      </a:lnTo>
                      <a:close/>
                      <a:moveTo>
                        <a:pt x="182" y="568"/>
                      </a:moveTo>
                      <a:lnTo>
                        <a:pt x="189" y="568"/>
                      </a:lnTo>
                      <a:lnTo>
                        <a:pt x="197" y="568"/>
                      </a:lnTo>
                      <a:lnTo>
                        <a:pt x="197" y="656"/>
                      </a:lnTo>
                      <a:lnTo>
                        <a:pt x="194" y="656"/>
                      </a:lnTo>
                      <a:lnTo>
                        <a:pt x="182" y="656"/>
                      </a:lnTo>
                      <a:lnTo>
                        <a:pt x="182" y="568"/>
                      </a:lnTo>
                      <a:close/>
                      <a:moveTo>
                        <a:pt x="182" y="673"/>
                      </a:moveTo>
                      <a:lnTo>
                        <a:pt x="189" y="673"/>
                      </a:lnTo>
                      <a:lnTo>
                        <a:pt x="197" y="673"/>
                      </a:lnTo>
                      <a:lnTo>
                        <a:pt x="199" y="799"/>
                      </a:lnTo>
                      <a:lnTo>
                        <a:pt x="189" y="799"/>
                      </a:lnTo>
                      <a:lnTo>
                        <a:pt x="182" y="799"/>
                      </a:lnTo>
                      <a:lnTo>
                        <a:pt x="182" y="673"/>
                      </a:lnTo>
                      <a:close/>
                      <a:moveTo>
                        <a:pt x="182" y="814"/>
                      </a:moveTo>
                      <a:lnTo>
                        <a:pt x="194" y="814"/>
                      </a:lnTo>
                      <a:lnTo>
                        <a:pt x="199" y="814"/>
                      </a:lnTo>
                      <a:lnTo>
                        <a:pt x="199" y="937"/>
                      </a:lnTo>
                      <a:lnTo>
                        <a:pt x="192" y="937"/>
                      </a:lnTo>
                      <a:lnTo>
                        <a:pt x="184" y="937"/>
                      </a:lnTo>
                      <a:lnTo>
                        <a:pt x="182" y="814"/>
                      </a:lnTo>
                      <a:close/>
                      <a:moveTo>
                        <a:pt x="184" y="957"/>
                      </a:moveTo>
                      <a:lnTo>
                        <a:pt x="194" y="957"/>
                      </a:lnTo>
                      <a:lnTo>
                        <a:pt x="199" y="957"/>
                      </a:lnTo>
                      <a:lnTo>
                        <a:pt x="199" y="1071"/>
                      </a:lnTo>
                      <a:lnTo>
                        <a:pt x="192" y="1071"/>
                      </a:lnTo>
                      <a:lnTo>
                        <a:pt x="184" y="1071"/>
                      </a:lnTo>
                      <a:lnTo>
                        <a:pt x="184" y="957"/>
                      </a:lnTo>
                      <a:close/>
                      <a:moveTo>
                        <a:pt x="199" y="1188"/>
                      </a:moveTo>
                      <a:lnTo>
                        <a:pt x="184" y="1185"/>
                      </a:lnTo>
                      <a:lnTo>
                        <a:pt x="184" y="1098"/>
                      </a:lnTo>
                      <a:lnTo>
                        <a:pt x="197" y="1098"/>
                      </a:lnTo>
                      <a:lnTo>
                        <a:pt x="199" y="1098"/>
                      </a:lnTo>
                      <a:lnTo>
                        <a:pt x="201" y="1188"/>
                      </a:lnTo>
                      <a:lnTo>
                        <a:pt x="199" y="1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</p:grpSp>
          <p:grpSp>
            <p:nvGrpSpPr>
              <p:cNvPr id="48" name="iṣľîḓé"/>
              <p:cNvGrpSpPr/>
              <p:nvPr/>
            </p:nvGrpSpPr>
            <p:grpSpPr>
              <a:xfrm>
                <a:off x="3037275" y="4336608"/>
                <a:ext cx="3073817" cy="2521391"/>
                <a:chOff x="3175" y="2619000"/>
                <a:chExt cx="12188825" cy="4239000"/>
              </a:xfrm>
              <a:grpFill/>
            </p:grpSpPr>
            <p:sp>
              <p:nvSpPr>
                <p:cNvPr id="49" name="îṣļîdé"/>
                <p:cNvSpPr/>
                <p:nvPr/>
              </p:nvSpPr>
              <p:spPr bwMode="auto">
                <a:xfrm>
                  <a:off x="10164502" y="5375511"/>
                  <a:ext cx="2027498" cy="1482489"/>
                </a:xfrm>
                <a:custGeom>
                  <a:avLst/>
                  <a:gdLst>
                    <a:gd name="T0" fmla="*/ 1230 w 1276"/>
                    <a:gd name="T1" fmla="*/ 748 h 933"/>
                    <a:gd name="T2" fmla="*/ 1221 w 1276"/>
                    <a:gd name="T3" fmla="*/ 748 h 933"/>
                    <a:gd name="T4" fmla="*/ 1206 w 1276"/>
                    <a:gd name="T5" fmla="*/ 748 h 933"/>
                    <a:gd name="T6" fmla="*/ 1211 w 1276"/>
                    <a:gd name="T7" fmla="*/ 216 h 933"/>
                    <a:gd name="T8" fmla="*/ 1218 w 1276"/>
                    <a:gd name="T9" fmla="*/ 216 h 933"/>
                    <a:gd name="T10" fmla="*/ 1221 w 1276"/>
                    <a:gd name="T11" fmla="*/ 214 h 933"/>
                    <a:gd name="T12" fmla="*/ 1218 w 1276"/>
                    <a:gd name="T13" fmla="*/ 185 h 933"/>
                    <a:gd name="T14" fmla="*/ 1206 w 1276"/>
                    <a:gd name="T15" fmla="*/ 182 h 933"/>
                    <a:gd name="T16" fmla="*/ 1192 w 1276"/>
                    <a:gd name="T17" fmla="*/ 180 h 933"/>
                    <a:gd name="T18" fmla="*/ 1182 w 1276"/>
                    <a:gd name="T19" fmla="*/ 0 h 933"/>
                    <a:gd name="T20" fmla="*/ 1172 w 1276"/>
                    <a:gd name="T21" fmla="*/ 180 h 933"/>
                    <a:gd name="T22" fmla="*/ 1158 w 1276"/>
                    <a:gd name="T23" fmla="*/ 180 h 933"/>
                    <a:gd name="T24" fmla="*/ 1143 w 1276"/>
                    <a:gd name="T25" fmla="*/ 182 h 933"/>
                    <a:gd name="T26" fmla="*/ 1141 w 1276"/>
                    <a:gd name="T27" fmla="*/ 212 h 933"/>
                    <a:gd name="T28" fmla="*/ 1143 w 1276"/>
                    <a:gd name="T29" fmla="*/ 214 h 933"/>
                    <a:gd name="T30" fmla="*/ 1151 w 1276"/>
                    <a:gd name="T31" fmla="*/ 214 h 933"/>
                    <a:gd name="T32" fmla="*/ 1071 w 1276"/>
                    <a:gd name="T33" fmla="*/ 659 h 933"/>
                    <a:gd name="T34" fmla="*/ 659 w 1276"/>
                    <a:gd name="T35" fmla="*/ 496 h 933"/>
                    <a:gd name="T36" fmla="*/ 666 w 1276"/>
                    <a:gd name="T37" fmla="*/ 491 h 933"/>
                    <a:gd name="T38" fmla="*/ 611 w 1276"/>
                    <a:gd name="T39" fmla="*/ 430 h 933"/>
                    <a:gd name="T40" fmla="*/ 620 w 1276"/>
                    <a:gd name="T41" fmla="*/ 425 h 933"/>
                    <a:gd name="T42" fmla="*/ 606 w 1276"/>
                    <a:gd name="T43" fmla="*/ 420 h 933"/>
                    <a:gd name="T44" fmla="*/ 608 w 1276"/>
                    <a:gd name="T45" fmla="*/ 406 h 933"/>
                    <a:gd name="T46" fmla="*/ 606 w 1276"/>
                    <a:gd name="T47" fmla="*/ 389 h 933"/>
                    <a:gd name="T48" fmla="*/ 594 w 1276"/>
                    <a:gd name="T49" fmla="*/ 379 h 933"/>
                    <a:gd name="T50" fmla="*/ 586 w 1276"/>
                    <a:gd name="T51" fmla="*/ 377 h 933"/>
                    <a:gd name="T52" fmla="*/ 569 w 1276"/>
                    <a:gd name="T53" fmla="*/ 377 h 933"/>
                    <a:gd name="T54" fmla="*/ 562 w 1276"/>
                    <a:gd name="T55" fmla="*/ 379 h 933"/>
                    <a:gd name="T56" fmla="*/ 552 w 1276"/>
                    <a:gd name="T57" fmla="*/ 391 h 933"/>
                    <a:gd name="T58" fmla="*/ 548 w 1276"/>
                    <a:gd name="T59" fmla="*/ 399 h 933"/>
                    <a:gd name="T60" fmla="*/ 548 w 1276"/>
                    <a:gd name="T61" fmla="*/ 413 h 933"/>
                    <a:gd name="T62" fmla="*/ 552 w 1276"/>
                    <a:gd name="T63" fmla="*/ 423 h 933"/>
                    <a:gd name="T64" fmla="*/ 538 w 1276"/>
                    <a:gd name="T65" fmla="*/ 425 h 933"/>
                    <a:gd name="T66" fmla="*/ 548 w 1276"/>
                    <a:gd name="T67" fmla="*/ 430 h 933"/>
                    <a:gd name="T68" fmla="*/ 519 w 1276"/>
                    <a:gd name="T69" fmla="*/ 491 h 933"/>
                    <a:gd name="T70" fmla="*/ 412 w 1276"/>
                    <a:gd name="T71" fmla="*/ 491 h 933"/>
                    <a:gd name="T72" fmla="*/ 402 w 1276"/>
                    <a:gd name="T73" fmla="*/ 491 h 933"/>
                    <a:gd name="T74" fmla="*/ 359 w 1276"/>
                    <a:gd name="T75" fmla="*/ 464 h 933"/>
                    <a:gd name="T76" fmla="*/ 366 w 1276"/>
                    <a:gd name="T77" fmla="*/ 459 h 933"/>
                    <a:gd name="T78" fmla="*/ 204 w 1276"/>
                    <a:gd name="T79" fmla="*/ 447 h 933"/>
                    <a:gd name="T80" fmla="*/ 194 w 1276"/>
                    <a:gd name="T81" fmla="*/ 416 h 933"/>
                    <a:gd name="T82" fmla="*/ 177 w 1276"/>
                    <a:gd name="T83" fmla="*/ 391 h 933"/>
                    <a:gd name="T84" fmla="*/ 155 w 1276"/>
                    <a:gd name="T85" fmla="*/ 369 h 933"/>
                    <a:gd name="T86" fmla="*/ 141 w 1276"/>
                    <a:gd name="T87" fmla="*/ 360 h 933"/>
                    <a:gd name="T88" fmla="*/ 114 w 1276"/>
                    <a:gd name="T89" fmla="*/ 350 h 933"/>
                    <a:gd name="T90" fmla="*/ 112 w 1276"/>
                    <a:gd name="T91" fmla="*/ 348 h 933"/>
                    <a:gd name="T92" fmla="*/ 97 w 1276"/>
                    <a:gd name="T93" fmla="*/ 345 h 933"/>
                    <a:gd name="T94" fmla="*/ 92 w 1276"/>
                    <a:gd name="T95" fmla="*/ 345 h 933"/>
                    <a:gd name="T96" fmla="*/ 88 w 1276"/>
                    <a:gd name="T97" fmla="*/ 345 h 933"/>
                    <a:gd name="T98" fmla="*/ 78 w 1276"/>
                    <a:gd name="T99" fmla="*/ 263 h 933"/>
                    <a:gd name="T100" fmla="*/ 73 w 1276"/>
                    <a:gd name="T101" fmla="*/ 345 h 933"/>
                    <a:gd name="T102" fmla="*/ 68 w 1276"/>
                    <a:gd name="T103" fmla="*/ 345 h 933"/>
                    <a:gd name="T104" fmla="*/ 51 w 1276"/>
                    <a:gd name="T105" fmla="*/ 348 h 933"/>
                    <a:gd name="T106" fmla="*/ 51 w 1276"/>
                    <a:gd name="T107" fmla="*/ 348 h 933"/>
                    <a:gd name="T108" fmla="*/ 37 w 1276"/>
                    <a:gd name="T109" fmla="*/ 355 h 933"/>
                    <a:gd name="T110" fmla="*/ 22 w 1276"/>
                    <a:gd name="T111" fmla="*/ 360 h 933"/>
                    <a:gd name="T112" fmla="*/ 0 w 1276"/>
                    <a:gd name="T113" fmla="*/ 374 h 933"/>
                    <a:gd name="T114" fmla="*/ 1276 w 1276"/>
                    <a:gd name="T115" fmla="*/ 933 h 933"/>
                    <a:gd name="T116" fmla="*/ 1233 w 1276"/>
                    <a:gd name="T117" fmla="*/ 739 h 9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276" h="933">
                      <a:moveTo>
                        <a:pt x="1233" y="746"/>
                      </a:moveTo>
                      <a:lnTo>
                        <a:pt x="1230" y="748"/>
                      </a:lnTo>
                      <a:lnTo>
                        <a:pt x="1228" y="748"/>
                      </a:lnTo>
                      <a:lnTo>
                        <a:pt x="1221" y="748"/>
                      </a:lnTo>
                      <a:lnTo>
                        <a:pt x="1216" y="748"/>
                      </a:lnTo>
                      <a:lnTo>
                        <a:pt x="1206" y="748"/>
                      </a:lnTo>
                      <a:lnTo>
                        <a:pt x="1206" y="741"/>
                      </a:lnTo>
                      <a:lnTo>
                        <a:pt x="1211" y="216"/>
                      </a:lnTo>
                      <a:lnTo>
                        <a:pt x="1213" y="216"/>
                      </a:lnTo>
                      <a:lnTo>
                        <a:pt x="1218" y="216"/>
                      </a:lnTo>
                      <a:lnTo>
                        <a:pt x="1221" y="214"/>
                      </a:lnTo>
                      <a:lnTo>
                        <a:pt x="1221" y="214"/>
                      </a:lnTo>
                      <a:lnTo>
                        <a:pt x="1221" y="185"/>
                      </a:lnTo>
                      <a:lnTo>
                        <a:pt x="1218" y="185"/>
                      </a:lnTo>
                      <a:lnTo>
                        <a:pt x="1213" y="182"/>
                      </a:lnTo>
                      <a:lnTo>
                        <a:pt x="1206" y="182"/>
                      </a:lnTo>
                      <a:lnTo>
                        <a:pt x="1197" y="180"/>
                      </a:lnTo>
                      <a:lnTo>
                        <a:pt x="1192" y="180"/>
                      </a:lnTo>
                      <a:lnTo>
                        <a:pt x="1192" y="93"/>
                      </a:lnTo>
                      <a:lnTo>
                        <a:pt x="1182" y="0"/>
                      </a:lnTo>
                      <a:lnTo>
                        <a:pt x="1175" y="90"/>
                      </a:lnTo>
                      <a:lnTo>
                        <a:pt x="1172" y="180"/>
                      </a:lnTo>
                      <a:lnTo>
                        <a:pt x="1165" y="180"/>
                      </a:lnTo>
                      <a:lnTo>
                        <a:pt x="1158" y="180"/>
                      </a:lnTo>
                      <a:lnTo>
                        <a:pt x="1151" y="180"/>
                      </a:lnTo>
                      <a:lnTo>
                        <a:pt x="1143" y="182"/>
                      </a:lnTo>
                      <a:lnTo>
                        <a:pt x="1141" y="182"/>
                      </a:lnTo>
                      <a:lnTo>
                        <a:pt x="1141" y="212"/>
                      </a:lnTo>
                      <a:lnTo>
                        <a:pt x="1141" y="212"/>
                      </a:lnTo>
                      <a:lnTo>
                        <a:pt x="1143" y="214"/>
                      </a:lnTo>
                      <a:lnTo>
                        <a:pt x="1148" y="214"/>
                      </a:lnTo>
                      <a:lnTo>
                        <a:pt x="1151" y="214"/>
                      </a:lnTo>
                      <a:lnTo>
                        <a:pt x="1146" y="714"/>
                      </a:lnTo>
                      <a:lnTo>
                        <a:pt x="1071" y="659"/>
                      </a:lnTo>
                      <a:lnTo>
                        <a:pt x="661" y="651"/>
                      </a:lnTo>
                      <a:lnTo>
                        <a:pt x="659" y="496"/>
                      </a:lnTo>
                      <a:lnTo>
                        <a:pt x="666" y="496"/>
                      </a:lnTo>
                      <a:lnTo>
                        <a:pt x="666" y="491"/>
                      </a:lnTo>
                      <a:lnTo>
                        <a:pt x="611" y="491"/>
                      </a:lnTo>
                      <a:lnTo>
                        <a:pt x="611" y="430"/>
                      </a:lnTo>
                      <a:lnTo>
                        <a:pt x="620" y="428"/>
                      </a:lnTo>
                      <a:lnTo>
                        <a:pt x="620" y="425"/>
                      </a:lnTo>
                      <a:lnTo>
                        <a:pt x="603" y="423"/>
                      </a:lnTo>
                      <a:lnTo>
                        <a:pt x="606" y="420"/>
                      </a:lnTo>
                      <a:lnTo>
                        <a:pt x="608" y="413"/>
                      </a:lnTo>
                      <a:lnTo>
                        <a:pt x="608" y="406"/>
                      </a:lnTo>
                      <a:lnTo>
                        <a:pt x="608" y="399"/>
                      </a:lnTo>
                      <a:lnTo>
                        <a:pt x="606" y="389"/>
                      </a:lnTo>
                      <a:lnTo>
                        <a:pt x="601" y="384"/>
                      </a:lnTo>
                      <a:lnTo>
                        <a:pt x="594" y="379"/>
                      </a:lnTo>
                      <a:lnTo>
                        <a:pt x="586" y="377"/>
                      </a:lnTo>
                      <a:lnTo>
                        <a:pt x="586" y="377"/>
                      </a:lnTo>
                      <a:lnTo>
                        <a:pt x="577" y="374"/>
                      </a:lnTo>
                      <a:lnTo>
                        <a:pt x="569" y="377"/>
                      </a:lnTo>
                      <a:lnTo>
                        <a:pt x="569" y="377"/>
                      </a:lnTo>
                      <a:lnTo>
                        <a:pt x="562" y="379"/>
                      </a:lnTo>
                      <a:lnTo>
                        <a:pt x="557" y="384"/>
                      </a:lnTo>
                      <a:lnTo>
                        <a:pt x="552" y="391"/>
                      </a:lnTo>
                      <a:lnTo>
                        <a:pt x="548" y="399"/>
                      </a:lnTo>
                      <a:lnTo>
                        <a:pt x="548" y="399"/>
                      </a:lnTo>
                      <a:lnTo>
                        <a:pt x="548" y="406"/>
                      </a:lnTo>
                      <a:lnTo>
                        <a:pt x="548" y="413"/>
                      </a:lnTo>
                      <a:lnTo>
                        <a:pt x="552" y="420"/>
                      </a:lnTo>
                      <a:lnTo>
                        <a:pt x="552" y="423"/>
                      </a:lnTo>
                      <a:lnTo>
                        <a:pt x="552" y="423"/>
                      </a:lnTo>
                      <a:lnTo>
                        <a:pt x="538" y="425"/>
                      </a:lnTo>
                      <a:lnTo>
                        <a:pt x="538" y="430"/>
                      </a:lnTo>
                      <a:lnTo>
                        <a:pt x="548" y="430"/>
                      </a:lnTo>
                      <a:lnTo>
                        <a:pt x="550" y="491"/>
                      </a:lnTo>
                      <a:lnTo>
                        <a:pt x="519" y="491"/>
                      </a:lnTo>
                      <a:lnTo>
                        <a:pt x="509" y="491"/>
                      </a:lnTo>
                      <a:lnTo>
                        <a:pt x="412" y="491"/>
                      </a:lnTo>
                      <a:lnTo>
                        <a:pt x="412" y="491"/>
                      </a:lnTo>
                      <a:lnTo>
                        <a:pt x="402" y="491"/>
                      </a:lnTo>
                      <a:lnTo>
                        <a:pt x="359" y="491"/>
                      </a:lnTo>
                      <a:lnTo>
                        <a:pt x="359" y="464"/>
                      </a:lnTo>
                      <a:lnTo>
                        <a:pt x="366" y="464"/>
                      </a:lnTo>
                      <a:lnTo>
                        <a:pt x="366" y="459"/>
                      </a:lnTo>
                      <a:lnTo>
                        <a:pt x="206" y="459"/>
                      </a:lnTo>
                      <a:lnTo>
                        <a:pt x="204" y="447"/>
                      </a:lnTo>
                      <a:lnTo>
                        <a:pt x="201" y="430"/>
                      </a:lnTo>
                      <a:lnTo>
                        <a:pt x="194" y="416"/>
                      </a:lnTo>
                      <a:lnTo>
                        <a:pt x="187" y="403"/>
                      </a:lnTo>
                      <a:lnTo>
                        <a:pt x="177" y="391"/>
                      </a:lnTo>
                      <a:lnTo>
                        <a:pt x="167" y="379"/>
                      </a:lnTo>
                      <a:lnTo>
                        <a:pt x="155" y="369"/>
                      </a:lnTo>
                      <a:lnTo>
                        <a:pt x="141" y="362"/>
                      </a:lnTo>
                      <a:lnTo>
                        <a:pt x="141" y="360"/>
                      </a:lnTo>
                      <a:lnTo>
                        <a:pt x="126" y="355"/>
                      </a:lnTo>
                      <a:lnTo>
                        <a:pt x="114" y="350"/>
                      </a:lnTo>
                      <a:lnTo>
                        <a:pt x="114" y="348"/>
                      </a:lnTo>
                      <a:lnTo>
                        <a:pt x="112" y="348"/>
                      </a:lnTo>
                      <a:lnTo>
                        <a:pt x="112" y="348"/>
                      </a:lnTo>
                      <a:lnTo>
                        <a:pt x="97" y="345"/>
                      </a:lnTo>
                      <a:lnTo>
                        <a:pt x="95" y="345"/>
                      </a:lnTo>
                      <a:lnTo>
                        <a:pt x="92" y="345"/>
                      </a:lnTo>
                      <a:lnTo>
                        <a:pt x="90" y="345"/>
                      </a:lnTo>
                      <a:lnTo>
                        <a:pt x="88" y="345"/>
                      </a:lnTo>
                      <a:lnTo>
                        <a:pt x="90" y="263"/>
                      </a:lnTo>
                      <a:lnTo>
                        <a:pt x="78" y="263"/>
                      </a:lnTo>
                      <a:lnTo>
                        <a:pt x="75" y="345"/>
                      </a:lnTo>
                      <a:lnTo>
                        <a:pt x="73" y="345"/>
                      </a:lnTo>
                      <a:lnTo>
                        <a:pt x="71" y="345"/>
                      </a:lnTo>
                      <a:lnTo>
                        <a:pt x="68" y="345"/>
                      </a:lnTo>
                      <a:lnTo>
                        <a:pt x="54" y="348"/>
                      </a:lnTo>
                      <a:lnTo>
                        <a:pt x="51" y="348"/>
                      </a:lnTo>
                      <a:lnTo>
                        <a:pt x="51" y="348"/>
                      </a:lnTo>
                      <a:lnTo>
                        <a:pt x="51" y="348"/>
                      </a:lnTo>
                      <a:lnTo>
                        <a:pt x="51" y="350"/>
                      </a:lnTo>
                      <a:lnTo>
                        <a:pt x="37" y="355"/>
                      </a:lnTo>
                      <a:lnTo>
                        <a:pt x="22" y="360"/>
                      </a:lnTo>
                      <a:lnTo>
                        <a:pt x="22" y="360"/>
                      </a:lnTo>
                      <a:lnTo>
                        <a:pt x="8" y="369"/>
                      </a:lnTo>
                      <a:lnTo>
                        <a:pt x="0" y="374"/>
                      </a:lnTo>
                      <a:lnTo>
                        <a:pt x="0" y="933"/>
                      </a:lnTo>
                      <a:lnTo>
                        <a:pt x="1276" y="933"/>
                      </a:lnTo>
                      <a:lnTo>
                        <a:pt x="1276" y="739"/>
                      </a:lnTo>
                      <a:lnTo>
                        <a:pt x="1233" y="739"/>
                      </a:lnTo>
                      <a:lnTo>
                        <a:pt x="1233" y="7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50" name="ïṥ1íďe"/>
                <p:cNvSpPr/>
                <p:nvPr/>
              </p:nvSpPr>
              <p:spPr bwMode="auto">
                <a:xfrm>
                  <a:off x="8129058" y="4353817"/>
                  <a:ext cx="2035444" cy="2504183"/>
                </a:xfrm>
                <a:custGeom>
                  <a:avLst/>
                  <a:gdLst>
                    <a:gd name="T0" fmla="*/ 1247 w 1281"/>
                    <a:gd name="T1" fmla="*/ 1059 h 1576"/>
                    <a:gd name="T2" fmla="*/ 1063 w 1281"/>
                    <a:gd name="T3" fmla="*/ 1107 h 1576"/>
                    <a:gd name="T4" fmla="*/ 1010 w 1281"/>
                    <a:gd name="T5" fmla="*/ 634 h 1576"/>
                    <a:gd name="T6" fmla="*/ 879 w 1281"/>
                    <a:gd name="T7" fmla="*/ 801 h 1576"/>
                    <a:gd name="T8" fmla="*/ 831 w 1281"/>
                    <a:gd name="T9" fmla="*/ 306 h 1576"/>
                    <a:gd name="T10" fmla="*/ 882 w 1281"/>
                    <a:gd name="T11" fmla="*/ 296 h 1576"/>
                    <a:gd name="T12" fmla="*/ 882 w 1281"/>
                    <a:gd name="T13" fmla="*/ 264 h 1576"/>
                    <a:gd name="T14" fmla="*/ 884 w 1281"/>
                    <a:gd name="T15" fmla="*/ 245 h 1576"/>
                    <a:gd name="T16" fmla="*/ 879 w 1281"/>
                    <a:gd name="T17" fmla="*/ 89 h 1576"/>
                    <a:gd name="T18" fmla="*/ 877 w 1281"/>
                    <a:gd name="T19" fmla="*/ 143 h 1576"/>
                    <a:gd name="T20" fmla="*/ 795 w 1281"/>
                    <a:gd name="T21" fmla="*/ 111 h 1576"/>
                    <a:gd name="T22" fmla="*/ 790 w 1281"/>
                    <a:gd name="T23" fmla="*/ 145 h 1576"/>
                    <a:gd name="T24" fmla="*/ 710 w 1281"/>
                    <a:gd name="T25" fmla="*/ 114 h 1576"/>
                    <a:gd name="T26" fmla="*/ 703 w 1281"/>
                    <a:gd name="T27" fmla="*/ 89 h 1576"/>
                    <a:gd name="T28" fmla="*/ 623 w 1281"/>
                    <a:gd name="T29" fmla="*/ 153 h 1576"/>
                    <a:gd name="T30" fmla="*/ 615 w 1281"/>
                    <a:gd name="T31" fmla="*/ 153 h 1576"/>
                    <a:gd name="T32" fmla="*/ 615 w 1281"/>
                    <a:gd name="T33" fmla="*/ 89 h 1576"/>
                    <a:gd name="T34" fmla="*/ 536 w 1281"/>
                    <a:gd name="T35" fmla="*/ 153 h 1576"/>
                    <a:gd name="T36" fmla="*/ 528 w 1281"/>
                    <a:gd name="T37" fmla="*/ 153 h 1576"/>
                    <a:gd name="T38" fmla="*/ 526 w 1281"/>
                    <a:gd name="T39" fmla="*/ 0 h 1576"/>
                    <a:gd name="T40" fmla="*/ 521 w 1281"/>
                    <a:gd name="T41" fmla="*/ 145 h 1576"/>
                    <a:gd name="T42" fmla="*/ 499 w 1281"/>
                    <a:gd name="T43" fmla="*/ 189 h 1576"/>
                    <a:gd name="T44" fmla="*/ 468 w 1281"/>
                    <a:gd name="T45" fmla="*/ 191 h 1576"/>
                    <a:gd name="T46" fmla="*/ 448 w 1281"/>
                    <a:gd name="T47" fmla="*/ 191 h 1576"/>
                    <a:gd name="T48" fmla="*/ 429 w 1281"/>
                    <a:gd name="T49" fmla="*/ 194 h 1576"/>
                    <a:gd name="T50" fmla="*/ 412 w 1281"/>
                    <a:gd name="T51" fmla="*/ 196 h 1576"/>
                    <a:gd name="T52" fmla="*/ 395 w 1281"/>
                    <a:gd name="T53" fmla="*/ 199 h 1576"/>
                    <a:gd name="T54" fmla="*/ 366 w 1281"/>
                    <a:gd name="T55" fmla="*/ 206 h 1576"/>
                    <a:gd name="T56" fmla="*/ 354 w 1281"/>
                    <a:gd name="T57" fmla="*/ 208 h 1576"/>
                    <a:gd name="T58" fmla="*/ 347 w 1281"/>
                    <a:gd name="T59" fmla="*/ 213 h 1576"/>
                    <a:gd name="T60" fmla="*/ 342 w 1281"/>
                    <a:gd name="T61" fmla="*/ 216 h 1576"/>
                    <a:gd name="T62" fmla="*/ 342 w 1281"/>
                    <a:gd name="T63" fmla="*/ 216 h 1576"/>
                    <a:gd name="T64" fmla="*/ 337 w 1281"/>
                    <a:gd name="T65" fmla="*/ 221 h 1576"/>
                    <a:gd name="T66" fmla="*/ 339 w 1281"/>
                    <a:gd name="T67" fmla="*/ 228 h 1576"/>
                    <a:gd name="T68" fmla="*/ 337 w 1281"/>
                    <a:gd name="T69" fmla="*/ 223 h 1576"/>
                    <a:gd name="T70" fmla="*/ 337 w 1281"/>
                    <a:gd name="T71" fmla="*/ 228 h 1576"/>
                    <a:gd name="T72" fmla="*/ 339 w 1281"/>
                    <a:gd name="T73" fmla="*/ 230 h 1576"/>
                    <a:gd name="T74" fmla="*/ 342 w 1281"/>
                    <a:gd name="T75" fmla="*/ 233 h 1576"/>
                    <a:gd name="T76" fmla="*/ 344 w 1281"/>
                    <a:gd name="T77" fmla="*/ 238 h 1576"/>
                    <a:gd name="T78" fmla="*/ 352 w 1281"/>
                    <a:gd name="T79" fmla="*/ 240 h 1576"/>
                    <a:gd name="T80" fmla="*/ 359 w 1281"/>
                    <a:gd name="T81" fmla="*/ 242 h 1576"/>
                    <a:gd name="T82" fmla="*/ 368 w 1281"/>
                    <a:gd name="T83" fmla="*/ 245 h 1576"/>
                    <a:gd name="T84" fmla="*/ 378 w 1281"/>
                    <a:gd name="T85" fmla="*/ 247 h 1576"/>
                    <a:gd name="T86" fmla="*/ 390 w 1281"/>
                    <a:gd name="T87" fmla="*/ 250 h 1576"/>
                    <a:gd name="T88" fmla="*/ 400 w 1281"/>
                    <a:gd name="T89" fmla="*/ 252 h 1576"/>
                    <a:gd name="T90" fmla="*/ 402 w 1281"/>
                    <a:gd name="T91" fmla="*/ 310 h 1576"/>
                    <a:gd name="T92" fmla="*/ 402 w 1281"/>
                    <a:gd name="T93" fmla="*/ 371 h 1576"/>
                    <a:gd name="T94" fmla="*/ 402 w 1281"/>
                    <a:gd name="T95" fmla="*/ 400 h 1576"/>
                    <a:gd name="T96" fmla="*/ 400 w 1281"/>
                    <a:gd name="T97" fmla="*/ 1260 h 1576"/>
                    <a:gd name="T98" fmla="*/ 90 w 1281"/>
                    <a:gd name="T99" fmla="*/ 383 h 1576"/>
                    <a:gd name="T100" fmla="*/ 10 w 1281"/>
                    <a:gd name="T101" fmla="*/ 1224 h 1576"/>
                    <a:gd name="T102" fmla="*/ 1281 w 1281"/>
                    <a:gd name="T103" fmla="*/ 1576 h 1576"/>
                    <a:gd name="T104" fmla="*/ 352 w 1281"/>
                    <a:gd name="T105" fmla="*/ 228 h 1576"/>
                    <a:gd name="T106" fmla="*/ 342 w 1281"/>
                    <a:gd name="T107" fmla="*/ 225 h 1576"/>
                    <a:gd name="T108" fmla="*/ 342 w 1281"/>
                    <a:gd name="T109" fmla="*/ 228 h 1576"/>
                    <a:gd name="T110" fmla="*/ 410 w 1281"/>
                    <a:gd name="T111" fmla="*/ 199 h 1576"/>
                    <a:gd name="T112" fmla="*/ 412 w 1281"/>
                    <a:gd name="T113" fmla="*/ 206 h 1576"/>
                    <a:gd name="T114" fmla="*/ 419 w 1281"/>
                    <a:gd name="T115" fmla="*/ 211 h 1576"/>
                    <a:gd name="T116" fmla="*/ 427 w 1281"/>
                    <a:gd name="T117" fmla="*/ 196 h 1576"/>
                    <a:gd name="T118" fmla="*/ 429 w 1281"/>
                    <a:gd name="T119" fmla="*/ 204 h 1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281" h="1576">
                      <a:moveTo>
                        <a:pt x="1281" y="1017"/>
                      </a:moveTo>
                      <a:lnTo>
                        <a:pt x="1277" y="1022"/>
                      </a:lnTo>
                      <a:lnTo>
                        <a:pt x="1264" y="1032"/>
                      </a:lnTo>
                      <a:lnTo>
                        <a:pt x="1255" y="1044"/>
                      </a:lnTo>
                      <a:lnTo>
                        <a:pt x="1247" y="1059"/>
                      </a:lnTo>
                      <a:lnTo>
                        <a:pt x="1240" y="1073"/>
                      </a:lnTo>
                      <a:lnTo>
                        <a:pt x="1235" y="1090"/>
                      </a:lnTo>
                      <a:lnTo>
                        <a:pt x="1235" y="1102"/>
                      </a:lnTo>
                      <a:lnTo>
                        <a:pt x="1063" y="1102"/>
                      </a:lnTo>
                      <a:lnTo>
                        <a:pt x="1063" y="1107"/>
                      </a:lnTo>
                      <a:lnTo>
                        <a:pt x="1071" y="1107"/>
                      </a:lnTo>
                      <a:lnTo>
                        <a:pt x="1071" y="1134"/>
                      </a:lnTo>
                      <a:lnTo>
                        <a:pt x="1051" y="1134"/>
                      </a:lnTo>
                      <a:lnTo>
                        <a:pt x="1051" y="634"/>
                      </a:lnTo>
                      <a:lnTo>
                        <a:pt x="1010" y="634"/>
                      </a:lnTo>
                      <a:lnTo>
                        <a:pt x="1010" y="602"/>
                      </a:lnTo>
                      <a:lnTo>
                        <a:pt x="925" y="602"/>
                      </a:lnTo>
                      <a:lnTo>
                        <a:pt x="925" y="634"/>
                      </a:lnTo>
                      <a:lnTo>
                        <a:pt x="879" y="634"/>
                      </a:lnTo>
                      <a:lnTo>
                        <a:pt x="879" y="801"/>
                      </a:lnTo>
                      <a:lnTo>
                        <a:pt x="848" y="801"/>
                      </a:lnTo>
                      <a:lnTo>
                        <a:pt x="848" y="825"/>
                      </a:lnTo>
                      <a:lnTo>
                        <a:pt x="831" y="825"/>
                      </a:lnTo>
                      <a:lnTo>
                        <a:pt x="831" y="495"/>
                      </a:lnTo>
                      <a:lnTo>
                        <a:pt x="831" y="306"/>
                      </a:lnTo>
                      <a:lnTo>
                        <a:pt x="872" y="306"/>
                      </a:lnTo>
                      <a:lnTo>
                        <a:pt x="872" y="306"/>
                      </a:lnTo>
                      <a:lnTo>
                        <a:pt x="872" y="306"/>
                      </a:lnTo>
                      <a:lnTo>
                        <a:pt x="882" y="306"/>
                      </a:lnTo>
                      <a:lnTo>
                        <a:pt x="882" y="296"/>
                      </a:lnTo>
                      <a:lnTo>
                        <a:pt x="884" y="296"/>
                      </a:lnTo>
                      <a:lnTo>
                        <a:pt x="887" y="289"/>
                      </a:lnTo>
                      <a:lnTo>
                        <a:pt x="887" y="281"/>
                      </a:lnTo>
                      <a:lnTo>
                        <a:pt x="882" y="281"/>
                      </a:lnTo>
                      <a:lnTo>
                        <a:pt x="882" y="264"/>
                      </a:lnTo>
                      <a:lnTo>
                        <a:pt x="884" y="264"/>
                      </a:lnTo>
                      <a:lnTo>
                        <a:pt x="884" y="262"/>
                      </a:lnTo>
                      <a:lnTo>
                        <a:pt x="884" y="247"/>
                      </a:lnTo>
                      <a:lnTo>
                        <a:pt x="884" y="247"/>
                      </a:lnTo>
                      <a:lnTo>
                        <a:pt x="884" y="245"/>
                      </a:lnTo>
                      <a:lnTo>
                        <a:pt x="884" y="143"/>
                      </a:lnTo>
                      <a:lnTo>
                        <a:pt x="882" y="143"/>
                      </a:lnTo>
                      <a:lnTo>
                        <a:pt x="882" y="89"/>
                      </a:lnTo>
                      <a:lnTo>
                        <a:pt x="879" y="89"/>
                      </a:lnTo>
                      <a:lnTo>
                        <a:pt x="879" y="89"/>
                      </a:lnTo>
                      <a:lnTo>
                        <a:pt x="879" y="111"/>
                      </a:lnTo>
                      <a:lnTo>
                        <a:pt x="877" y="111"/>
                      </a:lnTo>
                      <a:lnTo>
                        <a:pt x="877" y="111"/>
                      </a:lnTo>
                      <a:lnTo>
                        <a:pt x="877" y="143"/>
                      </a:lnTo>
                      <a:lnTo>
                        <a:pt x="877" y="143"/>
                      </a:lnTo>
                      <a:lnTo>
                        <a:pt x="877" y="145"/>
                      </a:lnTo>
                      <a:lnTo>
                        <a:pt x="877" y="150"/>
                      </a:lnTo>
                      <a:lnTo>
                        <a:pt x="795" y="150"/>
                      </a:lnTo>
                      <a:lnTo>
                        <a:pt x="795" y="114"/>
                      </a:lnTo>
                      <a:lnTo>
                        <a:pt x="795" y="111"/>
                      </a:lnTo>
                      <a:lnTo>
                        <a:pt x="792" y="111"/>
                      </a:lnTo>
                      <a:lnTo>
                        <a:pt x="792" y="89"/>
                      </a:lnTo>
                      <a:lnTo>
                        <a:pt x="792" y="89"/>
                      </a:lnTo>
                      <a:lnTo>
                        <a:pt x="790" y="89"/>
                      </a:lnTo>
                      <a:lnTo>
                        <a:pt x="790" y="145"/>
                      </a:lnTo>
                      <a:lnTo>
                        <a:pt x="787" y="145"/>
                      </a:lnTo>
                      <a:lnTo>
                        <a:pt x="787" y="150"/>
                      </a:lnTo>
                      <a:lnTo>
                        <a:pt x="710" y="150"/>
                      </a:lnTo>
                      <a:lnTo>
                        <a:pt x="710" y="114"/>
                      </a:lnTo>
                      <a:lnTo>
                        <a:pt x="710" y="114"/>
                      </a:lnTo>
                      <a:lnTo>
                        <a:pt x="705" y="114"/>
                      </a:lnTo>
                      <a:lnTo>
                        <a:pt x="705" y="145"/>
                      </a:lnTo>
                      <a:lnTo>
                        <a:pt x="705" y="145"/>
                      </a:lnTo>
                      <a:lnTo>
                        <a:pt x="705" y="89"/>
                      </a:lnTo>
                      <a:lnTo>
                        <a:pt x="703" y="89"/>
                      </a:lnTo>
                      <a:lnTo>
                        <a:pt x="700" y="89"/>
                      </a:lnTo>
                      <a:lnTo>
                        <a:pt x="700" y="145"/>
                      </a:lnTo>
                      <a:lnTo>
                        <a:pt x="698" y="145"/>
                      </a:lnTo>
                      <a:lnTo>
                        <a:pt x="698" y="150"/>
                      </a:lnTo>
                      <a:lnTo>
                        <a:pt x="623" y="153"/>
                      </a:lnTo>
                      <a:lnTo>
                        <a:pt x="623" y="114"/>
                      </a:lnTo>
                      <a:lnTo>
                        <a:pt x="623" y="114"/>
                      </a:lnTo>
                      <a:lnTo>
                        <a:pt x="618" y="114"/>
                      </a:lnTo>
                      <a:lnTo>
                        <a:pt x="618" y="153"/>
                      </a:lnTo>
                      <a:lnTo>
                        <a:pt x="615" y="153"/>
                      </a:lnTo>
                      <a:lnTo>
                        <a:pt x="615" y="148"/>
                      </a:lnTo>
                      <a:lnTo>
                        <a:pt x="615" y="145"/>
                      </a:lnTo>
                      <a:lnTo>
                        <a:pt x="615" y="145"/>
                      </a:lnTo>
                      <a:lnTo>
                        <a:pt x="615" y="92"/>
                      </a:lnTo>
                      <a:lnTo>
                        <a:pt x="615" y="89"/>
                      </a:lnTo>
                      <a:lnTo>
                        <a:pt x="611" y="89"/>
                      </a:lnTo>
                      <a:lnTo>
                        <a:pt x="611" y="145"/>
                      </a:lnTo>
                      <a:lnTo>
                        <a:pt x="608" y="145"/>
                      </a:lnTo>
                      <a:lnTo>
                        <a:pt x="608" y="153"/>
                      </a:lnTo>
                      <a:lnTo>
                        <a:pt x="536" y="153"/>
                      </a:lnTo>
                      <a:lnTo>
                        <a:pt x="536" y="114"/>
                      </a:lnTo>
                      <a:lnTo>
                        <a:pt x="536" y="114"/>
                      </a:lnTo>
                      <a:lnTo>
                        <a:pt x="533" y="114"/>
                      </a:lnTo>
                      <a:lnTo>
                        <a:pt x="533" y="153"/>
                      </a:lnTo>
                      <a:lnTo>
                        <a:pt x="528" y="153"/>
                      </a:lnTo>
                      <a:lnTo>
                        <a:pt x="528" y="148"/>
                      </a:lnTo>
                      <a:lnTo>
                        <a:pt x="526" y="145"/>
                      </a:lnTo>
                      <a:lnTo>
                        <a:pt x="526" y="145"/>
                      </a:lnTo>
                      <a:lnTo>
                        <a:pt x="526" y="2"/>
                      </a:lnTo>
                      <a:lnTo>
                        <a:pt x="526" y="0"/>
                      </a:lnTo>
                      <a:lnTo>
                        <a:pt x="521" y="0"/>
                      </a:lnTo>
                      <a:lnTo>
                        <a:pt x="521" y="92"/>
                      </a:lnTo>
                      <a:lnTo>
                        <a:pt x="521" y="92"/>
                      </a:lnTo>
                      <a:lnTo>
                        <a:pt x="521" y="145"/>
                      </a:lnTo>
                      <a:lnTo>
                        <a:pt x="521" y="145"/>
                      </a:lnTo>
                      <a:lnTo>
                        <a:pt x="521" y="187"/>
                      </a:lnTo>
                      <a:lnTo>
                        <a:pt x="511" y="189"/>
                      </a:lnTo>
                      <a:lnTo>
                        <a:pt x="511" y="189"/>
                      </a:lnTo>
                      <a:lnTo>
                        <a:pt x="509" y="189"/>
                      </a:lnTo>
                      <a:lnTo>
                        <a:pt x="499" y="189"/>
                      </a:lnTo>
                      <a:lnTo>
                        <a:pt x="490" y="189"/>
                      </a:lnTo>
                      <a:lnTo>
                        <a:pt x="490" y="189"/>
                      </a:lnTo>
                      <a:lnTo>
                        <a:pt x="487" y="189"/>
                      </a:lnTo>
                      <a:lnTo>
                        <a:pt x="477" y="189"/>
                      </a:lnTo>
                      <a:lnTo>
                        <a:pt x="468" y="191"/>
                      </a:lnTo>
                      <a:lnTo>
                        <a:pt x="468" y="191"/>
                      </a:lnTo>
                      <a:lnTo>
                        <a:pt x="465" y="191"/>
                      </a:lnTo>
                      <a:lnTo>
                        <a:pt x="465" y="191"/>
                      </a:lnTo>
                      <a:lnTo>
                        <a:pt x="456" y="191"/>
                      </a:lnTo>
                      <a:lnTo>
                        <a:pt x="448" y="191"/>
                      </a:lnTo>
                      <a:lnTo>
                        <a:pt x="448" y="191"/>
                      </a:lnTo>
                      <a:lnTo>
                        <a:pt x="446" y="191"/>
                      </a:lnTo>
                      <a:lnTo>
                        <a:pt x="439" y="194"/>
                      </a:lnTo>
                      <a:lnTo>
                        <a:pt x="429" y="194"/>
                      </a:lnTo>
                      <a:lnTo>
                        <a:pt x="429" y="194"/>
                      </a:lnTo>
                      <a:lnTo>
                        <a:pt x="429" y="194"/>
                      </a:lnTo>
                      <a:lnTo>
                        <a:pt x="419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05" y="199"/>
                      </a:lnTo>
                      <a:lnTo>
                        <a:pt x="398" y="199"/>
                      </a:lnTo>
                      <a:lnTo>
                        <a:pt x="395" y="199"/>
                      </a:lnTo>
                      <a:lnTo>
                        <a:pt x="390" y="201"/>
                      </a:lnTo>
                      <a:lnTo>
                        <a:pt x="383" y="201"/>
                      </a:lnTo>
                      <a:lnTo>
                        <a:pt x="383" y="201"/>
                      </a:lnTo>
                      <a:lnTo>
                        <a:pt x="376" y="204"/>
                      </a:lnTo>
                      <a:lnTo>
                        <a:pt x="366" y="206"/>
                      </a:lnTo>
                      <a:lnTo>
                        <a:pt x="356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49" y="211"/>
                      </a:lnTo>
                      <a:lnTo>
                        <a:pt x="349" y="211"/>
                      </a:lnTo>
                      <a:lnTo>
                        <a:pt x="347" y="213"/>
                      </a:lnTo>
                      <a:lnTo>
                        <a:pt x="347" y="213"/>
                      </a:lnTo>
                      <a:lnTo>
                        <a:pt x="347" y="213"/>
                      </a:lnTo>
                      <a:lnTo>
                        <a:pt x="344" y="213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37" y="221"/>
                      </a:lnTo>
                      <a:lnTo>
                        <a:pt x="337" y="221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9" y="228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30"/>
                      </a:lnTo>
                      <a:lnTo>
                        <a:pt x="339" y="230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42" y="233"/>
                      </a:lnTo>
                      <a:lnTo>
                        <a:pt x="342" y="235"/>
                      </a:lnTo>
                      <a:lnTo>
                        <a:pt x="342" y="235"/>
                      </a:lnTo>
                      <a:lnTo>
                        <a:pt x="344" y="238"/>
                      </a:lnTo>
                      <a:lnTo>
                        <a:pt x="344" y="238"/>
                      </a:lnTo>
                      <a:lnTo>
                        <a:pt x="344" y="238"/>
                      </a:lnTo>
                      <a:lnTo>
                        <a:pt x="347" y="238"/>
                      </a:lnTo>
                      <a:lnTo>
                        <a:pt x="347" y="238"/>
                      </a:lnTo>
                      <a:lnTo>
                        <a:pt x="349" y="238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6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64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73" y="247"/>
                      </a:lnTo>
                      <a:lnTo>
                        <a:pt x="378" y="247"/>
                      </a:lnTo>
                      <a:lnTo>
                        <a:pt x="378" y="247"/>
                      </a:lnTo>
                      <a:lnTo>
                        <a:pt x="381" y="247"/>
                      </a:lnTo>
                      <a:lnTo>
                        <a:pt x="381" y="247"/>
                      </a:lnTo>
                      <a:lnTo>
                        <a:pt x="385" y="250"/>
                      </a:lnTo>
                      <a:lnTo>
                        <a:pt x="390" y="250"/>
                      </a:lnTo>
                      <a:lnTo>
                        <a:pt x="390" y="250"/>
                      </a:lnTo>
                      <a:lnTo>
                        <a:pt x="393" y="250"/>
                      </a:lnTo>
                      <a:lnTo>
                        <a:pt x="393" y="250"/>
                      </a:lnTo>
                      <a:lnTo>
                        <a:pt x="398" y="252"/>
                      </a:lnTo>
                      <a:lnTo>
                        <a:pt x="400" y="252"/>
                      </a:lnTo>
                      <a:lnTo>
                        <a:pt x="460" y="262"/>
                      </a:lnTo>
                      <a:lnTo>
                        <a:pt x="460" y="301"/>
                      </a:lnTo>
                      <a:lnTo>
                        <a:pt x="436" y="303"/>
                      </a:lnTo>
                      <a:lnTo>
                        <a:pt x="417" y="308"/>
                      </a:lnTo>
                      <a:lnTo>
                        <a:pt x="402" y="310"/>
                      </a:lnTo>
                      <a:lnTo>
                        <a:pt x="398" y="315"/>
                      </a:lnTo>
                      <a:lnTo>
                        <a:pt x="398" y="337"/>
                      </a:lnTo>
                      <a:lnTo>
                        <a:pt x="402" y="342"/>
                      </a:lnTo>
                      <a:lnTo>
                        <a:pt x="402" y="342"/>
                      </a:lnTo>
                      <a:lnTo>
                        <a:pt x="402" y="371"/>
                      </a:lnTo>
                      <a:lnTo>
                        <a:pt x="398" y="374"/>
                      </a:lnTo>
                      <a:lnTo>
                        <a:pt x="398" y="376"/>
                      </a:lnTo>
                      <a:lnTo>
                        <a:pt x="402" y="381"/>
                      </a:lnTo>
                      <a:lnTo>
                        <a:pt x="402" y="381"/>
                      </a:lnTo>
                      <a:lnTo>
                        <a:pt x="402" y="400"/>
                      </a:lnTo>
                      <a:lnTo>
                        <a:pt x="398" y="403"/>
                      </a:lnTo>
                      <a:lnTo>
                        <a:pt x="398" y="412"/>
                      </a:lnTo>
                      <a:lnTo>
                        <a:pt x="402" y="417"/>
                      </a:lnTo>
                      <a:lnTo>
                        <a:pt x="402" y="417"/>
                      </a:lnTo>
                      <a:lnTo>
                        <a:pt x="400" y="1260"/>
                      </a:lnTo>
                      <a:lnTo>
                        <a:pt x="378" y="1260"/>
                      </a:lnTo>
                      <a:lnTo>
                        <a:pt x="376" y="415"/>
                      </a:lnTo>
                      <a:lnTo>
                        <a:pt x="315" y="415"/>
                      </a:lnTo>
                      <a:lnTo>
                        <a:pt x="315" y="383"/>
                      </a:lnTo>
                      <a:lnTo>
                        <a:pt x="90" y="383"/>
                      </a:lnTo>
                      <a:lnTo>
                        <a:pt x="75" y="415"/>
                      </a:lnTo>
                      <a:lnTo>
                        <a:pt x="42" y="415"/>
                      </a:lnTo>
                      <a:lnTo>
                        <a:pt x="17" y="473"/>
                      </a:lnTo>
                      <a:lnTo>
                        <a:pt x="17" y="1224"/>
                      </a:lnTo>
                      <a:lnTo>
                        <a:pt x="10" y="1224"/>
                      </a:lnTo>
                      <a:lnTo>
                        <a:pt x="10" y="1221"/>
                      </a:lnTo>
                      <a:lnTo>
                        <a:pt x="5" y="1219"/>
                      </a:lnTo>
                      <a:lnTo>
                        <a:pt x="0" y="1219"/>
                      </a:lnTo>
                      <a:lnTo>
                        <a:pt x="0" y="1576"/>
                      </a:lnTo>
                      <a:lnTo>
                        <a:pt x="1281" y="1576"/>
                      </a:lnTo>
                      <a:lnTo>
                        <a:pt x="1281" y="1017"/>
                      </a:lnTo>
                      <a:close/>
                      <a:moveTo>
                        <a:pt x="342" y="225"/>
                      </a:moveTo>
                      <a:lnTo>
                        <a:pt x="344" y="225"/>
                      </a:lnTo>
                      <a:lnTo>
                        <a:pt x="344" y="225"/>
                      </a:lnTo>
                      <a:lnTo>
                        <a:pt x="352" y="228"/>
                      </a:lnTo>
                      <a:lnTo>
                        <a:pt x="344" y="225"/>
                      </a:lnTo>
                      <a:lnTo>
                        <a:pt x="344" y="225"/>
                      </a:lnTo>
                      <a:lnTo>
                        <a:pt x="342" y="225"/>
                      </a:lnTo>
                      <a:lnTo>
                        <a:pt x="342" y="223"/>
                      </a:lnTo>
                      <a:lnTo>
                        <a:pt x="342" y="225"/>
                      </a:lnTo>
                      <a:close/>
                      <a:moveTo>
                        <a:pt x="342" y="228"/>
                      </a:moveTo>
                      <a:lnTo>
                        <a:pt x="342" y="228"/>
                      </a:lnTo>
                      <a:lnTo>
                        <a:pt x="339" y="228"/>
                      </a:lnTo>
                      <a:lnTo>
                        <a:pt x="342" y="228"/>
                      </a:lnTo>
                      <a:lnTo>
                        <a:pt x="342" y="228"/>
                      </a:lnTo>
                      <a:lnTo>
                        <a:pt x="361" y="233"/>
                      </a:lnTo>
                      <a:lnTo>
                        <a:pt x="342" y="228"/>
                      </a:lnTo>
                      <a:close/>
                      <a:moveTo>
                        <a:pt x="410" y="199"/>
                      </a:moveTo>
                      <a:lnTo>
                        <a:pt x="410" y="201"/>
                      </a:lnTo>
                      <a:lnTo>
                        <a:pt x="410" y="199"/>
                      </a:lnTo>
                      <a:lnTo>
                        <a:pt x="410" y="199"/>
                      </a:lnTo>
                      <a:lnTo>
                        <a:pt x="410" y="199"/>
                      </a:lnTo>
                      <a:close/>
                      <a:moveTo>
                        <a:pt x="414" y="208"/>
                      </a:move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4" y="208"/>
                      </a:lnTo>
                      <a:lnTo>
                        <a:pt x="419" y="211"/>
                      </a:lnTo>
                      <a:lnTo>
                        <a:pt x="414" y="208"/>
                      </a:lnTo>
                      <a:close/>
                      <a:moveTo>
                        <a:pt x="427" y="199"/>
                      </a:moveTo>
                      <a:lnTo>
                        <a:pt x="427" y="196"/>
                      </a:lnTo>
                      <a:lnTo>
                        <a:pt x="429" y="196"/>
                      </a:lnTo>
                      <a:lnTo>
                        <a:pt x="427" y="196"/>
                      </a:lnTo>
                      <a:lnTo>
                        <a:pt x="427" y="199"/>
                      </a:lnTo>
                      <a:close/>
                      <a:moveTo>
                        <a:pt x="429" y="206"/>
                      </a:moveTo>
                      <a:lnTo>
                        <a:pt x="429" y="204"/>
                      </a:lnTo>
                      <a:lnTo>
                        <a:pt x="429" y="204"/>
                      </a:lnTo>
                      <a:lnTo>
                        <a:pt x="429" y="204"/>
                      </a:lnTo>
                      <a:lnTo>
                        <a:pt x="429" y="206"/>
                      </a:lnTo>
                      <a:lnTo>
                        <a:pt x="431" y="206"/>
                      </a:lnTo>
                      <a:lnTo>
                        <a:pt x="429" y="2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51" name="îṩļíḑe"/>
                <p:cNvSpPr/>
                <p:nvPr/>
              </p:nvSpPr>
              <p:spPr bwMode="auto">
                <a:xfrm>
                  <a:off x="6098382" y="4962385"/>
                  <a:ext cx="2030676" cy="1895615"/>
                </a:xfrm>
                <a:custGeom>
                  <a:avLst/>
                  <a:gdLst>
                    <a:gd name="T0" fmla="*/ 1278 w 1278"/>
                    <a:gd name="T1" fmla="*/ 836 h 1193"/>
                    <a:gd name="T2" fmla="*/ 1271 w 1278"/>
                    <a:gd name="T3" fmla="*/ 819 h 1193"/>
                    <a:gd name="T4" fmla="*/ 1252 w 1278"/>
                    <a:gd name="T5" fmla="*/ 821 h 1193"/>
                    <a:gd name="T6" fmla="*/ 1242 w 1278"/>
                    <a:gd name="T7" fmla="*/ 807 h 1193"/>
                    <a:gd name="T8" fmla="*/ 1206 w 1278"/>
                    <a:gd name="T9" fmla="*/ 700 h 1193"/>
                    <a:gd name="T10" fmla="*/ 1167 w 1278"/>
                    <a:gd name="T11" fmla="*/ 693 h 1193"/>
                    <a:gd name="T12" fmla="*/ 1126 w 1278"/>
                    <a:gd name="T13" fmla="*/ 651 h 1193"/>
                    <a:gd name="T14" fmla="*/ 1075 w 1278"/>
                    <a:gd name="T15" fmla="*/ 598 h 1193"/>
                    <a:gd name="T16" fmla="*/ 1068 w 1278"/>
                    <a:gd name="T17" fmla="*/ 586 h 1193"/>
                    <a:gd name="T18" fmla="*/ 1053 w 1278"/>
                    <a:gd name="T19" fmla="*/ 566 h 1193"/>
                    <a:gd name="T20" fmla="*/ 1048 w 1278"/>
                    <a:gd name="T21" fmla="*/ 581 h 1193"/>
                    <a:gd name="T22" fmla="*/ 1034 w 1278"/>
                    <a:gd name="T23" fmla="*/ 593 h 1193"/>
                    <a:gd name="T24" fmla="*/ 1034 w 1278"/>
                    <a:gd name="T25" fmla="*/ 625 h 1193"/>
                    <a:gd name="T26" fmla="*/ 956 w 1278"/>
                    <a:gd name="T27" fmla="*/ 685 h 1193"/>
                    <a:gd name="T28" fmla="*/ 925 w 1278"/>
                    <a:gd name="T29" fmla="*/ 695 h 1193"/>
                    <a:gd name="T30" fmla="*/ 884 w 1278"/>
                    <a:gd name="T31" fmla="*/ 824 h 1193"/>
                    <a:gd name="T32" fmla="*/ 864 w 1278"/>
                    <a:gd name="T33" fmla="*/ 807 h 1193"/>
                    <a:gd name="T34" fmla="*/ 850 w 1278"/>
                    <a:gd name="T35" fmla="*/ 838 h 1193"/>
                    <a:gd name="T36" fmla="*/ 833 w 1278"/>
                    <a:gd name="T37" fmla="*/ 819 h 1193"/>
                    <a:gd name="T38" fmla="*/ 814 w 1278"/>
                    <a:gd name="T39" fmla="*/ 841 h 1193"/>
                    <a:gd name="T40" fmla="*/ 751 w 1278"/>
                    <a:gd name="T41" fmla="*/ 32 h 1193"/>
                    <a:gd name="T42" fmla="*/ 445 w 1278"/>
                    <a:gd name="T43" fmla="*/ 855 h 1193"/>
                    <a:gd name="T44" fmla="*/ 431 w 1278"/>
                    <a:gd name="T45" fmla="*/ 739 h 1193"/>
                    <a:gd name="T46" fmla="*/ 404 w 1278"/>
                    <a:gd name="T47" fmla="*/ 756 h 1193"/>
                    <a:gd name="T48" fmla="*/ 378 w 1278"/>
                    <a:gd name="T49" fmla="*/ 561 h 1193"/>
                    <a:gd name="T50" fmla="*/ 375 w 1278"/>
                    <a:gd name="T51" fmla="*/ 547 h 1193"/>
                    <a:gd name="T52" fmla="*/ 368 w 1278"/>
                    <a:gd name="T53" fmla="*/ 569 h 1193"/>
                    <a:gd name="T54" fmla="*/ 351 w 1278"/>
                    <a:gd name="T55" fmla="*/ 479 h 1193"/>
                    <a:gd name="T56" fmla="*/ 341 w 1278"/>
                    <a:gd name="T57" fmla="*/ 348 h 1193"/>
                    <a:gd name="T58" fmla="*/ 324 w 1278"/>
                    <a:gd name="T59" fmla="*/ 372 h 1193"/>
                    <a:gd name="T60" fmla="*/ 312 w 1278"/>
                    <a:gd name="T61" fmla="*/ 479 h 1193"/>
                    <a:gd name="T62" fmla="*/ 295 w 1278"/>
                    <a:gd name="T63" fmla="*/ 561 h 1193"/>
                    <a:gd name="T64" fmla="*/ 290 w 1278"/>
                    <a:gd name="T65" fmla="*/ 547 h 1193"/>
                    <a:gd name="T66" fmla="*/ 288 w 1278"/>
                    <a:gd name="T67" fmla="*/ 569 h 1193"/>
                    <a:gd name="T68" fmla="*/ 269 w 1278"/>
                    <a:gd name="T69" fmla="*/ 693 h 1193"/>
                    <a:gd name="T70" fmla="*/ 269 w 1278"/>
                    <a:gd name="T71" fmla="*/ 695 h 1193"/>
                    <a:gd name="T72" fmla="*/ 261 w 1278"/>
                    <a:gd name="T73" fmla="*/ 758 h 1193"/>
                    <a:gd name="T74" fmla="*/ 244 w 1278"/>
                    <a:gd name="T75" fmla="*/ 712 h 1193"/>
                    <a:gd name="T76" fmla="*/ 232 w 1278"/>
                    <a:gd name="T77" fmla="*/ 574 h 1193"/>
                    <a:gd name="T78" fmla="*/ 208 w 1278"/>
                    <a:gd name="T79" fmla="*/ 710 h 1193"/>
                    <a:gd name="T80" fmla="*/ 194 w 1278"/>
                    <a:gd name="T81" fmla="*/ 748 h 1193"/>
                    <a:gd name="T82" fmla="*/ 174 w 1278"/>
                    <a:gd name="T83" fmla="*/ 688 h 1193"/>
                    <a:gd name="T84" fmla="*/ 172 w 1278"/>
                    <a:gd name="T85" fmla="*/ 685 h 1193"/>
                    <a:gd name="T86" fmla="*/ 169 w 1278"/>
                    <a:gd name="T87" fmla="*/ 615 h 1193"/>
                    <a:gd name="T88" fmla="*/ 167 w 1278"/>
                    <a:gd name="T89" fmla="*/ 610 h 1193"/>
                    <a:gd name="T90" fmla="*/ 157 w 1278"/>
                    <a:gd name="T91" fmla="*/ 557 h 1193"/>
                    <a:gd name="T92" fmla="*/ 148 w 1278"/>
                    <a:gd name="T93" fmla="*/ 547 h 1193"/>
                    <a:gd name="T94" fmla="*/ 123 w 1278"/>
                    <a:gd name="T95" fmla="*/ 479 h 1193"/>
                    <a:gd name="T96" fmla="*/ 123 w 1278"/>
                    <a:gd name="T97" fmla="*/ 464 h 1193"/>
                    <a:gd name="T98" fmla="*/ 121 w 1278"/>
                    <a:gd name="T99" fmla="*/ 304 h 1193"/>
                    <a:gd name="T100" fmla="*/ 97 w 1278"/>
                    <a:gd name="T101" fmla="*/ 464 h 1193"/>
                    <a:gd name="T102" fmla="*/ 94 w 1278"/>
                    <a:gd name="T103" fmla="*/ 476 h 1193"/>
                    <a:gd name="T104" fmla="*/ 70 w 1278"/>
                    <a:gd name="T105" fmla="*/ 554 h 1193"/>
                    <a:gd name="T106" fmla="*/ 60 w 1278"/>
                    <a:gd name="T107" fmla="*/ 549 h 1193"/>
                    <a:gd name="T108" fmla="*/ 48 w 1278"/>
                    <a:gd name="T109" fmla="*/ 610 h 1193"/>
                    <a:gd name="T110" fmla="*/ 41 w 1278"/>
                    <a:gd name="T111" fmla="*/ 746 h 1193"/>
                    <a:gd name="T112" fmla="*/ 17 w 1278"/>
                    <a:gd name="T113" fmla="*/ 739 h 1193"/>
                    <a:gd name="T114" fmla="*/ 7 w 1278"/>
                    <a:gd name="T115" fmla="*/ 848 h 1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278" h="1193">
                      <a:moveTo>
                        <a:pt x="12" y="306"/>
                      </a:moveTo>
                      <a:lnTo>
                        <a:pt x="0" y="304"/>
                      </a:lnTo>
                      <a:lnTo>
                        <a:pt x="0" y="1193"/>
                      </a:lnTo>
                      <a:lnTo>
                        <a:pt x="1278" y="1193"/>
                      </a:lnTo>
                      <a:lnTo>
                        <a:pt x="1278" y="836"/>
                      </a:lnTo>
                      <a:lnTo>
                        <a:pt x="1274" y="836"/>
                      </a:lnTo>
                      <a:lnTo>
                        <a:pt x="1274" y="819"/>
                      </a:lnTo>
                      <a:lnTo>
                        <a:pt x="1271" y="819"/>
                      </a:lnTo>
                      <a:lnTo>
                        <a:pt x="1271" y="819"/>
                      </a:lnTo>
                      <a:lnTo>
                        <a:pt x="1271" y="819"/>
                      </a:lnTo>
                      <a:lnTo>
                        <a:pt x="1269" y="819"/>
                      </a:lnTo>
                      <a:lnTo>
                        <a:pt x="1269" y="836"/>
                      </a:lnTo>
                      <a:lnTo>
                        <a:pt x="1257" y="836"/>
                      </a:lnTo>
                      <a:lnTo>
                        <a:pt x="1257" y="824"/>
                      </a:lnTo>
                      <a:lnTo>
                        <a:pt x="1252" y="821"/>
                      </a:lnTo>
                      <a:lnTo>
                        <a:pt x="1245" y="821"/>
                      </a:lnTo>
                      <a:lnTo>
                        <a:pt x="1245" y="807"/>
                      </a:lnTo>
                      <a:lnTo>
                        <a:pt x="1242" y="807"/>
                      </a:lnTo>
                      <a:lnTo>
                        <a:pt x="1242" y="807"/>
                      </a:lnTo>
                      <a:lnTo>
                        <a:pt x="1242" y="807"/>
                      </a:lnTo>
                      <a:lnTo>
                        <a:pt x="1240" y="807"/>
                      </a:lnTo>
                      <a:lnTo>
                        <a:pt x="1240" y="821"/>
                      </a:lnTo>
                      <a:lnTo>
                        <a:pt x="1220" y="821"/>
                      </a:lnTo>
                      <a:lnTo>
                        <a:pt x="1223" y="702"/>
                      </a:lnTo>
                      <a:lnTo>
                        <a:pt x="1206" y="700"/>
                      </a:lnTo>
                      <a:lnTo>
                        <a:pt x="1182" y="700"/>
                      </a:lnTo>
                      <a:lnTo>
                        <a:pt x="1174" y="695"/>
                      </a:lnTo>
                      <a:lnTo>
                        <a:pt x="1174" y="695"/>
                      </a:lnTo>
                      <a:lnTo>
                        <a:pt x="1172" y="695"/>
                      </a:lnTo>
                      <a:lnTo>
                        <a:pt x="1167" y="693"/>
                      </a:lnTo>
                      <a:lnTo>
                        <a:pt x="1167" y="688"/>
                      </a:lnTo>
                      <a:lnTo>
                        <a:pt x="1155" y="685"/>
                      </a:lnTo>
                      <a:lnTo>
                        <a:pt x="1150" y="685"/>
                      </a:lnTo>
                      <a:lnTo>
                        <a:pt x="1140" y="668"/>
                      </a:lnTo>
                      <a:lnTo>
                        <a:pt x="1126" y="651"/>
                      </a:lnTo>
                      <a:lnTo>
                        <a:pt x="1111" y="639"/>
                      </a:lnTo>
                      <a:lnTo>
                        <a:pt x="1092" y="629"/>
                      </a:lnTo>
                      <a:lnTo>
                        <a:pt x="1073" y="625"/>
                      </a:lnTo>
                      <a:lnTo>
                        <a:pt x="1073" y="598"/>
                      </a:lnTo>
                      <a:lnTo>
                        <a:pt x="1075" y="598"/>
                      </a:lnTo>
                      <a:lnTo>
                        <a:pt x="1075" y="595"/>
                      </a:lnTo>
                      <a:lnTo>
                        <a:pt x="1075" y="593"/>
                      </a:lnTo>
                      <a:lnTo>
                        <a:pt x="1073" y="593"/>
                      </a:lnTo>
                      <a:lnTo>
                        <a:pt x="1070" y="588"/>
                      </a:lnTo>
                      <a:lnTo>
                        <a:pt x="1068" y="586"/>
                      </a:lnTo>
                      <a:lnTo>
                        <a:pt x="1063" y="583"/>
                      </a:lnTo>
                      <a:lnTo>
                        <a:pt x="1061" y="581"/>
                      </a:lnTo>
                      <a:lnTo>
                        <a:pt x="1056" y="581"/>
                      </a:lnTo>
                      <a:lnTo>
                        <a:pt x="1056" y="566"/>
                      </a:lnTo>
                      <a:lnTo>
                        <a:pt x="1053" y="566"/>
                      </a:lnTo>
                      <a:lnTo>
                        <a:pt x="1053" y="564"/>
                      </a:lnTo>
                      <a:lnTo>
                        <a:pt x="1053" y="566"/>
                      </a:lnTo>
                      <a:lnTo>
                        <a:pt x="1048" y="566"/>
                      </a:lnTo>
                      <a:lnTo>
                        <a:pt x="1048" y="581"/>
                      </a:lnTo>
                      <a:lnTo>
                        <a:pt x="1048" y="581"/>
                      </a:lnTo>
                      <a:lnTo>
                        <a:pt x="1046" y="581"/>
                      </a:lnTo>
                      <a:lnTo>
                        <a:pt x="1041" y="583"/>
                      </a:lnTo>
                      <a:lnTo>
                        <a:pt x="1039" y="586"/>
                      </a:lnTo>
                      <a:lnTo>
                        <a:pt x="1036" y="588"/>
                      </a:lnTo>
                      <a:lnTo>
                        <a:pt x="1034" y="593"/>
                      </a:lnTo>
                      <a:lnTo>
                        <a:pt x="1031" y="593"/>
                      </a:lnTo>
                      <a:lnTo>
                        <a:pt x="1031" y="595"/>
                      </a:lnTo>
                      <a:lnTo>
                        <a:pt x="1031" y="598"/>
                      </a:lnTo>
                      <a:lnTo>
                        <a:pt x="1034" y="598"/>
                      </a:lnTo>
                      <a:lnTo>
                        <a:pt x="1034" y="625"/>
                      </a:lnTo>
                      <a:lnTo>
                        <a:pt x="1014" y="629"/>
                      </a:lnTo>
                      <a:lnTo>
                        <a:pt x="995" y="639"/>
                      </a:lnTo>
                      <a:lnTo>
                        <a:pt x="978" y="651"/>
                      </a:lnTo>
                      <a:lnTo>
                        <a:pt x="964" y="668"/>
                      </a:lnTo>
                      <a:lnTo>
                        <a:pt x="956" y="685"/>
                      </a:lnTo>
                      <a:lnTo>
                        <a:pt x="949" y="685"/>
                      </a:lnTo>
                      <a:lnTo>
                        <a:pt x="937" y="688"/>
                      </a:lnTo>
                      <a:lnTo>
                        <a:pt x="937" y="693"/>
                      </a:lnTo>
                      <a:lnTo>
                        <a:pt x="935" y="695"/>
                      </a:lnTo>
                      <a:lnTo>
                        <a:pt x="925" y="695"/>
                      </a:lnTo>
                      <a:lnTo>
                        <a:pt x="925" y="697"/>
                      </a:lnTo>
                      <a:lnTo>
                        <a:pt x="922" y="700"/>
                      </a:lnTo>
                      <a:lnTo>
                        <a:pt x="896" y="700"/>
                      </a:lnTo>
                      <a:lnTo>
                        <a:pt x="881" y="702"/>
                      </a:lnTo>
                      <a:lnTo>
                        <a:pt x="884" y="824"/>
                      </a:lnTo>
                      <a:lnTo>
                        <a:pt x="867" y="824"/>
                      </a:lnTo>
                      <a:lnTo>
                        <a:pt x="867" y="807"/>
                      </a:lnTo>
                      <a:lnTo>
                        <a:pt x="864" y="807"/>
                      </a:lnTo>
                      <a:lnTo>
                        <a:pt x="864" y="807"/>
                      </a:lnTo>
                      <a:lnTo>
                        <a:pt x="864" y="807"/>
                      </a:lnTo>
                      <a:lnTo>
                        <a:pt x="862" y="807"/>
                      </a:lnTo>
                      <a:lnTo>
                        <a:pt x="862" y="824"/>
                      </a:lnTo>
                      <a:lnTo>
                        <a:pt x="855" y="824"/>
                      </a:lnTo>
                      <a:lnTo>
                        <a:pt x="850" y="826"/>
                      </a:lnTo>
                      <a:lnTo>
                        <a:pt x="850" y="838"/>
                      </a:lnTo>
                      <a:lnTo>
                        <a:pt x="850" y="838"/>
                      </a:lnTo>
                      <a:lnTo>
                        <a:pt x="835" y="838"/>
                      </a:lnTo>
                      <a:lnTo>
                        <a:pt x="833" y="819"/>
                      </a:lnTo>
                      <a:lnTo>
                        <a:pt x="833" y="819"/>
                      </a:lnTo>
                      <a:lnTo>
                        <a:pt x="833" y="819"/>
                      </a:lnTo>
                      <a:lnTo>
                        <a:pt x="830" y="819"/>
                      </a:lnTo>
                      <a:lnTo>
                        <a:pt x="828" y="819"/>
                      </a:lnTo>
                      <a:lnTo>
                        <a:pt x="828" y="838"/>
                      </a:lnTo>
                      <a:lnTo>
                        <a:pt x="818" y="838"/>
                      </a:lnTo>
                      <a:lnTo>
                        <a:pt x="814" y="841"/>
                      </a:lnTo>
                      <a:lnTo>
                        <a:pt x="814" y="841"/>
                      </a:lnTo>
                      <a:lnTo>
                        <a:pt x="809" y="841"/>
                      </a:lnTo>
                      <a:lnTo>
                        <a:pt x="811" y="90"/>
                      </a:lnTo>
                      <a:lnTo>
                        <a:pt x="782" y="32"/>
                      </a:lnTo>
                      <a:lnTo>
                        <a:pt x="751" y="32"/>
                      </a:lnTo>
                      <a:lnTo>
                        <a:pt x="734" y="0"/>
                      </a:lnTo>
                      <a:lnTo>
                        <a:pt x="508" y="0"/>
                      </a:lnTo>
                      <a:lnTo>
                        <a:pt x="508" y="32"/>
                      </a:lnTo>
                      <a:lnTo>
                        <a:pt x="448" y="32"/>
                      </a:lnTo>
                      <a:lnTo>
                        <a:pt x="445" y="855"/>
                      </a:lnTo>
                      <a:lnTo>
                        <a:pt x="438" y="848"/>
                      </a:lnTo>
                      <a:lnTo>
                        <a:pt x="438" y="836"/>
                      </a:lnTo>
                      <a:lnTo>
                        <a:pt x="436" y="746"/>
                      </a:lnTo>
                      <a:lnTo>
                        <a:pt x="436" y="739"/>
                      </a:lnTo>
                      <a:lnTo>
                        <a:pt x="431" y="739"/>
                      </a:lnTo>
                      <a:lnTo>
                        <a:pt x="429" y="739"/>
                      </a:lnTo>
                      <a:lnTo>
                        <a:pt x="429" y="746"/>
                      </a:lnTo>
                      <a:lnTo>
                        <a:pt x="429" y="758"/>
                      </a:lnTo>
                      <a:lnTo>
                        <a:pt x="404" y="758"/>
                      </a:lnTo>
                      <a:lnTo>
                        <a:pt x="404" y="756"/>
                      </a:lnTo>
                      <a:lnTo>
                        <a:pt x="399" y="746"/>
                      </a:lnTo>
                      <a:lnTo>
                        <a:pt x="399" y="693"/>
                      </a:lnTo>
                      <a:lnTo>
                        <a:pt x="392" y="676"/>
                      </a:lnTo>
                      <a:lnTo>
                        <a:pt x="392" y="622"/>
                      </a:lnTo>
                      <a:lnTo>
                        <a:pt x="378" y="561"/>
                      </a:lnTo>
                      <a:lnTo>
                        <a:pt x="380" y="561"/>
                      </a:lnTo>
                      <a:lnTo>
                        <a:pt x="380" y="547"/>
                      </a:lnTo>
                      <a:lnTo>
                        <a:pt x="375" y="547"/>
                      </a:lnTo>
                      <a:lnTo>
                        <a:pt x="375" y="547"/>
                      </a:lnTo>
                      <a:lnTo>
                        <a:pt x="375" y="547"/>
                      </a:lnTo>
                      <a:lnTo>
                        <a:pt x="368" y="547"/>
                      </a:lnTo>
                      <a:lnTo>
                        <a:pt x="368" y="554"/>
                      </a:lnTo>
                      <a:lnTo>
                        <a:pt x="366" y="554"/>
                      </a:lnTo>
                      <a:lnTo>
                        <a:pt x="366" y="569"/>
                      </a:lnTo>
                      <a:lnTo>
                        <a:pt x="368" y="569"/>
                      </a:lnTo>
                      <a:lnTo>
                        <a:pt x="358" y="610"/>
                      </a:lnTo>
                      <a:lnTo>
                        <a:pt x="346" y="481"/>
                      </a:lnTo>
                      <a:lnTo>
                        <a:pt x="351" y="481"/>
                      </a:lnTo>
                      <a:lnTo>
                        <a:pt x="351" y="479"/>
                      </a:lnTo>
                      <a:lnTo>
                        <a:pt x="351" y="479"/>
                      </a:lnTo>
                      <a:lnTo>
                        <a:pt x="351" y="469"/>
                      </a:lnTo>
                      <a:lnTo>
                        <a:pt x="344" y="469"/>
                      </a:lnTo>
                      <a:lnTo>
                        <a:pt x="337" y="372"/>
                      </a:lnTo>
                      <a:lnTo>
                        <a:pt x="341" y="372"/>
                      </a:lnTo>
                      <a:lnTo>
                        <a:pt x="341" y="348"/>
                      </a:lnTo>
                      <a:lnTo>
                        <a:pt x="341" y="309"/>
                      </a:lnTo>
                      <a:lnTo>
                        <a:pt x="320" y="309"/>
                      </a:lnTo>
                      <a:lnTo>
                        <a:pt x="320" y="348"/>
                      </a:lnTo>
                      <a:lnTo>
                        <a:pt x="320" y="372"/>
                      </a:lnTo>
                      <a:lnTo>
                        <a:pt x="324" y="372"/>
                      </a:lnTo>
                      <a:lnTo>
                        <a:pt x="324" y="374"/>
                      </a:lnTo>
                      <a:lnTo>
                        <a:pt x="317" y="469"/>
                      </a:lnTo>
                      <a:lnTo>
                        <a:pt x="312" y="469"/>
                      </a:lnTo>
                      <a:lnTo>
                        <a:pt x="312" y="472"/>
                      </a:lnTo>
                      <a:lnTo>
                        <a:pt x="312" y="479"/>
                      </a:lnTo>
                      <a:lnTo>
                        <a:pt x="312" y="481"/>
                      </a:lnTo>
                      <a:lnTo>
                        <a:pt x="317" y="481"/>
                      </a:lnTo>
                      <a:lnTo>
                        <a:pt x="305" y="610"/>
                      </a:lnTo>
                      <a:lnTo>
                        <a:pt x="295" y="566"/>
                      </a:lnTo>
                      <a:lnTo>
                        <a:pt x="295" y="561"/>
                      </a:lnTo>
                      <a:lnTo>
                        <a:pt x="298" y="561"/>
                      </a:lnTo>
                      <a:lnTo>
                        <a:pt x="298" y="547"/>
                      </a:lnTo>
                      <a:lnTo>
                        <a:pt x="290" y="547"/>
                      </a:lnTo>
                      <a:lnTo>
                        <a:pt x="290" y="547"/>
                      </a:lnTo>
                      <a:lnTo>
                        <a:pt x="290" y="547"/>
                      </a:lnTo>
                      <a:lnTo>
                        <a:pt x="286" y="547"/>
                      </a:lnTo>
                      <a:lnTo>
                        <a:pt x="286" y="554"/>
                      </a:lnTo>
                      <a:lnTo>
                        <a:pt x="286" y="554"/>
                      </a:lnTo>
                      <a:lnTo>
                        <a:pt x="286" y="569"/>
                      </a:lnTo>
                      <a:lnTo>
                        <a:pt x="288" y="569"/>
                      </a:lnTo>
                      <a:lnTo>
                        <a:pt x="276" y="622"/>
                      </a:lnTo>
                      <a:lnTo>
                        <a:pt x="276" y="622"/>
                      </a:lnTo>
                      <a:lnTo>
                        <a:pt x="274" y="627"/>
                      </a:lnTo>
                      <a:lnTo>
                        <a:pt x="274" y="676"/>
                      </a:lnTo>
                      <a:lnTo>
                        <a:pt x="269" y="693"/>
                      </a:lnTo>
                      <a:lnTo>
                        <a:pt x="269" y="693"/>
                      </a:lnTo>
                      <a:lnTo>
                        <a:pt x="269" y="693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746"/>
                      </a:lnTo>
                      <a:lnTo>
                        <a:pt x="261" y="756"/>
                      </a:lnTo>
                      <a:lnTo>
                        <a:pt x="261" y="756"/>
                      </a:lnTo>
                      <a:lnTo>
                        <a:pt x="261" y="758"/>
                      </a:lnTo>
                      <a:lnTo>
                        <a:pt x="261" y="758"/>
                      </a:lnTo>
                      <a:lnTo>
                        <a:pt x="252" y="758"/>
                      </a:lnTo>
                      <a:lnTo>
                        <a:pt x="252" y="748"/>
                      </a:lnTo>
                      <a:lnTo>
                        <a:pt x="244" y="748"/>
                      </a:lnTo>
                      <a:lnTo>
                        <a:pt x="244" y="712"/>
                      </a:lnTo>
                      <a:lnTo>
                        <a:pt x="244" y="710"/>
                      </a:lnTo>
                      <a:lnTo>
                        <a:pt x="240" y="710"/>
                      </a:lnTo>
                      <a:lnTo>
                        <a:pt x="225" y="574"/>
                      </a:lnTo>
                      <a:lnTo>
                        <a:pt x="225" y="574"/>
                      </a:lnTo>
                      <a:lnTo>
                        <a:pt x="232" y="574"/>
                      </a:lnTo>
                      <a:lnTo>
                        <a:pt x="232" y="537"/>
                      </a:lnTo>
                      <a:lnTo>
                        <a:pt x="215" y="537"/>
                      </a:lnTo>
                      <a:lnTo>
                        <a:pt x="215" y="574"/>
                      </a:lnTo>
                      <a:lnTo>
                        <a:pt x="220" y="574"/>
                      </a:lnTo>
                      <a:lnTo>
                        <a:pt x="208" y="710"/>
                      </a:lnTo>
                      <a:lnTo>
                        <a:pt x="208" y="710"/>
                      </a:lnTo>
                      <a:lnTo>
                        <a:pt x="208" y="710"/>
                      </a:lnTo>
                      <a:lnTo>
                        <a:pt x="201" y="710"/>
                      </a:lnTo>
                      <a:lnTo>
                        <a:pt x="201" y="748"/>
                      </a:lnTo>
                      <a:lnTo>
                        <a:pt x="194" y="748"/>
                      </a:lnTo>
                      <a:lnTo>
                        <a:pt x="194" y="758"/>
                      </a:lnTo>
                      <a:lnTo>
                        <a:pt x="179" y="758"/>
                      </a:lnTo>
                      <a:lnTo>
                        <a:pt x="179" y="758"/>
                      </a:lnTo>
                      <a:lnTo>
                        <a:pt x="174" y="746"/>
                      </a:lnTo>
                      <a:lnTo>
                        <a:pt x="174" y="688"/>
                      </a:lnTo>
                      <a:lnTo>
                        <a:pt x="174" y="688"/>
                      </a:lnTo>
                      <a:lnTo>
                        <a:pt x="174" y="688"/>
                      </a:lnTo>
                      <a:lnTo>
                        <a:pt x="172" y="688"/>
                      </a:lnTo>
                      <a:lnTo>
                        <a:pt x="172" y="685"/>
                      </a:lnTo>
                      <a:lnTo>
                        <a:pt x="172" y="685"/>
                      </a:lnTo>
                      <a:lnTo>
                        <a:pt x="172" y="685"/>
                      </a:lnTo>
                      <a:lnTo>
                        <a:pt x="169" y="683"/>
                      </a:lnTo>
                      <a:lnTo>
                        <a:pt x="169" y="617"/>
                      </a:lnTo>
                      <a:lnTo>
                        <a:pt x="169" y="617"/>
                      </a:lnTo>
                      <a:lnTo>
                        <a:pt x="169" y="615"/>
                      </a:lnTo>
                      <a:lnTo>
                        <a:pt x="167" y="615"/>
                      </a:lnTo>
                      <a:lnTo>
                        <a:pt x="167" y="615"/>
                      </a:lnTo>
                      <a:lnTo>
                        <a:pt x="167" y="610"/>
                      </a:lnTo>
                      <a:lnTo>
                        <a:pt x="167" y="610"/>
                      </a:lnTo>
                      <a:lnTo>
                        <a:pt x="167" y="610"/>
                      </a:lnTo>
                      <a:lnTo>
                        <a:pt x="165" y="610"/>
                      </a:lnTo>
                      <a:lnTo>
                        <a:pt x="165" y="610"/>
                      </a:lnTo>
                      <a:lnTo>
                        <a:pt x="155" y="569"/>
                      </a:lnTo>
                      <a:lnTo>
                        <a:pt x="157" y="569"/>
                      </a:lnTo>
                      <a:lnTo>
                        <a:pt x="157" y="557"/>
                      </a:lnTo>
                      <a:lnTo>
                        <a:pt x="155" y="557"/>
                      </a:lnTo>
                      <a:lnTo>
                        <a:pt x="155" y="547"/>
                      </a:lnTo>
                      <a:lnTo>
                        <a:pt x="148" y="547"/>
                      </a:lnTo>
                      <a:lnTo>
                        <a:pt x="148" y="547"/>
                      </a:lnTo>
                      <a:lnTo>
                        <a:pt x="148" y="547"/>
                      </a:lnTo>
                      <a:lnTo>
                        <a:pt x="143" y="547"/>
                      </a:lnTo>
                      <a:lnTo>
                        <a:pt x="143" y="561"/>
                      </a:lnTo>
                      <a:lnTo>
                        <a:pt x="145" y="561"/>
                      </a:lnTo>
                      <a:lnTo>
                        <a:pt x="136" y="603"/>
                      </a:lnTo>
                      <a:lnTo>
                        <a:pt x="123" y="479"/>
                      </a:lnTo>
                      <a:lnTo>
                        <a:pt x="131" y="476"/>
                      </a:lnTo>
                      <a:lnTo>
                        <a:pt x="131" y="476"/>
                      </a:lnTo>
                      <a:lnTo>
                        <a:pt x="131" y="467"/>
                      </a:lnTo>
                      <a:lnTo>
                        <a:pt x="128" y="464"/>
                      </a:lnTo>
                      <a:lnTo>
                        <a:pt x="123" y="464"/>
                      </a:lnTo>
                      <a:lnTo>
                        <a:pt x="116" y="370"/>
                      </a:lnTo>
                      <a:lnTo>
                        <a:pt x="116" y="370"/>
                      </a:lnTo>
                      <a:lnTo>
                        <a:pt x="121" y="370"/>
                      </a:lnTo>
                      <a:lnTo>
                        <a:pt x="121" y="343"/>
                      </a:lnTo>
                      <a:lnTo>
                        <a:pt x="121" y="304"/>
                      </a:lnTo>
                      <a:lnTo>
                        <a:pt x="99" y="304"/>
                      </a:lnTo>
                      <a:lnTo>
                        <a:pt x="99" y="343"/>
                      </a:lnTo>
                      <a:lnTo>
                        <a:pt x="99" y="370"/>
                      </a:lnTo>
                      <a:lnTo>
                        <a:pt x="104" y="370"/>
                      </a:lnTo>
                      <a:lnTo>
                        <a:pt x="97" y="464"/>
                      </a:lnTo>
                      <a:lnTo>
                        <a:pt x="90" y="464"/>
                      </a:lnTo>
                      <a:lnTo>
                        <a:pt x="90" y="474"/>
                      </a:lnTo>
                      <a:lnTo>
                        <a:pt x="90" y="474"/>
                      </a:lnTo>
                      <a:lnTo>
                        <a:pt x="90" y="476"/>
                      </a:lnTo>
                      <a:lnTo>
                        <a:pt x="94" y="476"/>
                      </a:lnTo>
                      <a:lnTo>
                        <a:pt x="82" y="603"/>
                      </a:lnTo>
                      <a:lnTo>
                        <a:pt x="75" y="569"/>
                      </a:lnTo>
                      <a:lnTo>
                        <a:pt x="75" y="569"/>
                      </a:lnTo>
                      <a:lnTo>
                        <a:pt x="75" y="554"/>
                      </a:lnTo>
                      <a:lnTo>
                        <a:pt x="70" y="554"/>
                      </a:lnTo>
                      <a:lnTo>
                        <a:pt x="70" y="549"/>
                      </a:lnTo>
                      <a:lnTo>
                        <a:pt x="65" y="549"/>
                      </a:lnTo>
                      <a:lnTo>
                        <a:pt x="65" y="547"/>
                      </a:lnTo>
                      <a:lnTo>
                        <a:pt x="65" y="549"/>
                      </a:lnTo>
                      <a:lnTo>
                        <a:pt x="60" y="549"/>
                      </a:lnTo>
                      <a:lnTo>
                        <a:pt x="60" y="561"/>
                      </a:lnTo>
                      <a:lnTo>
                        <a:pt x="63" y="561"/>
                      </a:lnTo>
                      <a:lnTo>
                        <a:pt x="51" y="610"/>
                      </a:lnTo>
                      <a:lnTo>
                        <a:pt x="51" y="610"/>
                      </a:lnTo>
                      <a:lnTo>
                        <a:pt x="48" y="610"/>
                      </a:lnTo>
                      <a:lnTo>
                        <a:pt x="46" y="610"/>
                      </a:lnTo>
                      <a:lnTo>
                        <a:pt x="46" y="683"/>
                      </a:lnTo>
                      <a:lnTo>
                        <a:pt x="41" y="685"/>
                      </a:lnTo>
                      <a:lnTo>
                        <a:pt x="41" y="700"/>
                      </a:lnTo>
                      <a:lnTo>
                        <a:pt x="41" y="746"/>
                      </a:lnTo>
                      <a:lnTo>
                        <a:pt x="34" y="756"/>
                      </a:lnTo>
                      <a:lnTo>
                        <a:pt x="34" y="758"/>
                      </a:lnTo>
                      <a:lnTo>
                        <a:pt x="19" y="758"/>
                      </a:lnTo>
                      <a:lnTo>
                        <a:pt x="17" y="746"/>
                      </a:lnTo>
                      <a:lnTo>
                        <a:pt x="17" y="739"/>
                      </a:lnTo>
                      <a:lnTo>
                        <a:pt x="17" y="739"/>
                      </a:lnTo>
                      <a:lnTo>
                        <a:pt x="12" y="739"/>
                      </a:lnTo>
                      <a:lnTo>
                        <a:pt x="12" y="746"/>
                      </a:lnTo>
                      <a:lnTo>
                        <a:pt x="7" y="836"/>
                      </a:lnTo>
                      <a:lnTo>
                        <a:pt x="7" y="848"/>
                      </a:lnTo>
                      <a:lnTo>
                        <a:pt x="5" y="851"/>
                      </a:lnTo>
                      <a:lnTo>
                        <a:pt x="10" y="365"/>
                      </a:lnTo>
                      <a:lnTo>
                        <a:pt x="12" y="3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52" name="îślíďé"/>
                <p:cNvSpPr/>
                <p:nvPr/>
              </p:nvSpPr>
              <p:spPr bwMode="auto">
                <a:xfrm>
                  <a:off x="4070883" y="4596926"/>
                  <a:ext cx="2027498" cy="2261074"/>
                </a:xfrm>
                <a:custGeom>
                  <a:avLst/>
                  <a:gdLst>
                    <a:gd name="T0" fmla="*/ 1242 w 1276"/>
                    <a:gd name="T1" fmla="*/ 529 h 1423"/>
                    <a:gd name="T2" fmla="*/ 1225 w 1276"/>
                    <a:gd name="T3" fmla="*/ 527 h 1423"/>
                    <a:gd name="T4" fmla="*/ 1196 w 1276"/>
                    <a:gd name="T5" fmla="*/ 505 h 1423"/>
                    <a:gd name="T6" fmla="*/ 1172 w 1276"/>
                    <a:gd name="T7" fmla="*/ 483 h 1423"/>
                    <a:gd name="T8" fmla="*/ 1148 w 1276"/>
                    <a:gd name="T9" fmla="*/ 461 h 1423"/>
                    <a:gd name="T10" fmla="*/ 1126 w 1276"/>
                    <a:gd name="T11" fmla="*/ 439 h 1423"/>
                    <a:gd name="T12" fmla="*/ 1043 w 1276"/>
                    <a:gd name="T13" fmla="*/ 434 h 1423"/>
                    <a:gd name="T14" fmla="*/ 1005 w 1276"/>
                    <a:gd name="T15" fmla="*/ 447 h 1423"/>
                    <a:gd name="T16" fmla="*/ 985 w 1276"/>
                    <a:gd name="T17" fmla="*/ 461 h 1423"/>
                    <a:gd name="T18" fmla="*/ 981 w 1276"/>
                    <a:gd name="T19" fmla="*/ 481 h 1423"/>
                    <a:gd name="T20" fmla="*/ 959 w 1276"/>
                    <a:gd name="T21" fmla="*/ 495 h 1423"/>
                    <a:gd name="T22" fmla="*/ 939 w 1276"/>
                    <a:gd name="T23" fmla="*/ 505 h 1423"/>
                    <a:gd name="T24" fmla="*/ 937 w 1276"/>
                    <a:gd name="T25" fmla="*/ 524 h 1423"/>
                    <a:gd name="T26" fmla="*/ 913 w 1276"/>
                    <a:gd name="T27" fmla="*/ 529 h 1423"/>
                    <a:gd name="T28" fmla="*/ 840 w 1276"/>
                    <a:gd name="T29" fmla="*/ 534 h 1423"/>
                    <a:gd name="T30" fmla="*/ 840 w 1276"/>
                    <a:gd name="T31" fmla="*/ 595 h 1423"/>
                    <a:gd name="T32" fmla="*/ 765 w 1276"/>
                    <a:gd name="T33" fmla="*/ 876 h 1423"/>
                    <a:gd name="T34" fmla="*/ 763 w 1276"/>
                    <a:gd name="T35" fmla="*/ 544 h 1423"/>
                    <a:gd name="T36" fmla="*/ 690 w 1276"/>
                    <a:gd name="T37" fmla="*/ 539 h 1423"/>
                    <a:gd name="T38" fmla="*/ 668 w 1276"/>
                    <a:gd name="T39" fmla="*/ 534 h 1423"/>
                    <a:gd name="T40" fmla="*/ 661 w 1276"/>
                    <a:gd name="T41" fmla="*/ 515 h 1423"/>
                    <a:gd name="T42" fmla="*/ 646 w 1276"/>
                    <a:gd name="T43" fmla="*/ 502 h 1423"/>
                    <a:gd name="T44" fmla="*/ 625 w 1276"/>
                    <a:gd name="T45" fmla="*/ 490 h 1423"/>
                    <a:gd name="T46" fmla="*/ 617 w 1276"/>
                    <a:gd name="T47" fmla="*/ 471 h 1423"/>
                    <a:gd name="T48" fmla="*/ 600 w 1276"/>
                    <a:gd name="T49" fmla="*/ 456 h 1423"/>
                    <a:gd name="T50" fmla="*/ 559 w 1276"/>
                    <a:gd name="T51" fmla="*/ 444 h 1423"/>
                    <a:gd name="T52" fmla="*/ 482 w 1276"/>
                    <a:gd name="T53" fmla="*/ 449 h 1423"/>
                    <a:gd name="T54" fmla="*/ 460 w 1276"/>
                    <a:gd name="T55" fmla="*/ 471 h 1423"/>
                    <a:gd name="T56" fmla="*/ 436 w 1276"/>
                    <a:gd name="T57" fmla="*/ 493 h 1423"/>
                    <a:gd name="T58" fmla="*/ 411 w 1276"/>
                    <a:gd name="T59" fmla="*/ 512 h 1423"/>
                    <a:gd name="T60" fmla="*/ 385 w 1276"/>
                    <a:gd name="T61" fmla="*/ 534 h 1423"/>
                    <a:gd name="T62" fmla="*/ 382 w 1276"/>
                    <a:gd name="T63" fmla="*/ 536 h 1423"/>
                    <a:gd name="T64" fmla="*/ 322 w 1276"/>
                    <a:gd name="T65" fmla="*/ 328 h 1423"/>
                    <a:gd name="T66" fmla="*/ 264 w 1276"/>
                    <a:gd name="T67" fmla="*/ 274 h 1423"/>
                    <a:gd name="T68" fmla="*/ 201 w 1276"/>
                    <a:gd name="T69" fmla="*/ 233 h 1423"/>
                    <a:gd name="T70" fmla="*/ 179 w 1276"/>
                    <a:gd name="T71" fmla="*/ 328 h 1423"/>
                    <a:gd name="T72" fmla="*/ 181 w 1276"/>
                    <a:gd name="T73" fmla="*/ 255 h 1423"/>
                    <a:gd name="T74" fmla="*/ 179 w 1276"/>
                    <a:gd name="T75" fmla="*/ 252 h 1423"/>
                    <a:gd name="T76" fmla="*/ 181 w 1276"/>
                    <a:gd name="T77" fmla="*/ 213 h 1423"/>
                    <a:gd name="T78" fmla="*/ 179 w 1276"/>
                    <a:gd name="T79" fmla="*/ 213 h 1423"/>
                    <a:gd name="T80" fmla="*/ 181 w 1276"/>
                    <a:gd name="T81" fmla="*/ 174 h 1423"/>
                    <a:gd name="T82" fmla="*/ 179 w 1276"/>
                    <a:gd name="T83" fmla="*/ 172 h 1423"/>
                    <a:gd name="T84" fmla="*/ 116 w 1276"/>
                    <a:gd name="T85" fmla="*/ 109 h 1423"/>
                    <a:gd name="T86" fmla="*/ 29 w 1276"/>
                    <a:gd name="T87" fmla="*/ 104 h 1423"/>
                    <a:gd name="T88" fmla="*/ 29 w 1276"/>
                    <a:gd name="T89" fmla="*/ 31 h 1423"/>
                    <a:gd name="T90" fmla="*/ 29 w 1276"/>
                    <a:gd name="T91" fmla="*/ 9 h 1423"/>
                    <a:gd name="T92" fmla="*/ 29 w 1276"/>
                    <a:gd name="T93" fmla="*/ 0 h 1423"/>
                    <a:gd name="T94" fmla="*/ 0 w 1276"/>
                    <a:gd name="T95" fmla="*/ 1423 h 1423"/>
                    <a:gd name="T96" fmla="*/ 1276 w 1276"/>
                    <a:gd name="T97" fmla="*/ 534 h 1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76" h="1423">
                      <a:moveTo>
                        <a:pt x="1276" y="534"/>
                      </a:moveTo>
                      <a:lnTo>
                        <a:pt x="1242" y="529"/>
                      </a:lnTo>
                      <a:lnTo>
                        <a:pt x="1223" y="532"/>
                      </a:lnTo>
                      <a:lnTo>
                        <a:pt x="1225" y="527"/>
                      </a:lnTo>
                      <a:lnTo>
                        <a:pt x="1196" y="524"/>
                      </a:lnTo>
                      <a:lnTo>
                        <a:pt x="1196" y="505"/>
                      </a:lnTo>
                      <a:lnTo>
                        <a:pt x="1172" y="502"/>
                      </a:lnTo>
                      <a:lnTo>
                        <a:pt x="1172" y="483"/>
                      </a:lnTo>
                      <a:lnTo>
                        <a:pt x="1148" y="481"/>
                      </a:lnTo>
                      <a:lnTo>
                        <a:pt x="1148" y="461"/>
                      </a:lnTo>
                      <a:lnTo>
                        <a:pt x="1123" y="459"/>
                      </a:lnTo>
                      <a:lnTo>
                        <a:pt x="1126" y="439"/>
                      </a:lnTo>
                      <a:lnTo>
                        <a:pt x="1094" y="434"/>
                      </a:lnTo>
                      <a:lnTo>
                        <a:pt x="1043" y="434"/>
                      </a:lnTo>
                      <a:lnTo>
                        <a:pt x="1007" y="439"/>
                      </a:lnTo>
                      <a:lnTo>
                        <a:pt x="1005" y="447"/>
                      </a:lnTo>
                      <a:lnTo>
                        <a:pt x="1005" y="459"/>
                      </a:lnTo>
                      <a:lnTo>
                        <a:pt x="985" y="461"/>
                      </a:lnTo>
                      <a:lnTo>
                        <a:pt x="983" y="471"/>
                      </a:lnTo>
                      <a:lnTo>
                        <a:pt x="981" y="481"/>
                      </a:lnTo>
                      <a:lnTo>
                        <a:pt x="964" y="483"/>
                      </a:lnTo>
                      <a:lnTo>
                        <a:pt x="959" y="495"/>
                      </a:lnTo>
                      <a:lnTo>
                        <a:pt x="959" y="502"/>
                      </a:lnTo>
                      <a:lnTo>
                        <a:pt x="939" y="505"/>
                      </a:lnTo>
                      <a:lnTo>
                        <a:pt x="937" y="517"/>
                      </a:lnTo>
                      <a:lnTo>
                        <a:pt x="937" y="524"/>
                      </a:lnTo>
                      <a:lnTo>
                        <a:pt x="915" y="527"/>
                      </a:lnTo>
                      <a:lnTo>
                        <a:pt x="913" y="529"/>
                      </a:lnTo>
                      <a:lnTo>
                        <a:pt x="893" y="527"/>
                      </a:lnTo>
                      <a:lnTo>
                        <a:pt x="840" y="534"/>
                      </a:lnTo>
                      <a:lnTo>
                        <a:pt x="840" y="595"/>
                      </a:lnTo>
                      <a:lnTo>
                        <a:pt x="840" y="595"/>
                      </a:lnTo>
                      <a:lnTo>
                        <a:pt x="840" y="876"/>
                      </a:lnTo>
                      <a:lnTo>
                        <a:pt x="765" y="876"/>
                      </a:lnTo>
                      <a:lnTo>
                        <a:pt x="763" y="600"/>
                      </a:lnTo>
                      <a:lnTo>
                        <a:pt x="763" y="544"/>
                      </a:lnTo>
                      <a:lnTo>
                        <a:pt x="707" y="536"/>
                      </a:lnTo>
                      <a:lnTo>
                        <a:pt x="690" y="539"/>
                      </a:lnTo>
                      <a:lnTo>
                        <a:pt x="688" y="536"/>
                      </a:lnTo>
                      <a:lnTo>
                        <a:pt x="668" y="534"/>
                      </a:lnTo>
                      <a:lnTo>
                        <a:pt x="668" y="527"/>
                      </a:lnTo>
                      <a:lnTo>
                        <a:pt x="661" y="515"/>
                      </a:lnTo>
                      <a:lnTo>
                        <a:pt x="646" y="512"/>
                      </a:lnTo>
                      <a:lnTo>
                        <a:pt x="646" y="502"/>
                      </a:lnTo>
                      <a:lnTo>
                        <a:pt x="639" y="493"/>
                      </a:lnTo>
                      <a:lnTo>
                        <a:pt x="625" y="490"/>
                      </a:lnTo>
                      <a:lnTo>
                        <a:pt x="625" y="481"/>
                      </a:lnTo>
                      <a:lnTo>
                        <a:pt x="617" y="471"/>
                      </a:lnTo>
                      <a:lnTo>
                        <a:pt x="603" y="468"/>
                      </a:lnTo>
                      <a:lnTo>
                        <a:pt x="600" y="456"/>
                      </a:lnTo>
                      <a:lnTo>
                        <a:pt x="598" y="449"/>
                      </a:lnTo>
                      <a:lnTo>
                        <a:pt x="559" y="444"/>
                      </a:lnTo>
                      <a:lnTo>
                        <a:pt x="511" y="444"/>
                      </a:lnTo>
                      <a:lnTo>
                        <a:pt x="482" y="449"/>
                      </a:lnTo>
                      <a:lnTo>
                        <a:pt x="482" y="466"/>
                      </a:lnTo>
                      <a:lnTo>
                        <a:pt x="460" y="471"/>
                      </a:lnTo>
                      <a:lnTo>
                        <a:pt x="460" y="488"/>
                      </a:lnTo>
                      <a:lnTo>
                        <a:pt x="436" y="493"/>
                      </a:lnTo>
                      <a:lnTo>
                        <a:pt x="436" y="510"/>
                      </a:lnTo>
                      <a:lnTo>
                        <a:pt x="411" y="512"/>
                      </a:lnTo>
                      <a:lnTo>
                        <a:pt x="411" y="532"/>
                      </a:lnTo>
                      <a:lnTo>
                        <a:pt x="385" y="534"/>
                      </a:lnTo>
                      <a:lnTo>
                        <a:pt x="385" y="536"/>
                      </a:lnTo>
                      <a:lnTo>
                        <a:pt x="382" y="536"/>
                      </a:lnTo>
                      <a:lnTo>
                        <a:pt x="382" y="328"/>
                      </a:lnTo>
                      <a:lnTo>
                        <a:pt x="322" y="328"/>
                      </a:lnTo>
                      <a:lnTo>
                        <a:pt x="322" y="274"/>
                      </a:lnTo>
                      <a:lnTo>
                        <a:pt x="264" y="274"/>
                      </a:lnTo>
                      <a:lnTo>
                        <a:pt x="264" y="233"/>
                      </a:lnTo>
                      <a:lnTo>
                        <a:pt x="201" y="233"/>
                      </a:lnTo>
                      <a:lnTo>
                        <a:pt x="201" y="328"/>
                      </a:lnTo>
                      <a:lnTo>
                        <a:pt x="179" y="328"/>
                      </a:lnTo>
                      <a:lnTo>
                        <a:pt x="179" y="257"/>
                      </a:lnTo>
                      <a:lnTo>
                        <a:pt x="181" y="255"/>
                      </a:lnTo>
                      <a:lnTo>
                        <a:pt x="181" y="252"/>
                      </a:lnTo>
                      <a:lnTo>
                        <a:pt x="179" y="252"/>
                      </a:lnTo>
                      <a:lnTo>
                        <a:pt x="179" y="218"/>
                      </a:lnTo>
                      <a:lnTo>
                        <a:pt x="181" y="213"/>
                      </a:lnTo>
                      <a:lnTo>
                        <a:pt x="181" y="213"/>
                      </a:lnTo>
                      <a:lnTo>
                        <a:pt x="179" y="213"/>
                      </a:lnTo>
                      <a:lnTo>
                        <a:pt x="179" y="177"/>
                      </a:lnTo>
                      <a:lnTo>
                        <a:pt x="181" y="174"/>
                      </a:lnTo>
                      <a:lnTo>
                        <a:pt x="181" y="172"/>
                      </a:lnTo>
                      <a:lnTo>
                        <a:pt x="179" y="172"/>
                      </a:lnTo>
                      <a:lnTo>
                        <a:pt x="179" y="114"/>
                      </a:lnTo>
                      <a:lnTo>
                        <a:pt x="116" y="109"/>
                      </a:lnTo>
                      <a:lnTo>
                        <a:pt x="43" y="104"/>
                      </a:lnTo>
                      <a:lnTo>
                        <a:pt x="29" y="104"/>
                      </a:lnTo>
                      <a:lnTo>
                        <a:pt x="29" y="51"/>
                      </a:lnTo>
                      <a:lnTo>
                        <a:pt x="29" y="31"/>
                      </a:lnTo>
                      <a:lnTo>
                        <a:pt x="29" y="26"/>
                      </a:lnTo>
                      <a:lnTo>
                        <a:pt x="29" y="9"/>
                      </a:lnTo>
                      <a:lnTo>
                        <a:pt x="29" y="4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1423"/>
                      </a:lnTo>
                      <a:lnTo>
                        <a:pt x="1276" y="1423"/>
                      </a:lnTo>
                      <a:lnTo>
                        <a:pt x="1276" y="5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53" name="í$ļíḍè"/>
                <p:cNvSpPr/>
                <p:nvPr/>
              </p:nvSpPr>
              <p:spPr bwMode="auto">
                <a:xfrm>
                  <a:off x="2035441" y="4113886"/>
                  <a:ext cx="2035444" cy="2744114"/>
                </a:xfrm>
                <a:custGeom>
                  <a:avLst/>
                  <a:gdLst>
                    <a:gd name="T0" fmla="*/ 1281 w 1281"/>
                    <a:gd name="T1" fmla="*/ 1727 h 1727"/>
                    <a:gd name="T2" fmla="*/ 1194 w 1281"/>
                    <a:gd name="T3" fmla="*/ 304 h 1727"/>
                    <a:gd name="T4" fmla="*/ 1194 w 1281"/>
                    <a:gd name="T5" fmla="*/ 284 h 1727"/>
                    <a:gd name="T6" fmla="*/ 1194 w 1281"/>
                    <a:gd name="T7" fmla="*/ 265 h 1727"/>
                    <a:gd name="T8" fmla="*/ 1080 w 1281"/>
                    <a:gd name="T9" fmla="*/ 126 h 1727"/>
                    <a:gd name="T10" fmla="*/ 1073 w 1281"/>
                    <a:gd name="T11" fmla="*/ 80 h 1727"/>
                    <a:gd name="T12" fmla="*/ 1063 w 1281"/>
                    <a:gd name="T13" fmla="*/ 92 h 1727"/>
                    <a:gd name="T14" fmla="*/ 1063 w 1281"/>
                    <a:gd name="T15" fmla="*/ 12 h 1727"/>
                    <a:gd name="T16" fmla="*/ 1061 w 1281"/>
                    <a:gd name="T17" fmla="*/ 0 h 1727"/>
                    <a:gd name="T18" fmla="*/ 1053 w 1281"/>
                    <a:gd name="T19" fmla="*/ 92 h 1727"/>
                    <a:gd name="T20" fmla="*/ 1053 w 1281"/>
                    <a:gd name="T21" fmla="*/ 12 h 1727"/>
                    <a:gd name="T22" fmla="*/ 1048 w 1281"/>
                    <a:gd name="T23" fmla="*/ 0 h 1727"/>
                    <a:gd name="T24" fmla="*/ 1041 w 1281"/>
                    <a:gd name="T25" fmla="*/ 92 h 1727"/>
                    <a:gd name="T26" fmla="*/ 1041 w 1281"/>
                    <a:gd name="T27" fmla="*/ 12 h 1727"/>
                    <a:gd name="T28" fmla="*/ 1039 w 1281"/>
                    <a:gd name="T29" fmla="*/ 0 h 1727"/>
                    <a:gd name="T30" fmla="*/ 1031 w 1281"/>
                    <a:gd name="T31" fmla="*/ 92 h 1727"/>
                    <a:gd name="T32" fmla="*/ 1031 w 1281"/>
                    <a:gd name="T33" fmla="*/ 12 h 1727"/>
                    <a:gd name="T34" fmla="*/ 1027 w 1281"/>
                    <a:gd name="T35" fmla="*/ 0 h 1727"/>
                    <a:gd name="T36" fmla="*/ 1019 w 1281"/>
                    <a:gd name="T37" fmla="*/ 92 h 1727"/>
                    <a:gd name="T38" fmla="*/ 1019 w 1281"/>
                    <a:gd name="T39" fmla="*/ 12 h 1727"/>
                    <a:gd name="T40" fmla="*/ 1017 w 1281"/>
                    <a:gd name="T41" fmla="*/ 0 h 1727"/>
                    <a:gd name="T42" fmla="*/ 1010 w 1281"/>
                    <a:gd name="T43" fmla="*/ 92 h 1727"/>
                    <a:gd name="T44" fmla="*/ 1000 w 1281"/>
                    <a:gd name="T45" fmla="*/ 80 h 1727"/>
                    <a:gd name="T46" fmla="*/ 1000 w 1281"/>
                    <a:gd name="T47" fmla="*/ 257 h 1727"/>
                    <a:gd name="T48" fmla="*/ 1000 w 1281"/>
                    <a:gd name="T49" fmla="*/ 282 h 1727"/>
                    <a:gd name="T50" fmla="*/ 971 w 1281"/>
                    <a:gd name="T51" fmla="*/ 304 h 1727"/>
                    <a:gd name="T52" fmla="*/ 971 w 1281"/>
                    <a:gd name="T53" fmla="*/ 313 h 1727"/>
                    <a:gd name="T54" fmla="*/ 971 w 1281"/>
                    <a:gd name="T55" fmla="*/ 335 h 1727"/>
                    <a:gd name="T56" fmla="*/ 971 w 1281"/>
                    <a:gd name="T57" fmla="*/ 403 h 1727"/>
                    <a:gd name="T58" fmla="*/ 968 w 1281"/>
                    <a:gd name="T59" fmla="*/ 413 h 1727"/>
                    <a:gd name="T60" fmla="*/ 932 w 1281"/>
                    <a:gd name="T61" fmla="*/ 738 h 1727"/>
                    <a:gd name="T62" fmla="*/ 814 w 1281"/>
                    <a:gd name="T63" fmla="*/ 515 h 1727"/>
                    <a:gd name="T64" fmla="*/ 746 w 1281"/>
                    <a:gd name="T65" fmla="*/ 386 h 1727"/>
                    <a:gd name="T66" fmla="*/ 719 w 1281"/>
                    <a:gd name="T67" fmla="*/ 515 h 1727"/>
                    <a:gd name="T68" fmla="*/ 608 w 1281"/>
                    <a:gd name="T69" fmla="*/ 386 h 1727"/>
                    <a:gd name="T70" fmla="*/ 557 w 1281"/>
                    <a:gd name="T71" fmla="*/ 515 h 1727"/>
                    <a:gd name="T72" fmla="*/ 513 w 1281"/>
                    <a:gd name="T73" fmla="*/ 1195 h 1727"/>
                    <a:gd name="T74" fmla="*/ 458 w 1281"/>
                    <a:gd name="T75" fmla="*/ 1200 h 1727"/>
                    <a:gd name="T76" fmla="*/ 431 w 1281"/>
                    <a:gd name="T77" fmla="*/ 1202 h 1727"/>
                    <a:gd name="T78" fmla="*/ 412 w 1281"/>
                    <a:gd name="T79" fmla="*/ 1180 h 1727"/>
                    <a:gd name="T80" fmla="*/ 370 w 1281"/>
                    <a:gd name="T81" fmla="*/ 1207 h 1727"/>
                    <a:gd name="T82" fmla="*/ 370 w 1281"/>
                    <a:gd name="T83" fmla="*/ 1210 h 1727"/>
                    <a:gd name="T84" fmla="*/ 370 w 1281"/>
                    <a:gd name="T85" fmla="*/ 1200 h 1727"/>
                    <a:gd name="T86" fmla="*/ 322 w 1281"/>
                    <a:gd name="T87" fmla="*/ 1188 h 1727"/>
                    <a:gd name="T88" fmla="*/ 312 w 1281"/>
                    <a:gd name="T89" fmla="*/ 1202 h 1727"/>
                    <a:gd name="T90" fmla="*/ 269 w 1281"/>
                    <a:gd name="T91" fmla="*/ 1197 h 1727"/>
                    <a:gd name="T92" fmla="*/ 140 w 1281"/>
                    <a:gd name="T93" fmla="*/ 1193 h 1727"/>
                    <a:gd name="T94" fmla="*/ 0 w 1281"/>
                    <a:gd name="T95" fmla="*/ 1210 h 17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281" h="1727">
                      <a:moveTo>
                        <a:pt x="0" y="1727"/>
                      </a:moveTo>
                      <a:lnTo>
                        <a:pt x="1281" y="1727"/>
                      </a:lnTo>
                      <a:lnTo>
                        <a:pt x="1281" y="304"/>
                      </a:lnTo>
                      <a:lnTo>
                        <a:pt x="1194" y="304"/>
                      </a:lnTo>
                      <a:lnTo>
                        <a:pt x="1194" y="291"/>
                      </a:lnTo>
                      <a:lnTo>
                        <a:pt x="1194" y="284"/>
                      </a:lnTo>
                      <a:lnTo>
                        <a:pt x="1194" y="267"/>
                      </a:lnTo>
                      <a:lnTo>
                        <a:pt x="1194" y="265"/>
                      </a:lnTo>
                      <a:lnTo>
                        <a:pt x="1080" y="265"/>
                      </a:lnTo>
                      <a:lnTo>
                        <a:pt x="1080" y="126"/>
                      </a:lnTo>
                      <a:lnTo>
                        <a:pt x="1080" y="80"/>
                      </a:lnTo>
                      <a:lnTo>
                        <a:pt x="1073" y="80"/>
                      </a:lnTo>
                      <a:lnTo>
                        <a:pt x="1073" y="92"/>
                      </a:lnTo>
                      <a:lnTo>
                        <a:pt x="1063" y="92"/>
                      </a:lnTo>
                      <a:lnTo>
                        <a:pt x="1063" y="12"/>
                      </a:lnTo>
                      <a:lnTo>
                        <a:pt x="1063" y="12"/>
                      </a:lnTo>
                      <a:lnTo>
                        <a:pt x="1063" y="0"/>
                      </a:lnTo>
                      <a:lnTo>
                        <a:pt x="1061" y="0"/>
                      </a:lnTo>
                      <a:lnTo>
                        <a:pt x="1061" y="92"/>
                      </a:lnTo>
                      <a:lnTo>
                        <a:pt x="1053" y="92"/>
                      </a:lnTo>
                      <a:lnTo>
                        <a:pt x="1053" y="12"/>
                      </a:lnTo>
                      <a:lnTo>
                        <a:pt x="1053" y="12"/>
                      </a:lnTo>
                      <a:lnTo>
                        <a:pt x="1053" y="0"/>
                      </a:lnTo>
                      <a:lnTo>
                        <a:pt x="1048" y="0"/>
                      </a:lnTo>
                      <a:lnTo>
                        <a:pt x="1048" y="92"/>
                      </a:lnTo>
                      <a:lnTo>
                        <a:pt x="1041" y="92"/>
                      </a:lnTo>
                      <a:lnTo>
                        <a:pt x="1041" y="12"/>
                      </a:lnTo>
                      <a:lnTo>
                        <a:pt x="1041" y="12"/>
                      </a:lnTo>
                      <a:lnTo>
                        <a:pt x="1041" y="0"/>
                      </a:lnTo>
                      <a:lnTo>
                        <a:pt x="1039" y="0"/>
                      </a:lnTo>
                      <a:lnTo>
                        <a:pt x="1039" y="92"/>
                      </a:lnTo>
                      <a:lnTo>
                        <a:pt x="1031" y="92"/>
                      </a:lnTo>
                      <a:lnTo>
                        <a:pt x="1031" y="12"/>
                      </a:lnTo>
                      <a:lnTo>
                        <a:pt x="1031" y="12"/>
                      </a:lnTo>
                      <a:lnTo>
                        <a:pt x="1029" y="0"/>
                      </a:lnTo>
                      <a:lnTo>
                        <a:pt x="1027" y="0"/>
                      </a:lnTo>
                      <a:lnTo>
                        <a:pt x="1027" y="92"/>
                      </a:lnTo>
                      <a:lnTo>
                        <a:pt x="1019" y="92"/>
                      </a:lnTo>
                      <a:lnTo>
                        <a:pt x="1019" y="12"/>
                      </a:lnTo>
                      <a:lnTo>
                        <a:pt x="1019" y="12"/>
                      </a:lnTo>
                      <a:lnTo>
                        <a:pt x="1019" y="0"/>
                      </a:lnTo>
                      <a:lnTo>
                        <a:pt x="1017" y="0"/>
                      </a:lnTo>
                      <a:lnTo>
                        <a:pt x="1017" y="92"/>
                      </a:lnTo>
                      <a:lnTo>
                        <a:pt x="1010" y="92"/>
                      </a:lnTo>
                      <a:lnTo>
                        <a:pt x="1007" y="80"/>
                      </a:lnTo>
                      <a:lnTo>
                        <a:pt x="1000" y="80"/>
                      </a:lnTo>
                      <a:lnTo>
                        <a:pt x="1000" y="253"/>
                      </a:lnTo>
                      <a:lnTo>
                        <a:pt x="1000" y="257"/>
                      </a:lnTo>
                      <a:lnTo>
                        <a:pt x="1000" y="274"/>
                      </a:lnTo>
                      <a:lnTo>
                        <a:pt x="1000" y="282"/>
                      </a:lnTo>
                      <a:lnTo>
                        <a:pt x="1000" y="304"/>
                      </a:lnTo>
                      <a:lnTo>
                        <a:pt x="971" y="304"/>
                      </a:lnTo>
                      <a:lnTo>
                        <a:pt x="971" y="308"/>
                      </a:lnTo>
                      <a:lnTo>
                        <a:pt x="971" y="313"/>
                      </a:lnTo>
                      <a:lnTo>
                        <a:pt x="971" y="333"/>
                      </a:lnTo>
                      <a:lnTo>
                        <a:pt x="971" y="335"/>
                      </a:lnTo>
                      <a:lnTo>
                        <a:pt x="971" y="355"/>
                      </a:lnTo>
                      <a:lnTo>
                        <a:pt x="971" y="403"/>
                      </a:lnTo>
                      <a:lnTo>
                        <a:pt x="968" y="403"/>
                      </a:lnTo>
                      <a:lnTo>
                        <a:pt x="968" y="413"/>
                      </a:lnTo>
                      <a:lnTo>
                        <a:pt x="932" y="413"/>
                      </a:lnTo>
                      <a:lnTo>
                        <a:pt x="932" y="738"/>
                      </a:lnTo>
                      <a:lnTo>
                        <a:pt x="814" y="738"/>
                      </a:lnTo>
                      <a:lnTo>
                        <a:pt x="814" y="515"/>
                      </a:lnTo>
                      <a:lnTo>
                        <a:pt x="746" y="515"/>
                      </a:lnTo>
                      <a:lnTo>
                        <a:pt x="746" y="386"/>
                      </a:lnTo>
                      <a:lnTo>
                        <a:pt x="719" y="386"/>
                      </a:lnTo>
                      <a:lnTo>
                        <a:pt x="719" y="515"/>
                      </a:lnTo>
                      <a:lnTo>
                        <a:pt x="608" y="515"/>
                      </a:lnTo>
                      <a:lnTo>
                        <a:pt x="608" y="386"/>
                      </a:lnTo>
                      <a:lnTo>
                        <a:pt x="557" y="386"/>
                      </a:lnTo>
                      <a:lnTo>
                        <a:pt x="557" y="515"/>
                      </a:lnTo>
                      <a:lnTo>
                        <a:pt x="513" y="515"/>
                      </a:lnTo>
                      <a:lnTo>
                        <a:pt x="513" y="1195"/>
                      </a:lnTo>
                      <a:lnTo>
                        <a:pt x="475" y="1197"/>
                      </a:lnTo>
                      <a:lnTo>
                        <a:pt x="458" y="1200"/>
                      </a:lnTo>
                      <a:lnTo>
                        <a:pt x="433" y="1202"/>
                      </a:lnTo>
                      <a:lnTo>
                        <a:pt x="431" y="1202"/>
                      </a:lnTo>
                      <a:lnTo>
                        <a:pt x="421" y="1188"/>
                      </a:lnTo>
                      <a:lnTo>
                        <a:pt x="412" y="1180"/>
                      </a:lnTo>
                      <a:lnTo>
                        <a:pt x="373" y="1200"/>
                      </a:lnTo>
                      <a:lnTo>
                        <a:pt x="370" y="1207"/>
                      </a:lnTo>
                      <a:lnTo>
                        <a:pt x="370" y="1210"/>
                      </a:lnTo>
                      <a:lnTo>
                        <a:pt x="370" y="1210"/>
                      </a:lnTo>
                      <a:lnTo>
                        <a:pt x="370" y="1207"/>
                      </a:lnTo>
                      <a:lnTo>
                        <a:pt x="370" y="1200"/>
                      </a:lnTo>
                      <a:lnTo>
                        <a:pt x="332" y="1180"/>
                      </a:lnTo>
                      <a:lnTo>
                        <a:pt x="322" y="1188"/>
                      </a:lnTo>
                      <a:lnTo>
                        <a:pt x="312" y="1202"/>
                      </a:lnTo>
                      <a:lnTo>
                        <a:pt x="312" y="1202"/>
                      </a:lnTo>
                      <a:lnTo>
                        <a:pt x="288" y="1200"/>
                      </a:lnTo>
                      <a:lnTo>
                        <a:pt x="269" y="1197"/>
                      </a:lnTo>
                      <a:lnTo>
                        <a:pt x="160" y="1193"/>
                      </a:lnTo>
                      <a:lnTo>
                        <a:pt x="140" y="1193"/>
                      </a:lnTo>
                      <a:lnTo>
                        <a:pt x="22" y="1205"/>
                      </a:lnTo>
                      <a:lnTo>
                        <a:pt x="0" y="1210"/>
                      </a:lnTo>
                      <a:lnTo>
                        <a:pt x="0" y="17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54" name="iṣļíḍè"/>
                <p:cNvSpPr/>
                <p:nvPr/>
              </p:nvSpPr>
              <p:spPr bwMode="auto">
                <a:xfrm>
                  <a:off x="3175" y="4202867"/>
                  <a:ext cx="2032266" cy="2655133"/>
                </a:xfrm>
                <a:custGeom>
                  <a:avLst/>
                  <a:gdLst>
                    <a:gd name="T0" fmla="*/ 933 w 1279"/>
                    <a:gd name="T1" fmla="*/ 988 h 1671"/>
                    <a:gd name="T2" fmla="*/ 712 w 1279"/>
                    <a:gd name="T3" fmla="*/ 933 h 1671"/>
                    <a:gd name="T4" fmla="*/ 577 w 1279"/>
                    <a:gd name="T5" fmla="*/ 1207 h 1671"/>
                    <a:gd name="T6" fmla="*/ 303 w 1279"/>
                    <a:gd name="T7" fmla="*/ 1336 h 1671"/>
                    <a:gd name="T8" fmla="*/ 230 w 1279"/>
                    <a:gd name="T9" fmla="*/ 517 h 1671"/>
                    <a:gd name="T10" fmla="*/ 194 w 1279"/>
                    <a:gd name="T11" fmla="*/ 505 h 1671"/>
                    <a:gd name="T12" fmla="*/ 240 w 1279"/>
                    <a:gd name="T13" fmla="*/ 498 h 1671"/>
                    <a:gd name="T14" fmla="*/ 211 w 1279"/>
                    <a:gd name="T15" fmla="*/ 486 h 1671"/>
                    <a:gd name="T16" fmla="*/ 194 w 1279"/>
                    <a:gd name="T17" fmla="*/ 481 h 1671"/>
                    <a:gd name="T18" fmla="*/ 192 w 1279"/>
                    <a:gd name="T19" fmla="*/ 432 h 1671"/>
                    <a:gd name="T20" fmla="*/ 182 w 1279"/>
                    <a:gd name="T21" fmla="*/ 427 h 1671"/>
                    <a:gd name="T22" fmla="*/ 204 w 1279"/>
                    <a:gd name="T23" fmla="*/ 425 h 1671"/>
                    <a:gd name="T24" fmla="*/ 218 w 1279"/>
                    <a:gd name="T25" fmla="*/ 425 h 1671"/>
                    <a:gd name="T26" fmla="*/ 233 w 1279"/>
                    <a:gd name="T27" fmla="*/ 418 h 1671"/>
                    <a:gd name="T28" fmla="*/ 235 w 1279"/>
                    <a:gd name="T29" fmla="*/ 410 h 1671"/>
                    <a:gd name="T30" fmla="*/ 189 w 1279"/>
                    <a:gd name="T31" fmla="*/ 398 h 1671"/>
                    <a:gd name="T32" fmla="*/ 172 w 1279"/>
                    <a:gd name="T33" fmla="*/ 379 h 1671"/>
                    <a:gd name="T34" fmla="*/ 168 w 1279"/>
                    <a:gd name="T35" fmla="*/ 245 h 1671"/>
                    <a:gd name="T36" fmla="*/ 163 w 1279"/>
                    <a:gd name="T37" fmla="*/ 146 h 1671"/>
                    <a:gd name="T38" fmla="*/ 158 w 1279"/>
                    <a:gd name="T39" fmla="*/ 63 h 1671"/>
                    <a:gd name="T40" fmla="*/ 155 w 1279"/>
                    <a:gd name="T41" fmla="*/ 0 h 1671"/>
                    <a:gd name="T42" fmla="*/ 153 w 1279"/>
                    <a:gd name="T43" fmla="*/ 0 h 1671"/>
                    <a:gd name="T44" fmla="*/ 151 w 1279"/>
                    <a:gd name="T45" fmla="*/ 65 h 1671"/>
                    <a:gd name="T46" fmla="*/ 148 w 1279"/>
                    <a:gd name="T47" fmla="*/ 146 h 1671"/>
                    <a:gd name="T48" fmla="*/ 146 w 1279"/>
                    <a:gd name="T49" fmla="*/ 374 h 1671"/>
                    <a:gd name="T50" fmla="*/ 138 w 1279"/>
                    <a:gd name="T51" fmla="*/ 386 h 1671"/>
                    <a:gd name="T52" fmla="*/ 117 w 1279"/>
                    <a:gd name="T53" fmla="*/ 401 h 1671"/>
                    <a:gd name="T54" fmla="*/ 80 w 1279"/>
                    <a:gd name="T55" fmla="*/ 418 h 1671"/>
                    <a:gd name="T56" fmla="*/ 95 w 1279"/>
                    <a:gd name="T57" fmla="*/ 425 h 1671"/>
                    <a:gd name="T58" fmla="*/ 112 w 1279"/>
                    <a:gd name="T59" fmla="*/ 427 h 1671"/>
                    <a:gd name="T60" fmla="*/ 129 w 1279"/>
                    <a:gd name="T61" fmla="*/ 427 h 1671"/>
                    <a:gd name="T62" fmla="*/ 119 w 1279"/>
                    <a:gd name="T63" fmla="*/ 439 h 1671"/>
                    <a:gd name="T64" fmla="*/ 121 w 1279"/>
                    <a:gd name="T65" fmla="*/ 481 h 1671"/>
                    <a:gd name="T66" fmla="*/ 100 w 1279"/>
                    <a:gd name="T67" fmla="*/ 486 h 1671"/>
                    <a:gd name="T68" fmla="*/ 75 w 1279"/>
                    <a:gd name="T69" fmla="*/ 498 h 1671"/>
                    <a:gd name="T70" fmla="*/ 121 w 1279"/>
                    <a:gd name="T71" fmla="*/ 507 h 1671"/>
                    <a:gd name="T72" fmla="*/ 85 w 1279"/>
                    <a:gd name="T73" fmla="*/ 520 h 1671"/>
                    <a:gd name="T74" fmla="*/ 27 w 1279"/>
                    <a:gd name="T75" fmla="*/ 1333 h 1671"/>
                    <a:gd name="T76" fmla="*/ 126 w 1279"/>
                    <a:gd name="T77" fmla="*/ 498 h 1671"/>
                    <a:gd name="T78" fmla="*/ 121 w 1279"/>
                    <a:gd name="T79" fmla="*/ 498 h 1671"/>
                    <a:gd name="T80" fmla="*/ 121 w 1279"/>
                    <a:gd name="T81" fmla="*/ 568 h 1671"/>
                    <a:gd name="T82" fmla="*/ 119 w 1279"/>
                    <a:gd name="T83" fmla="*/ 656 h 1671"/>
                    <a:gd name="T84" fmla="*/ 138 w 1279"/>
                    <a:gd name="T85" fmla="*/ 799 h 1671"/>
                    <a:gd name="T86" fmla="*/ 124 w 1279"/>
                    <a:gd name="T87" fmla="*/ 814 h 1671"/>
                    <a:gd name="T88" fmla="*/ 119 w 1279"/>
                    <a:gd name="T89" fmla="*/ 937 h 1671"/>
                    <a:gd name="T90" fmla="*/ 141 w 1279"/>
                    <a:gd name="T91" fmla="*/ 1071 h 1671"/>
                    <a:gd name="T92" fmla="*/ 121 w 1279"/>
                    <a:gd name="T93" fmla="*/ 1188 h 1671"/>
                    <a:gd name="T94" fmla="*/ 129 w 1279"/>
                    <a:gd name="T95" fmla="*/ 1185 h 1671"/>
                    <a:gd name="T96" fmla="*/ 182 w 1279"/>
                    <a:gd name="T97" fmla="*/ 656 h 1671"/>
                    <a:gd name="T98" fmla="*/ 189 w 1279"/>
                    <a:gd name="T99" fmla="*/ 799 h 1671"/>
                    <a:gd name="T100" fmla="*/ 199 w 1279"/>
                    <a:gd name="T101" fmla="*/ 937 h 1671"/>
                    <a:gd name="T102" fmla="*/ 199 w 1279"/>
                    <a:gd name="T103" fmla="*/ 957 h 1671"/>
                    <a:gd name="T104" fmla="*/ 184 w 1279"/>
                    <a:gd name="T105" fmla="*/ 1185 h 1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79" h="1671">
                      <a:moveTo>
                        <a:pt x="1279" y="1154"/>
                      </a:moveTo>
                      <a:lnTo>
                        <a:pt x="1182" y="1178"/>
                      </a:lnTo>
                      <a:lnTo>
                        <a:pt x="1100" y="1212"/>
                      </a:lnTo>
                      <a:lnTo>
                        <a:pt x="1063" y="1212"/>
                      </a:lnTo>
                      <a:lnTo>
                        <a:pt x="1063" y="988"/>
                      </a:lnTo>
                      <a:lnTo>
                        <a:pt x="933" y="988"/>
                      </a:lnTo>
                      <a:lnTo>
                        <a:pt x="933" y="933"/>
                      </a:lnTo>
                      <a:lnTo>
                        <a:pt x="894" y="933"/>
                      </a:lnTo>
                      <a:lnTo>
                        <a:pt x="894" y="877"/>
                      </a:lnTo>
                      <a:lnTo>
                        <a:pt x="783" y="877"/>
                      </a:lnTo>
                      <a:lnTo>
                        <a:pt x="783" y="933"/>
                      </a:lnTo>
                      <a:lnTo>
                        <a:pt x="712" y="933"/>
                      </a:lnTo>
                      <a:lnTo>
                        <a:pt x="712" y="988"/>
                      </a:lnTo>
                      <a:lnTo>
                        <a:pt x="671" y="988"/>
                      </a:lnTo>
                      <a:lnTo>
                        <a:pt x="671" y="1183"/>
                      </a:lnTo>
                      <a:lnTo>
                        <a:pt x="659" y="1180"/>
                      </a:lnTo>
                      <a:lnTo>
                        <a:pt x="618" y="1188"/>
                      </a:lnTo>
                      <a:lnTo>
                        <a:pt x="577" y="1207"/>
                      </a:lnTo>
                      <a:lnTo>
                        <a:pt x="543" y="1236"/>
                      </a:lnTo>
                      <a:lnTo>
                        <a:pt x="519" y="1275"/>
                      </a:lnTo>
                      <a:lnTo>
                        <a:pt x="506" y="1309"/>
                      </a:lnTo>
                      <a:lnTo>
                        <a:pt x="315" y="1309"/>
                      </a:lnTo>
                      <a:lnTo>
                        <a:pt x="303" y="1314"/>
                      </a:lnTo>
                      <a:lnTo>
                        <a:pt x="303" y="1336"/>
                      </a:lnTo>
                      <a:lnTo>
                        <a:pt x="247" y="1333"/>
                      </a:lnTo>
                      <a:lnTo>
                        <a:pt x="243" y="520"/>
                      </a:lnTo>
                      <a:lnTo>
                        <a:pt x="243" y="520"/>
                      </a:lnTo>
                      <a:lnTo>
                        <a:pt x="240" y="520"/>
                      </a:lnTo>
                      <a:lnTo>
                        <a:pt x="235" y="517"/>
                      </a:lnTo>
                      <a:lnTo>
                        <a:pt x="230" y="517"/>
                      </a:lnTo>
                      <a:lnTo>
                        <a:pt x="230" y="517"/>
                      </a:lnTo>
                      <a:lnTo>
                        <a:pt x="230" y="510"/>
                      </a:lnTo>
                      <a:lnTo>
                        <a:pt x="228" y="507"/>
                      </a:lnTo>
                      <a:lnTo>
                        <a:pt x="221" y="507"/>
                      </a:lnTo>
                      <a:lnTo>
                        <a:pt x="209" y="507"/>
                      </a:lnTo>
                      <a:lnTo>
                        <a:pt x="194" y="505"/>
                      </a:lnTo>
                      <a:lnTo>
                        <a:pt x="184" y="505"/>
                      </a:lnTo>
                      <a:lnTo>
                        <a:pt x="184" y="500"/>
                      </a:lnTo>
                      <a:lnTo>
                        <a:pt x="192" y="500"/>
                      </a:lnTo>
                      <a:lnTo>
                        <a:pt x="211" y="500"/>
                      </a:lnTo>
                      <a:lnTo>
                        <a:pt x="228" y="498"/>
                      </a:lnTo>
                      <a:lnTo>
                        <a:pt x="240" y="498"/>
                      </a:lnTo>
                      <a:lnTo>
                        <a:pt x="247" y="495"/>
                      </a:lnTo>
                      <a:lnTo>
                        <a:pt x="247" y="493"/>
                      </a:lnTo>
                      <a:lnTo>
                        <a:pt x="247" y="490"/>
                      </a:lnTo>
                      <a:lnTo>
                        <a:pt x="240" y="488"/>
                      </a:lnTo>
                      <a:lnTo>
                        <a:pt x="228" y="486"/>
                      </a:lnTo>
                      <a:lnTo>
                        <a:pt x="211" y="486"/>
                      </a:lnTo>
                      <a:lnTo>
                        <a:pt x="189" y="486"/>
                      </a:lnTo>
                      <a:lnTo>
                        <a:pt x="184" y="486"/>
                      </a:lnTo>
                      <a:lnTo>
                        <a:pt x="184" y="483"/>
                      </a:lnTo>
                      <a:lnTo>
                        <a:pt x="187" y="483"/>
                      </a:lnTo>
                      <a:lnTo>
                        <a:pt x="192" y="481"/>
                      </a:lnTo>
                      <a:lnTo>
                        <a:pt x="194" y="481"/>
                      </a:lnTo>
                      <a:lnTo>
                        <a:pt x="194" y="478"/>
                      </a:lnTo>
                      <a:lnTo>
                        <a:pt x="194" y="469"/>
                      </a:lnTo>
                      <a:lnTo>
                        <a:pt x="192" y="459"/>
                      </a:lnTo>
                      <a:lnTo>
                        <a:pt x="192" y="449"/>
                      </a:lnTo>
                      <a:lnTo>
                        <a:pt x="192" y="439"/>
                      </a:lnTo>
                      <a:lnTo>
                        <a:pt x="192" y="432"/>
                      </a:lnTo>
                      <a:lnTo>
                        <a:pt x="192" y="430"/>
                      </a:lnTo>
                      <a:lnTo>
                        <a:pt x="192" y="430"/>
                      </a:lnTo>
                      <a:lnTo>
                        <a:pt x="189" y="427"/>
                      </a:lnTo>
                      <a:lnTo>
                        <a:pt x="184" y="427"/>
                      </a:lnTo>
                      <a:lnTo>
                        <a:pt x="182" y="427"/>
                      </a:lnTo>
                      <a:lnTo>
                        <a:pt x="182" y="427"/>
                      </a:lnTo>
                      <a:lnTo>
                        <a:pt x="184" y="427"/>
                      </a:lnTo>
                      <a:lnTo>
                        <a:pt x="189" y="427"/>
                      </a:lnTo>
                      <a:lnTo>
                        <a:pt x="189" y="427"/>
                      </a:lnTo>
                      <a:lnTo>
                        <a:pt x="199" y="427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9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8" y="425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30" y="418"/>
                      </a:lnTo>
                      <a:lnTo>
                        <a:pt x="233" y="418"/>
                      </a:lnTo>
                      <a:lnTo>
                        <a:pt x="233" y="418"/>
                      </a:lnTo>
                      <a:lnTo>
                        <a:pt x="235" y="415"/>
                      </a:lnTo>
                      <a:lnTo>
                        <a:pt x="235" y="413"/>
                      </a:lnTo>
                      <a:lnTo>
                        <a:pt x="235" y="413"/>
                      </a:lnTo>
                      <a:lnTo>
                        <a:pt x="235" y="410"/>
                      </a:lnTo>
                      <a:lnTo>
                        <a:pt x="235" y="410"/>
                      </a:lnTo>
                      <a:lnTo>
                        <a:pt x="221" y="403"/>
                      </a:lnTo>
                      <a:lnTo>
                        <a:pt x="218" y="403"/>
                      </a:lnTo>
                      <a:lnTo>
                        <a:pt x="209" y="401"/>
                      </a:lnTo>
                      <a:lnTo>
                        <a:pt x="197" y="401"/>
                      </a:lnTo>
                      <a:lnTo>
                        <a:pt x="194" y="401"/>
                      </a:lnTo>
                      <a:lnTo>
                        <a:pt x="189" y="398"/>
                      </a:lnTo>
                      <a:lnTo>
                        <a:pt x="187" y="396"/>
                      </a:lnTo>
                      <a:lnTo>
                        <a:pt x="182" y="393"/>
                      </a:lnTo>
                      <a:lnTo>
                        <a:pt x="180" y="391"/>
                      </a:lnTo>
                      <a:lnTo>
                        <a:pt x="177" y="386"/>
                      </a:lnTo>
                      <a:lnTo>
                        <a:pt x="175" y="381"/>
                      </a:lnTo>
                      <a:lnTo>
                        <a:pt x="172" y="379"/>
                      </a:lnTo>
                      <a:lnTo>
                        <a:pt x="170" y="374"/>
                      </a:lnTo>
                      <a:lnTo>
                        <a:pt x="170" y="374"/>
                      </a:lnTo>
                      <a:lnTo>
                        <a:pt x="168" y="374"/>
                      </a:lnTo>
                      <a:lnTo>
                        <a:pt x="168" y="374"/>
                      </a:lnTo>
                      <a:lnTo>
                        <a:pt x="168" y="245"/>
                      </a:lnTo>
                      <a:lnTo>
                        <a:pt x="168" y="245"/>
                      </a:lnTo>
                      <a:lnTo>
                        <a:pt x="165" y="243"/>
                      </a:lnTo>
                      <a:lnTo>
                        <a:pt x="165" y="243"/>
                      </a:lnTo>
                      <a:lnTo>
                        <a:pt x="163" y="243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0" y="146"/>
                      </a:lnTo>
                      <a:lnTo>
                        <a:pt x="160" y="146"/>
                      </a:lnTo>
                      <a:lnTo>
                        <a:pt x="160" y="65"/>
                      </a:lnTo>
                      <a:lnTo>
                        <a:pt x="160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0"/>
                      </a:lnTo>
                      <a:lnTo>
                        <a:pt x="158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2"/>
                      </a:lnTo>
                      <a:lnTo>
                        <a:pt x="153" y="2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48" y="146"/>
                      </a:lnTo>
                      <a:lnTo>
                        <a:pt x="148" y="146"/>
                      </a:lnTo>
                      <a:lnTo>
                        <a:pt x="148" y="243"/>
                      </a:lnTo>
                      <a:lnTo>
                        <a:pt x="148" y="243"/>
                      </a:lnTo>
                      <a:lnTo>
                        <a:pt x="146" y="245"/>
                      </a:lnTo>
                      <a:lnTo>
                        <a:pt x="146" y="245"/>
                      </a:lnTo>
                      <a:lnTo>
                        <a:pt x="146" y="374"/>
                      </a:lnTo>
                      <a:lnTo>
                        <a:pt x="146" y="374"/>
                      </a:lnTo>
                      <a:lnTo>
                        <a:pt x="143" y="374"/>
                      </a:lnTo>
                      <a:lnTo>
                        <a:pt x="143" y="374"/>
                      </a:lnTo>
                      <a:lnTo>
                        <a:pt x="141" y="379"/>
                      </a:lnTo>
                      <a:lnTo>
                        <a:pt x="141" y="384"/>
                      </a:lnTo>
                      <a:lnTo>
                        <a:pt x="138" y="386"/>
                      </a:lnTo>
                      <a:lnTo>
                        <a:pt x="136" y="391"/>
                      </a:lnTo>
                      <a:lnTo>
                        <a:pt x="131" y="393"/>
                      </a:lnTo>
                      <a:lnTo>
                        <a:pt x="129" y="396"/>
                      </a:lnTo>
                      <a:lnTo>
                        <a:pt x="124" y="398"/>
                      </a:lnTo>
                      <a:lnTo>
                        <a:pt x="121" y="401"/>
                      </a:lnTo>
                      <a:lnTo>
                        <a:pt x="117" y="401"/>
                      </a:lnTo>
                      <a:lnTo>
                        <a:pt x="105" y="403"/>
                      </a:lnTo>
                      <a:lnTo>
                        <a:pt x="97" y="403"/>
                      </a:lnTo>
                      <a:lnTo>
                        <a:pt x="92" y="405"/>
                      </a:lnTo>
                      <a:lnTo>
                        <a:pt x="80" y="413"/>
                      </a:lnTo>
                      <a:lnTo>
                        <a:pt x="80" y="413"/>
                      </a:lnTo>
                      <a:lnTo>
                        <a:pt x="80" y="418"/>
                      </a:lnTo>
                      <a:lnTo>
                        <a:pt x="80" y="418"/>
                      </a:lnTo>
                      <a:lnTo>
                        <a:pt x="80" y="420"/>
                      </a:lnTo>
                      <a:lnTo>
                        <a:pt x="85" y="420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100" y="425"/>
                      </a:lnTo>
                      <a:lnTo>
                        <a:pt x="100" y="425"/>
                      </a:lnTo>
                      <a:lnTo>
                        <a:pt x="102" y="425"/>
                      </a:lnTo>
                      <a:lnTo>
                        <a:pt x="102" y="425"/>
                      </a:lnTo>
                      <a:lnTo>
                        <a:pt x="107" y="427"/>
                      </a:lnTo>
                      <a:lnTo>
                        <a:pt x="112" y="427"/>
                      </a:lnTo>
                      <a:lnTo>
                        <a:pt x="112" y="427"/>
                      </a:lnTo>
                      <a:lnTo>
                        <a:pt x="119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9" y="427"/>
                      </a:lnTo>
                      <a:lnTo>
                        <a:pt x="129" y="427"/>
                      </a:lnTo>
                      <a:lnTo>
                        <a:pt x="126" y="430"/>
                      </a:lnTo>
                      <a:lnTo>
                        <a:pt x="121" y="430"/>
                      </a:lnTo>
                      <a:lnTo>
                        <a:pt x="119" y="430"/>
                      </a:lnTo>
                      <a:lnTo>
                        <a:pt x="119" y="432"/>
                      </a:lnTo>
                      <a:lnTo>
                        <a:pt x="119" y="439"/>
                      </a:lnTo>
                      <a:lnTo>
                        <a:pt x="119" y="449"/>
                      </a:lnTo>
                      <a:lnTo>
                        <a:pt x="119" y="459"/>
                      </a:lnTo>
                      <a:lnTo>
                        <a:pt x="119" y="469"/>
                      </a:lnTo>
                      <a:lnTo>
                        <a:pt x="119" y="478"/>
                      </a:lnTo>
                      <a:lnTo>
                        <a:pt x="119" y="481"/>
                      </a:lnTo>
                      <a:lnTo>
                        <a:pt x="121" y="481"/>
                      </a:lnTo>
                      <a:lnTo>
                        <a:pt x="124" y="483"/>
                      </a:lnTo>
                      <a:lnTo>
                        <a:pt x="129" y="483"/>
                      </a:lnTo>
                      <a:lnTo>
                        <a:pt x="131" y="483"/>
                      </a:lnTo>
                      <a:lnTo>
                        <a:pt x="131" y="486"/>
                      </a:lnTo>
                      <a:lnTo>
                        <a:pt x="119" y="486"/>
                      </a:lnTo>
                      <a:lnTo>
                        <a:pt x="100" y="486"/>
                      </a:lnTo>
                      <a:lnTo>
                        <a:pt x="83" y="488"/>
                      </a:lnTo>
                      <a:lnTo>
                        <a:pt x="73" y="490"/>
                      </a:lnTo>
                      <a:lnTo>
                        <a:pt x="66" y="490"/>
                      </a:lnTo>
                      <a:lnTo>
                        <a:pt x="66" y="495"/>
                      </a:lnTo>
                      <a:lnTo>
                        <a:pt x="68" y="498"/>
                      </a:lnTo>
                      <a:lnTo>
                        <a:pt x="75" y="498"/>
                      </a:lnTo>
                      <a:lnTo>
                        <a:pt x="88" y="500"/>
                      </a:lnTo>
                      <a:lnTo>
                        <a:pt x="105" y="500"/>
                      </a:lnTo>
                      <a:lnTo>
                        <a:pt x="124" y="500"/>
                      </a:lnTo>
                      <a:lnTo>
                        <a:pt x="131" y="500"/>
                      </a:lnTo>
                      <a:lnTo>
                        <a:pt x="131" y="505"/>
                      </a:lnTo>
                      <a:lnTo>
                        <a:pt x="121" y="507"/>
                      </a:lnTo>
                      <a:lnTo>
                        <a:pt x="107" y="507"/>
                      </a:lnTo>
                      <a:lnTo>
                        <a:pt x="95" y="507"/>
                      </a:lnTo>
                      <a:lnTo>
                        <a:pt x="88" y="510"/>
                      </a:lnTo>
                      <a:lnTo>
                        <a:pt x="88" y="510"/>
                      </a:lnTo>
                      <a:lnTo>
                        <a:pt x="88" y="520"/>
                      </a:lnTo>
                      <a:lnTo>
                        <a:pt x="85" y="520"/>
                      </a:lnTo>
                      <a:lnTo>
                        <a:pt x="80" y="520"/>
                      </a:lnTo>
                      <a:lnTo>
                        <a:pt x="75" y="520"/>
                      </a:lnTo>
                      <a:lnTo>
                        <a:pt x="73" y="520"/>
                      </a:lnTo>
                      <a:lnTo>
                        <a:pt x="73" y="520"/>
                      </a:lnTo>
                      <a:lnTo>
                        <a:pt x="78" y="1331"/>
                      </a:lnTo>
                      <a:lnTo>
                        <a:pt x="27" y="1333"/>
                      </a:lnTo>
                      <a:lnTo>
                        <a:pt x="27" y="1350"/>
                      </a:lnTo>
                      <a:lnTo>
                        <a:pt x="0" y="1353"/>
                      </a:lnTo>
                      <a:lnTo>
                        <a:pt x="0" y="1671"/>
                      </a:lnTo>
                      <a:lnTo>
                        <a:pt x="1279" y="1671"/>
                      </a:lnTo>
                      <a:lnTo>
                        <a:pt x="1279" y="1154"/>
                      </a:lnTo>
                      <a:close/>
                      <a:moveTo>
                        <a:pt x="126" y="498"/>
                      </a:moveTo>
                      <a:lnTo>
                        <a:pt x="124" y="498"/>
                      </a:lnTo>
                      <a:lnTo>
                        <a:pt x="121" y="498"/>
                      </a:lnTo>
                      <a:lnTo>
                        <a:pt x="119" y="498"/>
                      </a:lnTo>
                      <a:lnTo>
                        <a:pt x="117" y="498"/>
                      </a:lnTo>
                      <a:lnTo>
                        <a:pt x="119" y="498"/>
                      </a:lnTo>
                      <a:lnTo>
                        <a:pt x="121" y="498"/>
                      </a:lnTo>
                      <a:lnTo>
                        <a:pt x="124" y="498"/>
                      </a:lnTo>
                      <a:lnTo>
                        <a:pt x="126" y="498"/>
                      </a:lnTo>
                      <a:lnTo>
                        <a:pt x="131" y="498"/>
                      </a:lnTo>
                      <a:lnTo>
                        <a:pt x="126" y="498"/>
                      </a:lnTo>
                      <a:close/>
                      <a:moveTo>
                        <a:pt x="117" y="568"/>
                      </a:moveTo>
                      <a:lnTo>
                        <a:pt x="121" y="568"/>
                      </a:lnTo>
                      <a:lnTo>
                        <a:pt x="131" y="568"/>
                      </a:lnTo>
                      <a:lnTo>
                        <a:pt x="138" y="568"/>
                      </a:lnTo>
                      <a:lnTo>
                        <a:pt x="138" y="656"/>
                      </a:lnTo>
                      <a:lnTo>
                        <a:pt x="134" y="656"/>
                      </a:lnTo>
                      <a:lnTo>
                        <a:pt x="124" y="656"/>
                      </a:lnTo>
                      <a:lnTo>
                        <a:pt x="119" y="656"/>
                      </a:lnTo>
                      <a:lnTo>
                        <a:pt x="117" y="568"/>
                      </a:lnTo>
                      <a:close/>
                      <a:moveTo>
                        <a:pt x="119" y="673"/>
                      </a:moveTo>
                      <a:lnTo>
                        <a:pt x="126" y="673"/>
                      </a:lnTo>
                      <a:lnTo>
                        <a:pt x="136" y="673"/>
                      </a:lnTo>
                      <a:lnTo>
                        <a:pt x="138" y="673"/>
                      </a:lnTo>
                      <a:lnTo>
                        <a:pt x="138" y="799"/>
                      </a:lnTo>
                      <a:lnTo>
                        <a:pt x="136" y="799"/>
                      </a:lnTo>
                      <a:lnTo>
                        <a:pt x="126" y="799"/>
                      </a:lnTo>
                      <a:lnTo>
                        <a:pt x="119" y="799"/>
                      </a:lnTo>
                      <a:lnTo>
                        <a:pt x="119" y="673"/>
                      </a:lnTo>
                      <a:close/>
                      <a:moveTo>
                        <a:pt x="119" y="814"/>
                      </a:moveTo>
                      <a:lnTo>
                        <a:pt x="124" y="814"/>
                      </a:lnTo>
                      <a:lnTo>
                        <a:pt x="136" y="814"/>
                      </a:lnTo>
                      <a:lnTo>
                        <a:pt x="141" y="814"/>
                      </a:lnTo>
                      <a:lnTo>
                        <a:pt x="141" y="937"/>
                      </a:lnTo>
                      <a:lnTo>
                        <a:pt x="136" y="937"/>
                      </a:lnTo>
                      <a:lnTo>
                        <a:pt x="129" y="937"/>
                      </a:lnTo>
                      <a:lnTo>
                        <a:pt x="119" y="937"/>
                      </a:lnTo>
                      <a:lnTo>
                        <a:pt x="119" y="814"/>
                      </a:lnTo>
                      <a:close/>
                      <a:moveTo>
                        <a:pt x="119" y="957"/>
                      </a:moveTo>
                      <a:lnTo>
                        <a:pt x="126" y="957"/>
                      </a:lnTo>
                      <a:lnTo>
                        <a:pt x="136" y="957"/>
                      </a:lnTo>
                      <a:lnTo>
                        <a:pt x="141" y="957"/>
                      </a:lnTo>
                      <a:lnTo>
                        <a:pt x="141" y="1071"/>
                      </a:lnTo>
                      <a:lnTo>
                        <a:pt x="138" y="1071"/>
                      </a:lnTo>
                      <a:lnTo>
                        <a:pt x="129" y="1071"/>
                      </a:lnTo>
                      <a:lnTo>
                        <a:pt x="121" y="1073"/>
                      </a:lnTo>
                      <a:lnTo>
                        <a:pt x="119" y="957"/>
                      </a:lnTo>
                      <a:close/>
                      <a:moveTo>
                        <a:pt x="129" y="1185"/>
                      </a:moveTo>
                      <a:lnTo>
                        <a:pt x="121" y="1188"/>
                      </a:lnTo>
                      <a:lnTo>
                        <a:pt x="121" y="1095"/>
                      </a:lnTo>
                      <a:lnTo>
                        <a:pt x="126" y="1095"/>
                      </a:lnTo>
                      <a:lnTo>
                        <a:pt x="136" y="1095"/>
                      </a:lnTo>
                      <a:lnTo>
                        <a:pt x="141" y="1095"/>
                      </a:lnTo>
                      <a:lnTo>
                        <a:pt x="141" y="1185"/>
                      </a:lnTo>
                      <a:lnTo>
                        <a:pt x="129" y="1185"/>
                      </a:lnTo>
                      <a:close/>
                      <a:moveTo>
                        <a:pt x="182" y="568"/>
                      </a:moveTo>
                      <a:lnTo>
                        <a:pt x="189" y="568"/>
                      </a:lnTo>
                      <a:lnTo>
                        <a:pt x="197" y="568"/>
                      </a:lnTo>
                      <a:lnTo>
                        <a:pt x="197" y="656"/>
                      </a:lnTo>
                      <a:lnTo>
                        <a:pt x="194" y="656"/>
                      </a:lnTo>
                      <a:lnTo>
                        <a:pt x="182" y="656"/>
                      </a:lnTo>
                      <a:lnTo>
                        <a:pt x="182" y="568"/>
                      </a:lnTo>
                      <a:close/>
                      <a:moveTo>
                        <a:pt x="182" y="673"/>
                      </a:moveTo>
                      <a:lnTo>
                        <a:pt x="189" y="673"/>
                      </a:lnTo>
                      <a:lnTo>
                        <a:pt x="197" y="673"/>
                      </a:lnTo>
                      <a:lnTo>
                        <a:pt x="199" y="799"/>
                      </a:lnTo>
                      <a:lnTo>
                        <a:pt x="189" y="799"/>
                      </a:lnTo>
                      <a:lnTo>
                        <a:pt x="182" y="799"/>
                      </a:lnTo>
                      <a:lnTo>
                        <a:pt x="182" y="673"/>
                      </a:lnTo>
                      <a:close/>
                      <a:moveTo>
                        <a:pt x="182" y="814"/>
                      </a:moveTo>
                      <a:lnTo>
                        <a:pt x="194" y="814"/>
                      </a:lnTo>
                      <a:lnTo>
                        <a:pt x="199" y="814"/>
                      </a:lnTo>
                      <a:lnTo>
                        <a:pt x="199" y="937"/>
                      </a:lnTo>
                      <a:lnTo>
                        <a:pt x="192" y="937"/>
                      </a:lnTo>
                      <a:lnTo>
                        <a:pt x="184" y="937"/>
                      </a:lnTo>
                      <a:lnTo>
                        <a:pt x="182" y="814"/>
                      </a:lnTo>
                      <a:close/>
                      <a:moveTo>
                        <a:pt x="184" y="957"/>
                      </a:moveTo>
                      <a:lnTo>
                        <a:pt x="194" y="957"/>
                      </a:lnTo>
                      <a:lnTo>
                        <a:pt x="199" y="957"/>
                      </a:lnTo>
                      <a:lnTo>
                        <a:pt x="199" y="1071"/>
                      </a:lnTo>
                      <a:lnTo>
                        <a:pt x="192" y="1071"/>
                      </a:lnTo>
                      <a:lnTo>
                        <a:pt x="184" y="1071"/>
                      </a:lnTo>
                      <a:lnTo>
                        <a:pt x="184" y="957"/>
                      </a:lnTo>
                      <a:close/>
                      <a:moveTo>
                        <a:pt x="199" y="1188"/>
                      </a:moveTo>
                      <a:lnTo>
                        <a:pt x="184" y="1185"/>
                      </a:lnTo>
                      <a:lnTo>
                        <a:pt x="184" y="1098"/>
                      </a:lnTo>
                      <a:lnTo>
                        <a:pt x="197" y="1098"/>
                      </a:lnTo>
                      <a:lnTo>
                        <a:pt x="199" y="1098"/>
                      </a:lnTo>
                      <a:lnTo>
                        <a:pt x="201" y="1188"/>
                      </a:lnTo>
                      <a:lnTo>
                        <a:pt x="199" y="1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55" name="iŝ1íďe"/>
                <p:cNvSpPr/>
                <p:nvPr/>
              </p:nvSpPr>
              <p:spPr bwMode="auto">
                <a:xfrm>
                  <a:off x="4473713" y="2619000"/>
                  <a:ext cx="3244574" cy="4239000"/>
                </a:xfrm>
                <a:custGeom>
                  <a:avLst/>
                  <a:gdLst>
                    <a:gd name="T0" fmla="*/ 933 w 1279"/>
                    <a:gd name="T1" fmla="*/ 988 h 1671"/>
                    <a:gd name="T2" fmla="*/ 712 w 1279"/>
                    <a:gd name="T3" fmla="*/ 933 h 1671"/>
                    <a:gd name="T4" fmla="*/ 577 w 1279"/>
                    <a:gd name="T5" fmla="*/ 1207 h 1671"/>
                    <a:gd name="T6" fmla="*/ 303 w 1279"/>
                    <a:gd name="T7" fmla="*/ 1336 h 1671"/>
                    <a:gd name="T8" fmla="*/ 230 w 1279"/>
                    <a:gd name="T9" fmla="*/ 517 h 1671"/>
                    <a:gd name="T10" fmla="*/ 194 w 1279"/>
                    <a:gd name="T11" fmla="*/ 505 h 1671"/>
                    <a:gd name="T12" fmla="*/ 240 w 1279"/>
                    <a:gd name="T13" fmla="*/ 498 h 1671"/>
                    <a:gd name="T14" fmla="*/ 211 w 1279"/>
                    <a:gd name="T15" fmla="*/ 486 h 1671"/>
                    <a:gd name="T16" fmla="*/ 194 w 1279"/>
                    <a:gd name="T17" fmla="*/ 481 h 1671"/>
                    <a:gd name="T18" fmla="*/ 192 w 1279"/>
                    <a:gd name="T19" fmla="*/ 432 h 1671"/>
                    <a:gd name="T20" fmla="*/ 182 w 1279"/>
                    <a:gd name="T21" fmla="*/ 427 h 1671"/>
                    <a:gd name="T22" fmla="*/ 204 w 1279"/>
                    <a:gd name="T23" fmla="*/ 425 h 1671"/>
                    <a:gd name="T24" fmla="*/ 218 w 1279"/>
                    <a:gd name="T25" fmla="*/ 425 h 1671"/>
                    <a:gd name="T26" fmla="*/ 233 w 1279"/>
                    <a:gd name="T27" fmla="*/ 418 h 1671"/>
                    <a:gd name="T28" fmla="*/ 235 w 1279"/>
                    <a:gd name="T29" fmla="*/ 410 h 1671"/>
                    <a:gd name="T30" fmla="*/ 189 w 1279"/>
                    <a:gd name="T31" fmla="*/ 398 h 1671"/>
                    <a:gd name="T32" fmla="*/ 172 w 1279"/>
                    <a:gd name="T33" fmla="*/ 379 h 1671"/>
                    <a:gd name="T34" fmla="*/ 168 w 1279"/>
                    <a:gd name="T35" fmla="*/ 245 h 1671"/>
                    <a:gd name="T36" fmla="*/ 163 w 1279"/>
                    <a:gd name="T37" fmla="*/ 146 h 1671"/>
                    <a:gd name="T38" fmla="*/ 158 w 1279"/>
                    <a:gd name="T39" fmla="*/ 63 h 1671"/>
                    <a:gd name="T40" fmla="*/ 155 w 1279"/>
                    <a:gd name="T41" fmla="*/ 0 h 1671"/>
                    <a:gd name="T42" fmla="*/ 153 w 1279"/>
                    <a:gd name="T43" fmla="*/ 0 h 1671"/>
                    <a:gd name="T44" fmla="*/ 151 w 1279"/>
                    <a:gd name="T45" fmla="*/ 65 h 1671"/>
                    <a:gd name="T46" fmla="*/ 148 w 1279"/>
                    <a:gd name="T47" fmla="*/ 146 h 1671"/>
                    <a:gd name="T48" fmla="*/ 146 w 1279"/>
                    <a:gd name="T49" fmla="*/ 374 h 1671"/>
                    <a:gd name="T50" fmla="*/ 138 w 1279"/>
                    <a:gd name="T51" fmla="*/ 386 h 1671"/>
                    <a:gd name="T52" fmla="*/ 117 w 1279"/>
                    <a:gd name="T53" fmla="*/ 401 h 1671"/>
                    <a:gd name="T54" fmla="*/ 80 w 1279"/>
                    <a:gd name="T55" fmla="*/ 418 h 1671"/>
                    <a:gd name="T56" fmla="*/ 95 w 1279"/>
                    <a:gd name="T57" fmla="*/ 425 h 1671"/>
                    <a:gd name="T58" fmla="*/ 112 w 1279"/>
                    <a:gd name="T59" fmla="*/ 427 h 1671"/>
                    <a:gd name="T60" fmla="*/ 129 w 1279"/>
                    <a:gd name="T61" fmla="*/ 427 h 1671"/>
                    <a:gd name="T62" fmla="*/ 119 w 1279"/>
                    <a:gd name="T63" fmla="*/ 439 h 1671"/>
                    <a:gd name="T64" fmla="*/ 121 w 1279"/>
                    <a:gd name="T65" fmla="*/ 481 h 1671"/>
                    <a:gd name="T66" fmla="*/ 100 w 1279"/>
                    <a:gd name="T67" fmla="*/ 486 h 1671"/>
                    <a:gd name="T68" fmla="*/ 75 w 1279"/>
                    <a:gd name="T69" fmla="*/ 498 h 1671"/>
                    <a:gd name="T70" fmla="*/ 121 w 1279"/>
                    <a:gd name="T71" fmla="*/ 507 h 1671"/>
                    <a:gd name="T72" fmla="*/ 85 w 1279"/>
                    <a:gd name="T73" fmla="*/ 520 h 1671"/>
                    <a:gd name="T74" fmla="*/ 27 w 1279"/>
                    <a:gd name="T75" fmla="*/ 1333 h 1671"/>
                    <a:gd name="T76" fmla="*/ 126 w 1279"/>
                    <a:gd name="T77" fmla="*/ 498 h 1671"/>
                    <a:gd name="T78" fmla="*/ 121 w 1279"/>
                    <a:gd name="T79" fmla="*/ 498 h 1671"/>
                    <a:gd name="T80" fmla="*/ 121 w 1279"/>
                    <a:gd name="T81" fmla="*/ 568 h 1671"/>
                    <a:gd name="T82" fmla="*/ 119 w 1279"/>
                    <a:gd name="T83" fmla="*/ 656 h 1671"/>
                    <a:gd name="T84" fmla="*/ 138 w 1279"/>
                    <a:gd name="T85" fmla="*/ 799 h 1671"/>
                    <a:gd name="T86" fmla="*/ 124 w 1279"/>
                    <a:gd name="T87" fmla="*/ 814 h 1671"/>
                    <a:gd name="T88" fmla="*/ 119 w 1279"/>
                    <a:gd name="T89" fmla="*/ 937 h 1671"/>
                    <a:gd name="T90" fmla="*/ 141 w 1279"/>
                    <a:gd name="T91" fmla="*/ 1071 h 1671"/>
                    <a:gd name="T92" fmla="*/ 121 w 1279"/>
                    <a:gd name="T93" fmla="*/ 1188 h 1671"/>
                    <a:gd name="T94" fmla="*/ 129 w 1279"/>
                    <a:gd name="T95" fmla="*/ 1185 h 1671"/>
                    <a:gd name="T96" fmla="*/ 182 w 1279"/>
                    <a:gd name="T97" fmla="*/ 656 h 1671"/>
                    <a:gd name="T98" fmla="*/ 189 w 1279"/>
                    <a:gd name="T99" fmla="*/ 799 h 1671"/>
                    <a:gd name="T100" fmla="*/ 199 w 1279"/>
                    <a:gd name="T101" fmla="*/ 937 h 1671"/>
                    <a:gd name="T102" fmla="*/ 199 w 1279"/>
                    <a:gd name="T103" fmla="*/ 957 h 1671"/>
                    <a:gd name="T104" fmla="*/ 184 w 1279"/>
                    <a:gd name="T105" fmla="*/ 1185 h 1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79" h="1671">
                      <a:moveTo>
                        <a:pt x="1279" y="1154"/>
                      </a:moveTo>
                      <a:lnTo>
                        <a:pt x="1182" y="1178"/>
                      </a:lnTo>
                      <a:lnTo>
                        <a:pt x="1100" y="1212"/>
                      </a:lnTo>
                      <a:lnTo>
                        <a:pt x="1063" y="1212"/>
                      </a:lnTo>
                      <a:lnTo>
                        <a:pt x="1063" y="988"/>
                      </a:lnTo>
                      <a:lnTo>
                        <a:pt x="933" y="988"/>
                      </a:lnTo>
                      <a:lnTo>
                        <a:pt x="933" y="933"/>
                      </a:lnTo>
                      <a:lnTo>
                        <a:pt x="894" y="933"/>
                      </a:lnTo>
                      <a:lnTo>
                        <a:pt x="894" y="877"/>
                      </a:lnTo>
                      <a:lnTo>
                        <a:pt x="783" y="877"/>
                      </a:lnTo>
                      <a:lnTo>
                        <a:pt x="783" y="933"/>
                      </a:lnTo>
                      <a:lnTo>
                        <a:pt x="712" y="933"/>
                      </a:lnTo>
                      <a:lnTo>
                        <a:pt x="712" y="988"/>
                      </a:lnTo>
                      <a:lnTo>
                        <a:pt x="671" y="988"/>
                      </a:lnTo>
                      <a:lnTo>
                        <a:pt x="671" y="1183"/>
                      </a:lnTo>
                      <a:lnTo>
                        <a:pt x="659" y="1180"/>
                      </a:lnTo>
                      <a:lnTo>
                        <a:pt x="618" y="1188"/>
                      </a:lnTo>
                      <a:lnTo>
                        <a:pt x="577" y="1207"/>
                      </a:lnTo>
                      <a:lnTo>
                        <a:pt x="543" y="1236"/>
                      </a:lnTo>
                      <a:lnTo>
                        <a:pt x="519" y="1275"/>
                      </a:lnTo>
                      <a:lnTo>
                        <a:pt x="506" y="1309"/>
                      </a:lnTo>
                      <a:lnTo>
                        <a:pt x="315" y="1309"/>
                      </a:lnTo>
                      <a:lnTo>
                        <a:pt x="303" y="1314"/>
                      </a:lnTo>
                      <a:lnTo>
                        <a:pt x="303" y="1336"/>
                      </a:lnTo>
                      <a:lnTo>
                        <a:pt x="247" y="1333"/>
                      </a:lnTo>
                      <a:lnTo>
                        <a:pt x="243" y="520"/>
                      </a:lnTo>
                      <a:lnTo>
                        <a:pt x="243" y="520"/>
                      </a:lnTo>
                      <a:lnTo>
                        <a:pt x="240" y="520"/>
                      </a:lnTo>
                      <a:lnTo>
                        <a:pt x="235" y="517"/>
                      </a:lnTo>
                      <a:lnTo>
                        <a:pt x="230" y="517"/>
                      </a:lnTo>
                      <a:lnTo>
                        <a:pt x="230" y="517"/>
                      </a:lnTo>
                      <a:lnTo>
                        <a:pt x="230" y="510"/>
                      </a:lnTo>
                      <a:lnTo>
                        <a:pt x="228" y="507"/>
                      </a:lnTo>
                      <a:lnTo>
                        <a:pt x="221" y="507"/>
                      </a:lnTo>
                      <a:lnTo>
                        <a:pt x="209" y="507"/>
                      </a:lnTo>
                      <a:lnTo>
                        <a:pt x="194" y="505"/>
                      </a:lnTo>
                      <a:lnTo>
                        <a:pt x="184" y="505"/>
                      </a:lnTo>
                      <a:lnTo>
                        <a:pt x="184" y="500"/>
                      </a:lnTo>
                      <a:lnTo>
                        <a:pt x="192" y="500"/>
                      </a:lnTo>
                      <a:lnTo>
                        <a:pt x="211" y="500"/>
                      </a:lnTo>
                      <a:lnTo>
                        <a:pt x="228" y="498"/>
                      </a:lnTo>
                      <a:lnTo>
                        <a:pt x="240" y="498"/>
                      </a:lnTo>
                      <a:lnTo>
                        <a:pt x="247" y="495"/>
                      </a:lnTo>
                      <a:lnTo>
                        <a:pt x="247" y="493"/>
                      </a:lnTo>
                      <a:lnTo>
                        <a:pt x="247" y="490"/>
                      </a:lnTo>
                      <a:lnTo>
                        <a:pt x="240" y="488"/>
                      </a:lnTo>
                      <a:lnTo>
                        <a:pt x="228" y="486"/>
                      </a:lnTo>
                      <a:lnTo>
                        <a:pt x="211" y="486"/>
                      </a:lnTo>
                      <a:lnTo>
                        <a:pt x="189" y="486"/>
                      </a:lnTo>
                      <a:lnTo>
                        <a:pt x="184" y="486"/>
                      </a:lnTo>
                      <a:lnTo>
                        <a:pt x="184" y="483"/>
                      </a:lnTo>
                      <a:lnTo>
                        <a:pt x="187" y="483"/>
                      </a:lnTo>
                      <a:lnTo>
                        <a:pt x="192" y="481"/>
                      </a:lnTo>
                      <a:lnTo>
                        <a:pt x="194" y="481"/>
                      </a:lnTo>
                      <a:lnTo>
                        <a:pt x="194" y="478"/>
                      </a:lnTo>
                      <a:lnTo>
                        <a:pt x="194" y="469"/>
                      </a:lnTo>
                      <a:lnTo>
                        <a:pt x="192" y="459"/>
                      </a:lnTo>
                      <a:lnTo>
                        <a:pt x="192" y="449"/>
                      </a:lnTo>
                      <a:lnTo>
                        <a:pt x="192" y="439"/>
                      </a:lnTo>
                      <a:lnTo>
                        <a:pt x="192" y="432"/>
                      </a:lnTo>
                      <a:lnTo>
                        <a:pt x="192" y="430"/>
                      </a:lnTo>
                      <a:lnTo>
                        <a:pt x="192" y="430"/>
                      </a:lnTo>
                      <a:lnTo>
                        <a:pt x="189" y="427"/>
                      </a:lnTo>
                      <a:lnTo>
                        <a:pt x="184" y="427"/>
                      </a:lnTo>
                      <a:lnTo>
                        <a:pt x="182" y="427"/>
                      </a:lnTo>
                      <a:lnTo>
                        <a:pt x="182" y="427"/>
                      </a:lnTo>
                      <a:lnTo>
                        <a:pt x="184" y="427"/>
                      </a:lnTo>
                      <a:lnTo>
                        <a:pt x="189" y="427"/>
                      </a:lnTo>
                      <a:lnTo>
                        <a:pt x="189" y="427"/>
                      </a:lnTo>
                      <a:lnTo>
                        <a:pt x="199" y="427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9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8" y="425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30" y="418"/>
                      </a:lnTo>
                      <a:lnTo>
                        <a:pt x="233" y="418"/>
                      </a:lnTo>
                      <a:lnTo>
                        <a:pt x="233" y="418"/>
                      </a:lnTo>
                      <a:lnTo>
                        <a:pt x="235" y="415"/>
                      </a:lnTo>
                      <a:lnTo>
                        <a:pt x="235" y="413"/>
                      </a:lnTo>
                      <a:lnTo>
                        <a:pt x="235" y="413"/>
                      </a:lnTo>
                      <a:lnTo>
                        <a:pt x="235" y="410"/>
                      </a:lnTo>
                      <a:lnTo>
                        <a:pt x="235" y="410"/>
                      </a:lnTo>
                      <a:lnTo>
                        <a:pt x="221" y="403"/>
                      </a:lnTo>
                      <a:lnTo>
                        <a:pt x="218" y="403"/>
                      </a:lnTo>
                      <a:lnTo>
                        <a:pt x="209" y="401"/>
                      </a:lnTo>
                      <a:lnTo>
                        <a:pt x="197" y="401"/>
                      </a:lnTo>
                      <a:lnTo>
                        <a:pt x="194" y="401"/>
                      </a:lnTo>
                      <a:lnTo>
                        <a:pt x="189" y="398"/>
                      </a:lnTo>
                      <a:lnTo>
                        <a:pt x="187" y="396"/>
                      </a:lnTo>
                      <a:lnTo>
                        <a:pt x="182" y="393"/>
                      </a:lnTo>
                      <a:lnTo>
                        <a:pt x="180" y="391"/>
                      </a:lnTo>
                      <a:lnTo>
                        <a:pt x="177" y="386"/>
                      </a:lnTo>
                      <a:lnTo>
                        <a:pt x="175" y="381"/>
                      </a:lnTo>
                      <a:lnTo>
                        <a:pt x="172" y="379"/>
                      </a:lnTo>
                      <a:lnTo>
                        <a:pt x="170" y="374"/>
                      </a:lnTo>
                      <a:lnTo>
                        <a:pt x="170" y="374"/>
                      </a:lnTo>
                      <a:lnTo>
                        <a:pt x="168" y="374"/>
                      </a:lnTo>
                      <a:lnTo>
                        <a:pt x="168" y="374"/>
                      </a:lnTo>
                      <a:lnTo>
                        <a:pt x="168" y="245"/>
                      </a:lnTo>
                      <a:lnTo>
                        <a:pt x="168" y="245"/>
                      </a:lnTo>
                      <a:lnTo>
                        <a:pt x="165" y="243"/>
                      </a:lnTo>
                      <a:lnTo>
                        <a:pt x="165" y="243"/>
                      </a:lnTo>
                      <a:lnTo>
                        <a:pt x="163" y="243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0" y="146"/>
                      </a:lnTo>
                      <a:lnTo>
                        <a:pt x="160" y="146"/>
                      </a:lnTo>
                      <a:lnTo>
                        <a:pt x="160" y="65"/>
                      </a:lnTo>
                      <a:lnTo>
                        <a:pt x="160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0"/>
                      </a:lnTo>
                      <a:lnTo>
                        <a:pt x="158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2"/>
                      </a:lnTo>
                      <a:lnTo>
                        <a:pt x="153" y="2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48" y="146"/>
                      </a:lnTo>
                      <a:lnTo>
                        <a:pt x="148" y="146"/>
                      </a:lnTo>
                      <a:lnTo>
                        <a:pt x="148" y="243"/>
                      </a:lnTo>
                      <a:lnTo>
                        <a:pt x="148" y="243"/>
                      </a:lnTo>
                      <a:lnTo>
                        <a:pt x="146" y="245"/>
                      </a:lnTo>
                      <a:lnTo>
                        <a:pt x="146" y="245"/>
                      </a:lnTo>
                      <a:lnTo>
                        <a:pt x="146" y="374"/>
                      </a:lnTo>
                      <a:lnTo>
                        <a:pt x="146" y="374"/>
                      </a:lnTo>
                      <a:lnTo>
                        <a:pt x="143" y="374"/>
                      </a:lnTo>
                      <a:lnTo>
                        <a:pt x="143" y="374"/>
                      </a:lnTo>
                      <a:lnTo>
                        <a:pt x="141" y="379"/>
                      </a:lnTo>
                      <a:lnTo>
                        <a:pt x="141" y="384"/>
                      </a:lnTo>
                      <a:lnTo>
                        <a:pt x="138" y="386"/>
                      </a:lnTo>
                      <a:lnTo>
                        <a:pt x="136" y="391"/>
                      </a:lnTo>
                      <a:lnTo>
                        <a:pt x="131" y="393"/>
                      </a:lnTo>
                      <a:lnTo>
                        <a:pt x="129" y="396"/>
                      </a:lnTo>
                      <a:lnTo>
                        <a:pt x="124" y="398"/>
                      </a:lnTo>
                      <a:lnTo>
                        <a:pt x="121" y="401"/>
                      </a:lnTo>
                      <a:lnTo>
                        <a:pt x="117" y="401"/>
                      </a:lnTo>
                      <a:lnTo>
                        <a:pt x="105" y="403"/>
                      </a:lnTo>
                      <a:lnTo>
                        <a:pt x="97" y="403"/>
                      </a:lnTo>
                      <a:lnTo>
                        <a:pt x="92" y="405"/>
                      </a:lnTo>
                      <a:lnTo>
                        <a:pt x="80" y="413"/>
                      </a:lnTo>
                      <a:lnTo>
                        <a:pt x="80" y="413"/>
                      </a:lnTo>
                      <a:lnTo>
                        <a:pt x="80" y="418"/>
                      </a:lnTo>
                      <a:lnTo>
                        <a:pt x="80" y="418"/>
                      </a:lnTo>
                      <a:lnTo>
                        <a:pt x="80" y="420"/>
                      </a:lnTo>
                      <a:lnTo>
                        <a:pt x="85" y="420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100" y="425"/>
                      </a:lnTo>
                      <a:lnTo>
                        <a:pt x="100" y="425"/>
                      </a:lnTo>
                      <a:lnTo>
                        <a:pt x="102" y="425"/>
                      </a:lnTo>
                      <a:lnTo>
                        <a:pt x="102" y="425"/>
                      </a:lnTo>
                      <a:lnTo>
                        <a:pt x="107" y="427"/>
                      </a:lnTo>
                      <a:lnTo>
                        <a:pt x="112" y="427"/>
                      </a:lnTo>
                      <a:lnTo>
                        <a:pt x="112" y="427"/>
                      </a:lnTo>
                      <a:lnTo>
                        <a:pt x="119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9" y="427"/>
                      </a:lnTo>
                      <a:lnTo>
                        <a:pt x="129" y="427"/>
                      </a:lnTo>
                      <a:lnTo>
                        <a:pt x="126" y="430"/>
                      </a:lnTo>
                      <a:lnTo>
                        <a:pt x="121" y="430"/>
                      </a:lnTo>
                      <a:lnTo>
                        <a:pt x="119" y="430"/>
                      </a:lnTo>
                      <a:lnTo>
                        <a:pt x="119" y="432"/>
                      </a:lnTo>
                      <a:lnTo>
                        <a:pt x="119" y="439"/>
                      </a:lnTo>
                      <a:lnTo>
                        <a:pt x="119" y="449"/>
                      </a:lnTo>
                      <a:lnTo>
                        <a:pt x="119" y="459"/>
                      </a:lnTo>
                      <a:lnTo>
                        <a:pt x="119" y="469"/>
                      </a:lnTo>
                      <a:lnTo>
                        <a:pt x="119" y="478"/>
                      </a:lnTo>
                      <a:lnTo>
                        <a:pt x="119" y="481"/>
                      </a:lnTo>
                      <a:lnTo>
                        <a:pt x="121" y="481"/>
                      </a:lnTo>
                      <a:lnTo>
                        <a:pt x="124" y="483"/>
                      </a:lnTo>
                      <a:lnTo>
                        <a:pt x="129" y="483"/>
                      </a:lnTo>
                      <a:lnTo>
                        <a:pt x="131" y="483"/>
                      </a:lnTo>
                      <a:lnTo>
                        <a:pt x="131" y="486"/>
                      </a:lnTo>
                      <a:lnTo>
                        <a:pt x="119" y="486"/>
                      </a:lnTo>
                      <a:lnTo>
                        <a:pt x="100" y="486"/>
                      </a:lnTo>
                      <a:lnTo>
                        <a:pt x="83" y="488"/>
                      </a:lnTo>
                      <a:lnTo>
                        <a:pt x="73" y="490"/>
                      </a:lnTo>
                      <a:lnTo>
                        <a:pt x="66" y="490"/>
                      </a:lnTo>
                      <a:lnTo>
                        <a:pt x="66" y="495"/>
                      </a:lnTo>
                      <a:lnTo>
                        <a:pt x="68" y="498"/>
                      </a:lnTo>
                      <a:lnTo>
                        <a:pt x="75" y="498"/>
                      </a:lnTo>
                      <a:lnTo>
                        <a:pt x="88" y="500"/>
                      </a:lnTo>
                      <a:lnTo>
                        <a:pt x="105" y="500"/>
                      </a:lnTo>
                      <a:lnTo>
                        <a:pt x="124" y="500"/>
                      </a:lnTo>
                      <a:lnTo>
                        <a:pt x="131" y="500"/>
                      </a:lnTo>
                      <a:lnTo>
                        <a:pt x="131" y="505"/>
                      </a:lnTo>
                      <a:lnTo>
                        <a:pt x="121" y="507"/>
                      </a:lnTo>
                      <a:lnTo>
                        <a:pt x="107" y="507"/>
                      </a:lnTo>
                      <a:lnTo>
                        <a:pt x="95" y="507"/>
                      </a:lnTo>
                      <a:lnTo>
                        <a:pt x="88" y="510"/>
                      </a:lnTo>
                      <a:lnTo>
                        <a:pt x="88" y="510"/>
                      </a:lnTo>
                      <a:lnTo>
                        <a:pt x="88" y="520"/>
                      </a:lnTo>
                      <a:lnTo>
                        <a:pt x="85" y="520"/>
                      </a:lnTo>
                      <a:lnTo>
                        <a:pt x="80" y="520"/>
                      </a:lnTo>
                      <a:lnTo>
                        <a:pt x="75" y="520"/>
                      </a:lnTo>
                      <a:lnTo>
                        <a:pt x="73" y="520"/>
                      </a:lnTo>
                      <a:lnTo>
                        <a:pt x="73" y="520"/>
                      </a:lnTo>
                      <a:lnTo>
                        <a:pt x="78" y="1331"/>
                      </a:lnTo>
                      <a:lnTo>
                        <a:pt x="27" y="1333"/>
                      </a:lnTo>
                      <a:lnTo>
                        <a:pt x="27" y="1350"/>
                      </a:lnTo>
                      <a:lnTo>
                        <a:pt x="0" y="1353"/>
                      </a:lnTo>
                      <a:lnTo>
                        <a:pt x="0" y="1671"/>
                      </a:lnTo>
                      <a:lnTo>
                        <a:pt x="1279" y="1671"/>
                      </a:lnTo>
                      <a:lnTo>
                        <a:pt x="1279" y="1154"/>
                      </a:lnTo>
                      <a:close/>
                      <a:moveTo>
                        <a:pt x="126" y="498"/>
                      </a:moveTo>
                      <a:lnTo>
                        <a:pt x="124" y="498"/>
                      </a:lnTo>
                      <a:lnTo>
                        <a:pt x="121" y="498"/>
                      </a:lnTo>
                      <a:lnTo>
                        <a:pt x="119" y="498"/>
                      </a:lnTo>
                      <a:lnTo>
                        <a:pt x="117" y="498"/>
                      </a:lnTo>
                      <a:lnTo>
                        <a:pt x="119" y="498"/>
                      </a:lnTo>
                      <a:lnTo>
                        <a:pt x="121" y="498"/>
                      </a:lnTo>
                      <a:lnTo>
                        <a:pt x="124" y="498"/>
                      </a:lnTo>
                      <a:lnTo>
                        <a:pt x="126" y="498"/>
                      </a:lnTo>
                      <a:lnTo>
                        <a:pt x="131" y="498"/>
                      </a:lnTo>
                      <a:lnTo>
                        <a:pt x="126" y="498"/>
                      </a:lnTo>
                      <a:close/>
                      <a:moveTo>
                        <a:pt x="117" y="568"/>
                      </a:moveTo>
                      <a:lnTo>
                        <a:pt x="121" y="568"/>
                      </a:lnTo>
                      <a:lnTo>
                        <a:pt x="131" y="568"/>
                      </a:lnTo>
                      <a:lnTo>
                        <a:pt x="138" y="568"/>
                      </a:lnTo>
                      <a:lnTo>
                        <a:pt x="138" y="656"/>
                      </a:lnTo>
                      <a:lnTo>
                        <a:pt x="134" y="656"/>
                      </a:lnTo>
                      <a:lnTo>
                        <a:pt x="124" y="656"/>
                      </a:lnTo>
                      <a:lnTo>
                        <a:pt x="119" y="656"/>
                      </a:lnTo>
                      <a:lnTo>
                        <a:pt x="117" y="568"/>
                      </a:lnTo>
                      <a:close/>
                      <a:moveTo>
                        <a:pt x="119" y="673"/>
                      </a:moveTo>
                      <a:lnTo>
                        <a:pt x="126" y="673"/>
                      </a:lnTo>
                      <a:lnTo>
                        <a:pt x="136" y="673"/>
                      </a:lnTo>
                      <a:lnTo>
                        <a:pt x="138" y="673"/>
                      </a:lnTo>
                      <a:lnTo>
                        <a:pt x="138" y="799"/>
                      </a:lnTo>
                      <a:lnTo>
                        <a:pt x="136" y="799"/>
                      </a:lnTo>
                      <a:lnTo>
                        <a:pt x="126" y="799"/>
                      </a:lnTo>
                      <a:lnTo>
                        <a:pt x="119" y="799"/>
                      </a:lnTo>
                      <a:lnTo>
                        <a:pt x="119" y="673"/>
                      </a:lnTo>
                      <a:close/>
                      <a:moveTo>
                        <a:pt x="119" y="814"/>
                      </a:moveTo>
                      <a:lnTo>
                        <a:pt x="124" y="814"/>
                      </a:lnTo>
                      <a:lnTo>
                        <a:pt x="136" y="814"/>
                      </a:lnTo>
                      <a:lnTo>
                        <a:pt x="141" y="814"/>
                      </a:lnTo>
                      <a:lnTo>
                        <a:pt x="141" y="937"/>
                      </a:lnTo>
                      <a:lnTo>
                        <a:pt x="136" y="937"/>
                      </a:lnTo>
                      <a:lnTo>
                        <a:pt x="129" y="937"/>
                      </a:lnTo>
                      <a:lnTo>
                        <a:pt x="119" y="937"/>
                      </a:lnTo>
                      <a:lnTo>
                        <a:pt x="119" y="814"/>
                      </a:lnTo>
                      <a:close/>
                      <a:moveTo>
                        <a:pt x="119" y="957"/>
                      </a:moveTo>
                      <a:lnTo>
                        <a:pt x="126" y="957"/>
                      </a:lnTo>
                      <a:lnTo>
                        <a:pt x="136" y="957"/>
                      </a:lnTo>
                      <a:lnTo>
                        <a:pt x="141" y="957"/>
                      </a:lnTo>
                      <a:lnTo>
                        <a:pt x="141" y="1071"/>
                      </a:lnTo>
                      <a:lnTo>
                        <a:pt x="138" y="1071"/>
                      </a:lnTo>
                      <a:lnTo>
                        <a:pt x="129" y="1071"/>
                      </a:lnTo>
                      <a:lnTo>
                        <a:pt x="121" y="1073"/>
                      </a:lnTo>
                      <a:lnTo>
                        <a:pt x="119" y="957"/>
                      </a:lnTo>
                      <a:close/>
                      <a:moveTo>
                        <a:pt x="129" y="1185"/>
                      </a:moveTo>
                      <a:lnTo>
                        <a:pt x="121" y="1188"/>
                      </a:lnTo>
                      <a:lnTo>
                        <a:pt x="121" y="1095"/>
                      </a:lnTo>
                      <a:lnTo>
                        <a:pt x="126" y="1095"/>
                      </a:lnTo>
                      <a:lnTo>
                        <a:pt x="136" y="1095"/>
                      </a:lnTo>
                      <a:lnTo>
                        <a:pt x="141" y="1095"/>
                      </a:lnTo>
                      <a:lnTo>
                        <a:pt x="141" y="1185"/>
                      </a:lnTo>
                      <a:lnTo>
                        <a:pt x="129" y="1185"/>
                      </a:lnTo>
                      <a:close/>
                      <a:moveTo>
                        <a:pt x="182" y="568"/>
                      </a:moveTo>
                      <a:lnTo>
                        <a:pt x="189" y="568"/>
                      </a:lnTo>
                      <a:lnTo>
                        <a:pt x="197" y="568"/>
                      </a:lnTo>
                      <a:lnTo>
                        <a:pt x="197" y="656"/>
                      </a:lnTo>
                      <a:lnTo>
                        <a:pt x="194" y="656"/>
                      </a:lnTo>
                      <a:lnTo>
                        <a:pt x="182" y="656"/>
                      </a:lnTo>
                      <a:lnTo>
                        <a:pt x="182" y="568"/>
                      </a:lnTo>
                      <a:close/>
                      <a:moveTo>
                        <a:pt x="182" y="673"/>
                      </a:moveTo>
                      <a:lnTo>
                        <a:pt x="189" y="673"/>
                      </a:lnTo>
                      <a:lnTo>
                        <a:pt x="197" y="673"/>
                      </a:lnTo>
                      <a:lnTo>
                        <a:pt x="199" y="799"/>
                      </a:lnTo>
                      <a:lnTo>
                        <a:pt x="189" y="799"/>
                      </a:lnTo>
                      <a:lnTo>
                        <a:pt x="182" y="799"/>
                      </a:lnTo>
                      <a:lnTo>
                        <a:pt x="182" y="673"/>
                      </a:lnTo>
                      <a:close/>
                      <a:moveTo>
                        <a:pt x="182" y="814"/>
                      </a:moveTo>
                      <a:lnTo>
                        <a:pt x="194" y="814"/>
                      </a:lnTo>
                      <a:lnTo>
                        <a:pt x="199" y="814"/>
                      </a:lnTo>
                      <a:lnTo>
                        <a:pt x="199" y="937"/>
                      </a:lnTo>
                      <a:lnTo>
                        <a:pt x="192" y="937"/>
                      </a:lnTo>
                      <a:lnTo>
                        <a:pt x="184" y="937"/>
                      </a:lnTo>
                      <a:lnTo>
                        <a:pt x="182" y="814"/>
                      </a:lnTo>
                      <a:close/>
                      <a:moveTo>
                        <a:pt x="184" y="957"/>
                      </a:moveTo>
                      <a:lnTo>
                        <a:pt x="194" y="957"/>
                      </a:lnTo>
                      <a:lnTo>
                        <a:pt x="199" y="957"/>
                      </a:lnTo>
                      <a:lnTo>
                        <a:pt x="199" y="1071"/>
                      </a:lnTo>
                      <a:lnTo>
                        <a:pt x="192" y="1071"/>
                      </a:lnTo>
                      <a:lnTo>
                        <a:pt x="184" y="1071"/>
                      </a:lnTo>
                      <a:lnTo>
                        <a:pt x="184" y="957"/>
                      </a:lnTo>
                      <a:close/>
                      <a:moveTo>
                        <a:pt x="199" y="1188"/>
                      </a:moveTo>
                      <a:lnTo>
                        <a:pt x="184" y="1185"/>
                      </a:lnTo>
                      <a:lnTo>
                        <a:pt x="184" y="1098"/>
                      </a:lnTo>
                      <a:lnTo>
                        <a:pt x="197" y="1098"/>
                      </a:lnTo>
                      <a:lnTo>
                        <a:pt x="199" y="1098"/>
                      </a:lnTo>
                      <a:lnTo>
                        <a:pt x="201" y="1188"/>
                      </a:lnTo>
                      <a:lnTo>
                        <a:pt x="199" y="1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</p:grpSp>
          <p:grpSp>
            <p:nvGrpSpPr>
              <p:cNvPr id="56" name="işľiḓé"/>
              <p:cNvGrpSpPr/>
              <p:nvPr/>
            </p:nvGrpSpPr>
            <p:grpSpPr>
              <a:xfrm>
                <a:off x="6071377" y="4336608"/>
                <a:ext cx="3073817" cy="2521391"/>
                <a:chOff x="3175" y="2619000"/>
                <a:chExt cx="12188825" cy="4239000"/>
              </a:xfrm>
              <a:grpFill/>
            </p:grpSpPr>
            <p:sp>
              <p:nvSpPr>
                <p:cNvPr id="57" name="íşḷïḋe"/>
                <p:cNvSpPr/>
                <p:nvPr/>
              </p:nvSpPr>
              <p:spPr bwMode="auto">
                <a:xfrm>
                  <a:off x="10164502" y="5375511"/>
                  <a:ext cx="2027498" cy="1482489"/>
                </a:xfrm>
                <a:custGeom>
                  <a:avLst/>
                  <a:gdLst>
                    <a:gd name="T0" fmla="*/ 1230 w 1276"/>
                    <a:gd name="T1" fmla="*/ 748 h 933"/>
                    <a:gd name="T2" fmla="*/ 1221 w 1276"/>
                    <a:gd name="T3" fmla="*/ 748 h 933"/>
                    <a:gd name="T4" fmla="*/ 1206 w 1276"/>
                    <a:gd name="T5" fmla="*/ 748 h 933"/>
                    <a:gd name="T6" fmla="*/ 1211 w 1276"/>
                    <a:gd name="T7" fmla="*/ 216 h 933"/>
                    <a:gd name="T8" fmla="*/ 1218 w 1276"/>
                    <a:gd name="T9" fmla="*/ 216 h 933"/>
                    <a:gd name="T10" fmla="*/ 1221 w 1276"/>
                    <a:gd name="T11" fmla="*/ 214 h 933"/>
                    <a:gd name="T12" fmla="*/ 1218 w 1276"/>
                    <a:gd name="T13" fmla="*/ 185 h 933"/>
                    <a:gd name="T14" fmla="*/ 1206 w 1276"/>
                    <a:gd name="T15" fmla="*/ 182 h 933"/>
                    <a:gd name="T16" fmla="*/ 1192 w 1276"/>
                    <a:gd name="T17" fmla="*/ 180 h 933"/>
                    <a:gd name="T18" fmla="*/ 1182 w 1276"/>
                    <a:gd name="T19" fmla="*/ 0 h 933"/>
                    <a:gd name="T20" fmla="*/ 1172 w 1276"/>
                    <a:gd name="T21" fmla="*/ 180 h 933"/>
                    <a:gd name="T22" fmla="*/ 1158 w 1276"/>
                    <a:gd name="T23" fmla="*/ 180 h 933"/>
                    <a:gd name="T24" fmla="*/ 1143 w 1276"/>
                    <a:gd name="T25" fmla="*/ 182 h 933"/>
                    <a:gd name="T26" fmla="*/ 1141 w 1276"/>
                    <a:gd name="T27" fmla="*/ 212 h 933"/>
                    <a:gd name="T28" fmla="*/ 1143 w 1276"/>
                    <a:gd name="T29" fmla="*/ 214 h 933"/>
                    <a:gd name="T30" fmla="*/ 1151 w 1276"/>
                    <a:gd name="T31" fmla="*/ 214 h 933"/>
                    <a:gd name="T32" fmla="*/ 1071 w 1276"/>
                    <a:gd name="T33" fmla="*/ 659 h 933"/>
                    <a:gd name="T34" fmla="*/ 659 w 1276"/>
                    <a:gd name="T35" fmla="*/ 496 h 933"/>
                    <a:gd name="T36" fmla="*/ 666 w 1276"/>
                    <a:gd name="T37" fmla="*/ 491 h 933"/>
                    <a:gd name="T38" fmla="*/ 611 w 1276"/>
                    <a:gd name="T39" fmla="*/ 430 h 933"/>
                    <a:gd name="T40" fmla="*/ 620 w 1276"/>
                    <a:gd name="T41" fmla="*/ 425 h 933"/>
                    <a:gd name="T42" fmla="*/ 606 w 1276"/>
                    <a:gd name="T43" fmla="*/ 420 h 933"/>
                    <a:gd name="T44" fmla="*/ 608 w 1276"/>
                    <a:gd name="T45" fmla="*/ 406 h 933"/>
                    <a:gd name="T46" fmla="*/ 606 w 1276"/>
                    <a:gd name="T47" fmla="*/ 389 h 933"/>
                    <a:gd name="T48" fmla="*/ 594 w 1276"/>
                    <a:gd name="T49" fmla="*/ 379 h 933"/>
                    <a:gd name="T50" fmla="*/ 586 w 1276"/>
                    <a:gd name="T51" fmla="*/ 377 h 933"/>
                    <a:gd name="T52" fmla="*/ 569 w 1276"/>
                    <a:gd name="T53" fmla="*/ 377 h 933"/>
                    <a:gd name="T54" fmla="*/ 562 w 1276"/>
                    <a:gd name="T55" fmla="*/ 379 h 933"/>
                    <a:gd name="T56" fmla="*/ 552 w 1276"/>
                    <a:gd name="T57" fmla="*/ 391 h 933"/>
                    <a:gd name="T58" fmla="*/ 548 w 1276"/>
                    <a:gd name="T59" fmla="*/ 399 h 933"/>
                    <a:gd name="T60" fmla="*/ 548 w 1276"/>
                    <a:gd name="T61" fmla="*/ 413 h 933"/>
                    <a:gd name="T62" fmla="*/ 552 w 1276"/>
                    <a:gd name="T63" fmla="*/ 423 h 933"/>
                    <a:gd name="T64" fmla="*/ 538 w 1276"/>
                    <a:gd name="T65" fmla="*/ 425 h 933"/>
                    <a:gd name="T66" fmla="*/ 548 w 1276"/>
                    <a:gd name="T67" fmla="*/ 430 h 933"/>
                    <a:gd name="T68" fmla="*/ 519 w 1276"/>
                    <a:gd name="T69" fmla="*/ 491 h 933"/>
                    <a:gd name="T70" fmla="*/ 412 w 1276"/>
                    <a:gd name="T71" fmla="*/ 491 h 933"/>
                    <a:gd name="T72" fmla="*/ 402 w 1276"/>
                    <a:gd name="T73" fmla="*/ 491 h 933"/>
                    <a:gd name="T74" fmla="*/ 359 w 1276"/>
                    <a:gd name="T75" fmla="*/ 464 h 933"/>
                    <a:gd name="T76" fmla="*/ 366 w 1276"/>
                    <a:gd name="T77" fmla="*/ 459 h 933"/>
                    <a:gd name="T78" fmla="*/ 204 w 1276"/>
                    <a:gd name="T79" fmla="*/ 447 h 933"/>
                    <a:gd name="T80" fmla="*/ 194 w 1276"/>
                    <a:gd name="T81" fmla="*/ 416 h 933"/>
                    <a:gd name="T82" fmla="*/ 177 w 1276"/>
                    <a:gd name="T83" fmla="*/ 391 h 933"/>
                    <a:gd name="T84" fmla="*/ 155 w 1276"/>
                    <a:gd name="T85" fmla="*/ 369 h 933"/>
                    <a:gd name="T86" fmla="*/ 141 w 1276"/>
                    <a:gd name="T87" fmla="*/ 360 h 933"/>
                    <a:gd name="T88" fmla="*/ 114 w 1276"/>
                    <a:gd name="T89" fmla="*/ 350 h 933"/>
                    <a:gd name="T90" fmla="*/ 112 w 1276"/>
                    <a:gd name="T91" fmla="*/ 348 h 933"/>
                    <a:gd name="T92" fmla="*/ 97 w 1276"/>
                    <a:gd name="T93" fmla="*/ 345 h 933"/>
                    <a:gd name="T94" fmla="*/ 92 w 1276"/>
                    <a:gd name="T95" fmla="*/ 345 h 933"/>
                    <a:gd name="T96" fmla="*/ 88 w 1276"/>
                    <a:gd name="T97" fmla="*/ 345 h 933"/>
                    <a:gd name="T98" fmla="*/ 78 w 1276"/>
                    <a:gd name="T99" fmla="*/ 263 h 933"/>
                    <a:gd name="T100" fmla="*/ 73 w 1276"/>
                    <a:gd name="T101" fmla="*/ 345 h 933"/>
                    <a:gd name="T102" fmla="*/ 68 w 1276"/>
                    <a:gd name="T103" fmla="*/ 345 h 933"/>
                    <a:gd name="T104" fmla="*/ 51 w 1276"/>
                    <a:gd name="T105" fmla="*/ 348 h 933"/>
                    <a:gd name="T106" fmla="*/ 51 w 1276"/>
                    <a:gd name="T107" fmla="*/ 348 h 933"/>
                    <a:gd name="T108" fmla="*/ 37 w 1276"/>
                    <a:gd name="T109" fmla="*/ 355 h 933"/>
                    <a:gd name="T110" fmla="*/ 22 w 1276"/>
                    <a:gd name="T111" fmla="*/ 360 h 933"/>
                    <a:gd name="T112" fmla="*/ 0 w 1276"/>
                    <a:gd name="T113" fmla="*/ 374 h 933"/>
                    <a:gd name="T114" fmla="*/ 1276 w 1276"/>
                    <a:gd name="T115" fmla="*/ 933 h 933"/>
                    <a:gd name="T116" fmla="*/ 1233 w 1276"/>
                    <a:gd name="T117" fmla="*/ 739 h 9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276" h="933">
                      <a:moveTo>
                        <a:pt x="1233" y="746"/>
                      </a:moveTo>
                      <a:lnTo>
                        <a:pt x="1230" y="748"/>
                      </a:lnTo>
                      <a:lnTo>
                        <a:pt x="1228" y="748"/>
                      </a:lnTo>
                      <a:lnTo>
                        <a:pt x="1221" y="748"/>
                      </a:lnTo>
                      <a:lnTo>
                        <a:pt x="1216" y="748"/>
                      </a:lnTo>
                      <a:lnTo>
                        <a:pt x="1206" y="748"/>
                      </a:lnTo>
                      <a:lnTo>
                        <a:pt x="1206" y="741"/>
                      </a:lnTo>
                      <a:lnTo>
                        <a:pt x="1211" y="216"/>
                      </a:lnTo>
                      <a:lnTo>
                        <a:pt x="1213" y="216"/>
                      </a:lnTo>
                      <a:lnTo>
                        <a:pt x="1218" y="216"/>
                      </a:lnTo>
                      <a:lnTo>
                        <a:pt x="1221" y="214"/>
                      </a:lnTo>
                      <a:lnTo>
                        <a:pt x="1221" y="214"/>
                      </a:lnTo>
                      <a:lnTo>
                        <a:pt x="1221" y="185"/>
                      </a:lnTo>
                      <a:lnTo>
                        <a:pt x="1218" y="185"/>
                      </a:lnTo>
                      <a:lnTo>
                        <a:pt x="1213" y="182"/>
                      </a:lnTo>
                      <a:lnTo>
                        <a:pt x="1206" y="182"/>
                      </a:lnTo>
                      <a:lnTo>
                        <a:pt x="1197" y="180"/>
                      </a:lnTo>
                      <a:lnTo>
                        <a:pt x="1192" y="180"/>
                      </a:lnTo>
                      <a:lnTo>
                        <a:pt x="1192" y="93"/>
                      </a:lnTo>
                      <a:lnTo>
                        <a:pt x="1182" y="0"/>
                      </a:lnTo>
                      <a:lnTo>
                        <a:pt x="1175" y="90"/>
                      </a:lnTo>
                      <a:lnTo>
                        <a:pt x="1172" y="180"/>
                      </a:lnTo>
                      <a:lnTo>
                        <a:pt x="1165" y="180"/>
                      </a:lnTo>
                      <a:lnTo>
                        <a:pt x="1158" y="180"/>
                      </a:lnTo>
                      <a:lnTo>
                        <a:pt x="1151" y="180"/>
                      </a:lnTo>
                      <a:lnTo>
                        <a:pt x="1143" y="182"/>
                      </a:lnTo>
                      <a:lnTo>
                        <a:pt x="1141" y="182"/>
                      </a:lnTo>
                      <a:lnTo>
                        <a:pt x="1141" y="212"/>
                      </a:lnTo>
                      <a:lnTo>
                        <a:pt x="1141" y="212"/>
                      </a:lnTo>
                      <a:lnTo>
                        <a:pt x="1143" y="214"/>
                      </a:lnTo>
                      <a:lnTo>
                        <a:pt x="1148" y="214"/>
                      </a:lnTo>
                      <a:lnTo>
                        <a:pt x="1151" y="214"/>
                      </a:lnTo>
                      <a:lnTo>
                        <a:pt x="1146" y="714"/>
                      </a:lnTo>
                      <a:lnTo>
                        <a:pt x="1071" y="659"/>
                      </a:lnTo>
                      <a:lnTo>
                        <a:pt x="661" y="651"/>
                      </a:lnTo>
                      <a:lnTo>
                        <a:pt x="659" y="496"/>
                      </a:lnTo>
                      <a:lnTo>
                        <a:pt x="666" y="496"/>
                      </a:lnTo>
                      <a:lnTo>
                        <a:pt x="666" y="491"/>
                      </a:lnTo>
                      <a:lnTo>
                        <a:pt x="611" y="491"/>
                      </a:lnTo>
                      <a:lnTo>
                        <a:pt x="611" y="430"/>
                      </a:lnTo>
                      <a:lnTo>
                        <a:pt x="620" y="428"/>
                      </a:lnTo>
                      <a:lnTo>
                        <a:pt x="620" y="425"/>
                      </a:lnTo>
                      <a:lnTo>
                        <a:pt x="603" y="423"/>
                      </a:lnTo>
                      <a:lnTo>
                        <a:pt x="606" y="420"/>
                      </a:lnTo>
                      <a:lnTo>
                        <a:pt x="608" y="413"/>
                      </a:lnTo>
                      <a:lnTo>
                        <a:pt x="608" y="406"/>
                      </a:lnTo>
                      <a:lnTo>
                        <a:pt x="608" y="399"/>
                      </a:lnTo>
                      <a:lnTo>
                        <a:pt x="606" y="389"/>
                      </a:lnTo>
                      <a:lnTo>
                        <a:pt x="601" y="384"/>
                      </a:lnTo>
                      <a:lnTo>
                        <a:pt x="594" y="379"/>
                      </a:lnTo>
                      <a:lnTo>
                        <a:pt x="586" y="377"/>
                      </a:lnTo>
                      <a:lnTo>
                        <a:pt x="586" y="377"/>
                      </a:lnTo>
                      <a:lnTo>
                        <a:pt x="577" y="374"/>
                      </a:lnTo>
                      <a:lnTo>
                        <a:pt x="569" y="377"/>
                      </a:lnTo>
                      <a:lnTo>
                        <a:pt x="569" y="377"/>
                      </a:lnTo>
                      <a:lnTo>
                        <a:pt x="562" y="379"/>
                      </a:lnTo>
                      <a:lnTo>
                        <a:pt x="557" y="384"/>
                      </a:lnTo>
                      <a:lnTo>
                        <a:pt x="552" y="391"/>
                      </a:lnTo>
                      <a:lnTo>
                        <a:pt x="548" y="399"/>
                      </a:lnTo>
                      <a:lnTo>
                        <a:pt x="548" y="399"/>
                      </a:lnTo>
                      <a:lnTo>
                        <a:pt x="548" y="406"/>
                      </a:lnTo>
                      <a:lnTo>
                        <a:pt x="548" y="413"/>
                      </a:lnTo>
                      <a:lnTo>
                        <a:pt x="552" y="420"/>
                      </a:lnTo>
                      <a:lnTo>
                        <a:pt x="552" y="423"/>
                      </a:lnTo>
                      <a:lnTo>
                        <a:pt x="552" y="423"/>
                      </a:lnTo>
                      <a:lnTo>
                        <a:pt x="538" y="425"/>
                      </a:lnTo>
                      <a:lnTo>
                        <a:pt x="538" y="430"/>
                      </a:lnTo>
                      <a:lnTo>
                        <a:pt x="548" y="430"/>
                      </a:lnTo>
                      <a:lnTo>
                        <a:pt x="550" y="491"/>
                      </a:lnTo>
                      <a:lnTo>
                        <a:pt x="519" y="491"/>
                      </a:lnTo>
                      <a:lnTo>
                        <a:pt x="509" y="491"/>
                      </a:lnTo>
                      <a:lnTo>
                        <a:pt x="412" y="491"/>
                      </a:lnTo>
                      <a:lnTo>
                        <a:pt x="412" y="491"/>
                      </a:lnTo>
                      <a:lnTo>
                        <a:pt x="402" y="491"/>
                      </a:lnTo>
                      <a:lnTo>
                        <a:pt x="359" y="491"/>
                      </a:lnTo>
                      <a:lnTo>
                        <a:pt x="359" y="464"/>
                      </a:lnTo>
                      <a:lnTo>
                        <a:pt x="366" y="464"/>
                      </a:lnTo>
                      <a:lnTo>
                        <a:pt x="366" y="459"/>
                      </a:lnTo>
                      <a:lnTo>
                        <a:pt x="206" y="459"/>
                      </a:lnTo>
                      <a:lnTo>
                        <a:pt x="204" y="447"/>
                      </a:lnTo>
                      <a:lnTo>
                        <a:pt x="201" y="430"/>
                      </a:lnTo>
                      <a:lnTo>
                        <a:pt x="194" y="416"/>
                      </a:lnTo>
                      <a:lnTo>
                        <a:pt x="187" y="403"/>
                      </a:lnTo>
                      <a:lnTo>
                        <a:pt x="177" y="391"/>
                      </a:lnTo>
                      <a:lnTo>
                        <a:pt x="167" y="379"/>
                      </a:lnTo>
                      <a:lnTo>
                        <a:pt x="155" y="369"/>
                      </a:lnTo>
                      <a:lnTo>
                        <a:pt x="141" y="362"/>
                      </a:lnTo>
                      <a:lnTo>
                        <a:pt x="141" y="360"/>
                      </a:lnTo>
                      <a:lnTo>
                        <a:pt x="126" y="355"/>
                      </a:lnTo>
                      <a:lnTo>
                        <a:pt x="114" y="350"/>
                      </a:lnTo>
                      <a:lnTo>
                        <a:pt x="114" y="348"/>
                      </a:lnTo>
                      <a:lnTo>
                        <a:pt x="112" y="348"/>
                      </a:lnTo>
                      <a:lnTo>
                        <a:pt x="112" y="348"/>
                      </a:lnTo>
                      <a:lnTo>
                        <a:pt x="97" y="345"/>
                      </a:lnTo>
                      <a:lnTo>
                        <a:pt x="95" y="345"/>
                      </a:lnTo>
                      <a:lnTo>
                        <a:pt x="92" y="345"/>
                      </a:lnTo>
                      <a:lnTo>
                        <a:pt x="90" y="345"/>
                      </a:lnTo>
                      <a:lnTo>
                        <a:pt x="88" y="345"/>
                      </a:lnTo>
                      <a:lnTo>
                        <a:pt x="90" y="263"/>
                      </a:lnTo>
                      <a:lnTo>
                        <a:pt x="78" y="263"/>
                      </a:lnTo>
                      <a:lnTo>
                        <a:pt x="75" y="345"/>
                      </a:lnTo>
                      <a:lnTo>
                        <a:pt x="73" y="345"/>
                      </a:lnTo>
                      <a:lnTo>
                        <a:pt x="71" y="345"/>
                      </a:lnTo>
                      <a:lnTo>
                        <a:pt x="68" y="345"/>
                      </a:lnTo>
                      <a:lnTo>
                        <a:pt x="54" y="348"/>
                      </a:lnTo>
                      <a:lnTo>
                        <a:pt x="51" y="348"/>
                      </a:lnTo>
                      <a:lnTo>
                        <a:pt x="51" y="348"/>
                      </a:lnTo>
                      <a:lnTo>
                        <a:pt x="51" y="348"/>
                      </a:lnTo>
                      <a:lnTo>
                        <a:pt x="51" y="350"/>
                      </a:lnTo>
                      <a:lnTo>
                        <a:pt x="37" y="355"/>
                      </a:lnTo>
                      <a:lnTo>
                        <a:pt x="22" y="360"/>
                      </a:lnTo>
                      <a:lnTo>
                        <a:pt x="22" y="360"/>
                      </a:lnTo>
                      <a:lnTo>
                        <a:pt x="8" y="369"/>
                      </a:lnTo>
                      <a:lnTo>
                        <a:pt x="0" y="374"/>
                      </a:lnTo>
                      <a:lnTo>
                        <a:pt x="0" y="933"/>
                      </a:lnTo>
                      <a:lnTo>
                        <a:pt x="1276" y="933"/>
                      </a:lnTo>
                      <a:lnTo>
                        <a:pt x="1276" y="739"/>
                      </a:lnTo>
                      <a:lnTo>
                        <a:pt x="1233" y="739"/>
                      </a:lnTo>
                      <a:lnTo>
                        <a:pt x="1233" y="7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58" name="ïṩļíḋé"/>
                <p:cNvSpPr/>
                <p:nvPr/>
              </p:nvSpPr>
              <p:spPr bwMode="auto">
                <a:xfrm>
                  <a:off x="8129058" y="4353817"/>
                  <a:ext cx="2035444" cy="2504183"/>
                </a:xfrm>
                <a:custGeom>
                  <a:avLst/>
                  <a:gdLst>
                    <a:gd name="T0" fmla="*/ 1247 w 1281"/>
                    <a:gd name="T1" fmla="*/ 1059 h 1576"/>
                    <a:gd name="T2" fmla="*/ 1063 w 1281"/>
                    <a:gd name="T3" fmla="*/ 1107 h 1576"/>
                    <a:gd name="T4" fmla="*/ 1010 w 1281"/>
                    <a:gd name="T5" fmla="*/ 634 h 1576"/>
                    <a:gd name="T6" fmla="*/ 879 w 1281"/>
                    <a:gd name="T7" fmla="*/ 801 h 1576"/>
                    <a:gd name="T8" fmla="*/ 831 w 1281"/>
                    <a:gd name="T9" fmla="*/ 306 h 1576"/>
                    <a:gd name="T10" fmla="*/ 882 w 1281"/>
                    <a:gd name="T11" fmla="*/ 296 h 1576"/>
                    <a:gd name="T12" fmla="*/ 882 w 1281"/>
                    <a:gd name="T13" fmla="*/ 264 h 1576"/>
                    <a:gd name="T14" fmla="*/ 884 w 1281"/>
                    <a:gd name="T15" fmla="*/ 245 h 1576"/>
                    <a:gd name="T16" fmla="*/ 879 w 1281"/>
                    <a:gd name="T17" fmla="*/ 89 h 1576"/>
                    <a:gd name="T18" fmla="*/ 877 w 1281"/>
                    <a:gd name="T19" fmla="*/ 143 h 1576"/>
                    <a:gd name="T20" fmla="*/ 795 w 1281"/>
                    <a:gd name="T21" fmla="*/ 111 h 1576"/>
                    <a:gd name="T22" fmla="*/ 790 w 1281"/>
                    <a:gd name="T23" fmla="*/ 145 h 1576"/>
                    <a:gd name="T24" fmla="*/ 710 w 1281"/>
                    <a:gd name="T25" fmla="*/ 114 h 1576"/>
                    <a:gd name="T26" fmla="*/ 703 w 1281"/>
                    <a:gd name="T27" fmla="*/ 89 h 1576"/>
                    <a:gd name="T28" fmla="*/ 623 w 1281"/>
                    <a:gd name="T29" fmla="*/ 153 h 1576"/>
                    <a:gd name="T30" fmla="*/ 615 w 1281"/>
                    <a:gd name="T31" fmla="*/ 153 h 1576"/>
                    <a:gd name="T32" fmla="*/ 615 w 1281"/>
                    <a:gd name="T33" fmla="*/ 89 h 1576"/>
                    <a:gd name="T34" fmla="*/ 536 w 1281"/>
                    <a:gd name="T35" fmla="*/ 153 h 1576"/>
                    <a:gd name="T36" fmla="*/ 528 w 1281"/>
                    <a:gd name="T37" fmla="*/ 153 h 1576"/>
                    <a:gd name="T38" fmla="*/ 526 w 1281"/>
                    <a:gd name="T39" fmla="*/ 0 h 1576"/>
                    <a:gd name="T40" fmla="*/ 521 w 1281"/>
                    <a:gd name="T41" fmla="*/ 145 h 1576"/>
                    <a:gd name="T42" fmla="*/ 499 w 1281"/>
                    <a:gd name="T43" fmla="*/ 189 h 1576"/>
                    <a:gd name="T44" fmla="*/ 468 w 1281"/>
                    <a:gd name="T45" fmla="*/ 191 h 1576"/>
                    <a:gd name="T46" fmla="*/ 448 w 1281"/>
                    <a:gd name="T47" fmla="*/ 191 h 1576"/>
                    <a:gd name="T48" fmla="*/ 429 w 1281"/>
                    <a:gd name="T49" fmla="*/ 194 h 1576"/>
                    <a:gd name="T50" fmla="*/ 412 w 1281"/>
                    <a:gd name="T51" fmla="*/ 196 h 1576"/>
                    <a:gd name="T52" fmla="*/ 395 w 1281"/>
                    <a:gd name="T53" fmla="*/ 199 h 1576"/>
                    <a:gd name="T54" fmla="*/ 366 w 1281"/>
                    <a:gd name="T55" fmla="*/ 206 h 1576"/>
                    <a:gd name="T56" fmla="*/ 354 w 1281"/>
                    <a:gd name="T57" fmla="*/ 208 h 1576"/>
                    <a:gd name="T58" fmla="*/ 347 w 1281"/>
                    <a:gd name="T59" fmla="*/ 213 h 1576"/>
                    <a:gd name="T60" fmla="*/ 342 w 1281"/>
                    <a:gd name="T61" fmla="*/ 216 h 1576"/>
                    <a:gd name="T62" fmla="*/ 342 w 1281"/>
                    <a:gd name="T63" fmla="*/ 216 h 1576"/>
                    <a:gd name="T64" fmla="*/ 337 w 1281"/>
                    <a:gd name="T65" fmla="*/ 221 h 1576"/>
                    <a:gd name="T66" fmla="*/ 339 w 1281"/>
                    <a:gd name="T67" fmla="*/ 228 h 1576"/>
                    <a:gd name="T68" fmla="*/ 337 w 1281"/>
                    <a:gd name="T69" fmla="*/ 223 h 1576"/>
                    <a:gd name="T70" fmla="*/ 337 w 1281"/>
                    <a:gd name="T71" fmla="*/ 228 h 1576"/>
                    <a:gd name="T72" fmla="*/ 339 w 1281"/>
                    <a:gd name="T73" fmla="*/ 230 h 1576"/>
                    <a:gd name="T74" fmla="*/ 342 w 1281"/>
                    <a:gd name="T75" fmla="*/ 233 h 1576"/>
                    <a:gd name="T76" fmla="*/ 344 w 1281"/>
                    <a:gd name="T77" fmla="*/ 238 h 1576"/>
                    <a:gd name="T78" fmla="*/ 352 w 1281"/>
                    <a:gd name="T79" fmla="*/ 240 h 1576"/>
                    <a:gd name="T80" fmla="*/ 359 w 1281"/>
                    <a:gd name="T81" fmla="*/ 242 h 1576"/>
                    <a:gd name="T82" fmla="*/ 368 w 1281"/>
                    <a:gd name="T83" fmla="*/ 245 h 1576"/>
                    <a:gd name="T84" fmla="*/ 378 w 1281"/>
                    <a:gd name="T85" fmla="*/ 247 h 1576"/>
                    <a:gd name="T86" fmla="*/ 390 w 1281"/>
                    <a:gd name="T87" fmla="*/ 250 h 1576"/>
                    <a:gd name="T88" fmla="*/ 400 w 1281"/>
                    <a:gd name="T89" fmla="*/ 252 h 1576"/>
                    <a:gd name="T90" fmla="*/ 402 w 1281"/>
                    <a:gd name="T91" fmla="*/ 310 h 1576"/>
                    <a:gd name="T92" fmla="*/ 402 w 1281"/>
                    <a:gd name="T93" fmla="*/ 371 h 1576"/>
                    <a:gd name="T94" fmla="*/ 402 w 1281"/>
                    <a:gd name="T95" fmla="*/ 400 h 1576"/>
                    <a:gd name="T96" fmla="*/ 400 w 1281"/>
                    <a:gd name="T97" fmla="*/ 1260 h 1576"/>
                    <a:gd name="T98" fmla="*/ 90 w 1281"/>
                    <a:gd name="T99" fmla="*/ 383 h 1576"/>
                    <a:gd name="T100" fmla="*/ 10 w 1281"/>
                    <a:gd name="T101" fmla="*/ 1224 h 1576"/>
                    <a:gd name="T102" fmla="*/ 1281 w 1281"/>
                    <a:gd name="T103" fmla="*/ 1576 h 1576"/>
                    <a:gd name="T104" fmla="*/ 352 w 1281"/>
                    <a:gd name="T105" fmla="*/ 228 h 1576"/>
                    <a:gd name="T106" fmla="*/ 342 w 1281"/>
                    <a:gd name="T107" fmla="*/ 225 h 1576"/>
                    <a:gd name="T108" fmla="*/ 342 w 1281"/>
                    <a:gd name="T109" fmla="*/ 228 h 1576"/>
                    <a:gd name="T110" fmla="*/ 410 w 1281"/>
                    <a:gd name="T111" fmla="*/ 199 h 1576"/>
                    <a:gd name="T112" fmla="*/ 412 w 1281"/>
                    <a:gd name="T113" fmla="*/ 206 h 1576"/>
                    <a:gd name="T114" fmla="*/ 419 w 1281"/>
                    <a:gd name="T115" fmla="*/ 211 h 1576"/>
                    <a:gd name="T116" fmla="*/ 427 w 1281"/>
                    <a:gd name="T117" fmla="*/ 196 h 1576"/>
                    <a:gd name="T118" fmla="*/ 429 w 1281"/>
                    <a:gd name="T119" fmla="*/ 204 h 1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281" h="1576">
                      <a:moveTo>
                        <a:pt x="1281" y="1017"/>
                      </a:moveTo>
                      <a:lnTo>
                        <a:pt x="1277" y="1022"/>
                      </a:lnTo>
                      <a:lnTo>
                        <a:pt x="1264" y="1032"/>
                      </a:lnTo>
                      <a:lnTo>
                        <a:pt x="1255" y="1044"/>
                      </a:lnTo>
                      <a:lnTo>
                        <a:pt x="1247" y="1059"/>
                      </a:lnTo>
                      <a:lnTo>
                        <a:pt x="1240" y="1073"/>
                      </a:lnTo>
                      <a:lnTo>
                        <a:pt x="1235" y="1090"/>
                      </a:lnTo>
                      <a:lnTo>
                        <a:pt x="1235" y="1102"/>
                      </a:lnTo>
                      <a:lnTo>
                        <a:pt x="1063" y="1102"/>
                      </a:lnTo>
                      <a:lnTo>
                        <a:pt x="1063" y="1107"/>
                      </a:lnTo>
                      <a:lnTo>
                        <a:pt x="1071" y="1107"/>
                      </a:lnTo>
                      <a:lnTo>
                        <a:pt x="1071" y="1134"/>
                      </a:lnTo>
                      <a:lnTo>
                        <a:pt x="1051" y="1134"/>
                      </a:lnTo>
                      <a:lnTo>
                        <a:pt x="1051" y="634"/>
                      </a:lnTo>
                      <a:lnTo>
                        <a:pt x="1010" y="634"/>
                      </a:lnTo>
                      <a:lnTo>
                        <a:pt x="1010" y="602"/>
                      </a:lnTo>
                      <a:lnTo>
                        <a:pt x="925" y="602"/>
                      </a:lnTo>
                      <a:lnTo>
                        <a:pt x="925" y="634"/>
                      </a:lnTo>
                      <a:lnTo>
                        <a:pt x="879" y="634"/>
                      </a:lnTo>
                      <a:lnTo>
                        <a:pt x="879" y="801"/>
                      </a:lnTo>
                      <a:lnTo>
                        <a:pt x="848" y="801"/>
                      </a:lnTo>
                      <a:lnTo>
                        <a:pt x="848" y="825"/>
                      </a:lnTo>
                      <a:lnTo>
                        <a:pt x="831" y="825"/>
                      </a:lnTo>
                      <a:lnTo>
                        <a:pt x="831" y="495"/>
                      </a:lnTo>
                      <a:lnTo>
                        <a:pt x="831" y="306"/>
                      </a:lnTo>
                      <a:lnTo>
                        <a:pt x="872" y="306"/>
                      </a:lnTo>
                      <a:lnTo>
                        <a:pt x="872" y="306"/>
                      </a:lnTo>
                      <a:lnTo>
                        <a:pt x="872" y="306"/>
                      </a:lnTo>
                      <a:lnTo>
                        <a:pt x="882" y="306"/>
                      </a:lnTo>
                      <a:lnTo>
                        <a:pt x="882" y="296"/>
                      </a:lnTo>
                      <a:lnTo>
                        <a:pt x="884" y="296"/>
                      </a:lnTo>
                      <a:lnTo>
                        <a:pt x="887" y="289"/>
                      </a:lnTo>
                      <a:lnTo>
                        <a:pt x="887" y="281"/>
                      </a:lnTo>
                      <a:lnTo>
                        <a:pt x="882" y="281"/>
                      </a:lnTo>
                      <a:lnTo>
                        <a:pt x="882" y="264"/>
                      </a:lnTo>
                      <a:lnTo>
                        <a:pt x="884" y="264"/>
                      </a:lnTo>
                      <a:lnTo>
                        <a:pt x="884" y="262"/>
                      </a:lnTo>
                      <a:lnTo>
                        <a:pt x="884" y="247"/>
                      </a:lnTo>
                      <a:lnTo>
                        <a:pt x="884" y="247"/>
                      </a:lnTo>
                      <a:lnTo>
                        <a:pt x="884" y="245"/>
                      </a:lnTo>
                      <a:lnTo>
                        <a:pt x="884" y="143"/>
                      </a:lnTo>
                      <a:lnTo>
                        <a:pt x="882" y="143"/>
                      </a:lnTo>
                      <a:lnTo>
                        <a:pt x="882" y="89"/>
                      </a:lnTo>
                      <a:lnTo>
                        <a:pt x="879" y="89"/>
                      </a:lnTo>
                      <a:lnTo>
                        <a:pt x="879" y="89"/>
                      </a:lnTo>
                      <a:lnTo>
                        <a:pt x="879" y="111"/>
                      </a:lnTo>
                      <a:lnTo>
                        <a:pt x="877" y="111"/>
                      </a:lnTo>
                      <a:lnTo>
                        <a:pt x="877" y="111"/>
                      </a:lnTo>
                      <a:lnTo>
                        <a:pt x="877" y="143"/>
                      </a:lnTo>
                      <a:lnTo>
                        <a:pt x="877" y="143"/>
                      </a:lnTo>
                      <a:lnTo>
                        <a:pt x="877" y="145"/>
                      </a:lnTo>
                      <a:lnTo>
                        <a:pt x="877" y="150"/>
                      </a:lnTo>
                      <a:lnTo>
                        <a:pt x="795" y="150"/>
                      </a:lnTo>
                      <a:lnTo>
                        <a:pt x="795" y="114"/>
                      </a:lnTo>
                      <a:lnTo>
                        <a:pt x="795" y="111"/>
                      </a:lnTo>
                      <a:lnTo>
                        <a:pt x="792" y="111"/>
                      </a:lnTo>
                      <a:lnTo>
                        <a:pt x="792" y="89"/>
                      </a:lnTo>
                      <a:lnTo>
                        <a:pt x="792" y="89"/>
                      </a:lnTo>
                      <a:lnTo>
                        <a:pt x="790" y="89"/>
                      </a:lnTo>
                      <a:lnTo>
                        <a:pt x="790" y="145"/>
                      </a:lnTo>
                      <a:lnTo>
                        <a:pt x="787" y="145"/>
                      </a:lnTo>
                      <a:lnTo>
                        <a:pt x="787" y="150"/>
                      </a:lnTo>
                      <a:lnTo>
                        <a:pt x="710" y="150"/>
                      </a:lnTo>
                      <a:lnTo>
                        <a:pt x="710" y="114"/>
                      </a:lnTo>
                      <a:lnTo>
                        <a:pt x="710" y="114"/>
                      </a:lnTo>
                      <a:lnTo>
                        <a:pt x="705" y="114"/>
                      </a:lnTo>
                      <a:lnTo>
                        <a:pt x="705" y="145"/>
                      </a:lnTo>
                      <a:lnTo>
                        <a:pt x="705" y="145"/>
                      </a:lnTo>
                      <a:lnTo>
                        <a:pt x="705" y="89"/>
                      </a:lnTo>
                      <a:lnTo>
                        <a:pt x="703" y="89"/>
                      </a:lnTo>
                      <a:lnTo>
                        <a:pt x="700" y="89"/>
                      </a:lnTo>
                      <a:lnTo>
                        <a:pt x="700" y="145"/>
                      </a:lnTo>
                      <a:lnTo>
                        <a:pt x="698" y="145"/>
                      </a:lnTo>
                      <a:lnTo>
                        <a:pt x="698" y="150"/>
                      </a:lnTo>
                      <a:lnTo>
                        <a:pt x="623" y="153"/>
                      </a:lnTo>
                      <a:lnTo>
                        <a:pt x="623" y="114"/>
                      </a:lnTo>
                      <a:lnTo>
                        <a:pt x="623" y="114"/>
                      </a:lnTo>
                      <a:lnTo>
                        <a:pt x="618" y="114"/>
                      </a:lnTo>
                      <a:lnTo>
                        <a:pt x="618" y="153"/>
                      </a:lnTo>
                      <a:lnTo>
                        <a:pt x="615" y="153"/>
                      </a:lnTo>
                      <a:lnTo>
                        <a:pt x="615" y="148"/>
                      </a:lnTo>
                      <a:lnTo>
                        <a:pt x="615" y="145"/>
                      </a:lnTo>
                      <a:lnTo>
                        <a:pt x="615" y="145"/>
                      </a:lnTo>
                      <a:lnTo>
                        <a:pt x="615" y="92"/>
                      </a:lnTo>
                      <a:lnTo>
                        <a:pt x="615" y="89"/>
                      </a:lnTo>
                      <a:lnTo>
                        <a:pt x="611" y="89"/>
                      </a:lnTo>
                      <a:lnTo>
                        <a:pt x="611" y="145"/>
                      </a:lnTo>
                      <a:lnTo>
                        <a:pt x="608" y="145"/>
                      </a:lnTo>
                      <a:lnTo>
                        <a:pt x="608" y="153"/>
                      </a:lnTo>
                      <a:lnTo>
                        <a:pt x="536" y="153"/>
                      </a:lnTo>
                      <a:lnTo>
                        <a:pt x="536" y="114"/>
                      </a:lnTo>
                      <a:lnTo>
                        <a:pt x="536" y="114"/>
                      </a:lnTo>
                      <a:lnTo>
                        <a:pt x="533" y="114"/>
                      </a:lnTo>
                      <a:lnTo>
                        <a:pt x="533" y="153"/>
                      </a:lnTo>
                      <a:lnTo>
                        <a:pt x="528" y="153"/>
                      </a:lnTo>
                      <a:lnTo>
                        <a:pt x="528" y="148"/>
                      </a:lnTo>
                      <a:lnTo>
                        <a:pt x="526" y="145"/>
                      </a:lnTo>
                      <a:lnTo>
                        <a:pt x="526" y="145"/>
                      </a:lnTo>
                      <a:lnTo>
                        <a:pt x="526" y="2"/>
                      </a:lnTo>
                      <a:lnTo>
                        <a:pt x="526" y="0"/>
                      </a:lnTo>
                      <a:lnTo>
                        <a:pt x="521" y="0"/>
                      </a:lnTo>
                      <a:lnTo>
                        <a:pt x="521" y="92"/>
                      </a:lnTo>
                      <a:lnTo>
                        <a:pt x="521" y="92"/>
                      </a:lnTo>
                      <a:lnTo>
                        <a:pt x="521" y="145"/>
                      </a:lnTo>
                      <a:lnTo>
                        <a:pt x="521" y="145"/>
                      </a:lnTo>
                      <a:lnTo>
                        <a:pt x="521" y="187"/>
                      </a:lnTo>
                      <a:lnTo>
                        <a:pt x="511" y="189"/>
                      </a:lnTo>
                      <a:lnTo>
                        <a:pt x="511" y="189"/>
                      </a:lnTo>
                      <a:lnTo>
                        <a:pt x="509" y="189"/>
                      </a:lnTo>
                      <a:lnTo>
                        <a:pt x="499" y="189"/>
                      </a:lnTo>
                      <a:lnTo>
                        <a:pt x="490" y="189"/>
                      </a:lnTo>
                      <a:lnTo>
                        <a:pt x="490" y="189"/>
                      </a:lnTo>
                      <a:lnTo>
                        <a:pt x="487" y="189"/>
                      </a:lnTo>
                      <a:lnTo>
                        <a:pt x="477" y="189"/>
                      </a:lnTo>
                      <a:lnTo>
                        <a:pt x="468" y="191"/>
                      </a:lnTo>
                      <a:lnTo>
                        <a:pt x="468" y="191"/>
                      </a:lnTo>
                      <a:lnTo>
                        <a:pt x="465" y="191"/>
                      </a:lnTo>
                      <a:lnTo>
                        <a:pt x="465" y="191"/>
                      </a:lnTo>
                      <a:lnTo>
                        <a:pt x="456" y="191"/>
                      </a:lnTo>
                      <a:lnTo>
                        <a:pt x="448" y="191"/>
                      </a:lnTo>
                      <a:lnTo>
                        <a:pt x="448" y="191"/>
                      </a:lnTo>
                      <a:lnTo>
                        <a:pt x="446" y="191"/>
                      </a:lnTo>
                      <a:lnTo>
                        <a:pt x="439" y="194"/>
                      </a:lnTo>
                      <a:lnTo>
                        <a:pt x="429" y="194"/>
                      </a:lnTo>
                      <a:lnTo>
                        <a:pt x="429" y="194"/>
                      </a:lnTo>
                      <a:lnTo>
                        <a:pt x="429" y="194"/>
                      </a:lnTo>
                      <a:lnTo>
                        <a:pt x="419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05" y="199"/>
                      </a:lnTo>
                      <a:lnTo>
                        <a:pt x="398" y="199"/>
                      </a:lnTo>
                      <a:lnTo>
                        <a:pt x="395" y="199"/>
                      </a:lnTo>
                      <a:lnTo>
                        <a:pt x="390" y="201"/>
                      </a:lnTo>
                      <a:lnTo>
                        <a:pt x="383" y="201"/>
                      </a:lnTo>
                      <a:lnTo>
                        <a:pt x="383" y="201"/>
                      </a:lnTo>
                      <a:lnTo>
                        <a:pt x="376" y="204"/>
                      </a:lnTo>
                      <a:lnTo>
                        <a:pt x="366" y="206"/>
                      </a:lnTo>
                      <a:lnTo>
                        <a:pt x="356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49" y="211"/>
                      </a:lnTo>
                      <a:lnTo>
                        <a:pt x="349" y="211"/>
                      </a:lnTo>
                      <a:lnTo>
                        <a:pt x="347" y="213"/>
                      </a:lnTo>
                      <a:lnTo>
                        <a:pt x="347" y="213"/>
                      </a:lnTo>
                      <a:lnTo>
                        <a:pt x="347" y="213"/>
                      </a:lnTo>
                      <a:lnTo>
                        <a:pt x="344" y="213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37" y="221"/>
                      </a:lnTo>
                      <a:lnTo>
                        <a:pt x="337" y="221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9" y="228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30"/>
                      </a:lnTo>
                      <a:lnTo>
                        <a:pt x="339" y="230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42" y="233"/>
                      </a:lnTo>
                      <a:lnTo>
                        <a:pt x="342" y="235"/>
                      </a:lnTo>
                      <a:lnTo>
                        <a:pt x="342" y="235"/>
                      </a:lnTo>
                      <a:lnTo>
                        <a:pt x="344" y="238"/>
                      </a:lnTo>
                      <a:lnTo>
                        <a:pt x="344" y="238"/>
                      </a:lnTo>
                      <a:lnTo>
                        <a:pt x="344" y="238"/>
                      </a:lnTo>
                      <a:lnTo>
                        <a:pt x="347" y="238"/>
                      </a:lnTo>
                      <a:lnTo>
                        <a:pt x="347" y="238"/>
                      </a:lnTo>
                      <a:lnTo>
                        <a:pt x="349" y="238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6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64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73" y="247"/>
                      </a:lnTo>
                      <a:lnTo>
                        <a:pt x="378" y="247"/>
                      </a:lnTo>
                      <a:lnTo>
                        <a:pt x="378" y="247"/>
                      </a:lnTo>
                      <a:lnTo>
                        <a:pt x="381" y="247"/>
                      </a:lnTo>
                      <a:lnTo>
                        <a:pt x="381" y="247"/>
                      </a:lnTo>
                      <a:lnTo>
                        <a:pt x="385" y="250"/>
                      </a:lnTo>
                      <a:lnTo>
                        <a:pt x="390" y="250"/>
                      </a:lnTo>
                      <a:lnTo>
                        <a:pt x="390" y="250"/>
                      </a:lnTo>
                      <a:lnTo>
                        <a:pt x="393" y="250"/>
                      </a:lnTo>
                      <a:lnTo>
                        <a:pt x="393" y="250"/>
                      </a:lnTo>
                      <a:lnTo>
                        <a:pt x="398" y="252"/>
                      </a:lnTo>
                      <a:lnTo>
                        <a:pt x="400" y="252"/>
                      </a:lnTo>
                      <a:lnTo>
                        <a:pt x="460" y="262"/>
                      </a:lnTo>
                      <a:lnTo>
                        <a:pt x="460" y="301"/>
                      </a:lnTo>
                      <a:lnTo>
                        <a:pt x="436" y="303"/>
                      </a:lnTo>
                      <a:lnTo>
                        <a:pt x="417" y="308"/>
                      </a:lnTo>
                      <a:lnTo>
                        <a:pt x="402" y="310"/>
                      </a:lnTo>
                      <a:lnTo>
                        <a:pt x="398" y="315"/>
                      </a:lnTo>
                      <a:lnTo>
                        <a:pt x="398" y="337"/>
                      </a:lnTo>
                      <a:lnTo>
                        <a:pt x="402" y="342"/>
                      </a:lnTo>
                      <a:lnTo>
                        <a:pt x="402" y="342"/>
                      </a:lnTo>
                      <a:lnTo>
                        <a:pt x="402" y="371"/>
                      </a:lnTo>
                      <a:lnTo>
                        <a:pt x="398" y="374"/>
                      </a:lnTo>
                      <a:lnTo>
                        <a:pt x="398" y="376"/>
                      </a:lnTo>
                      <a:lnTo>
                        <a:pt x="402" y="381"/>
                      </a:lnTo>
                      <a:lnTo>
                        <a:pt x="402" y="381"/>
                      </a:lnTo>
                      <a:lnTo>
                        <a:pt x="402" y="400"/>
                      </a:lnTo>
                      <a:lnTo>
                        <a:pt x="398" y="403"/>
                      </a:lnTo>
                      <a:lnTo>
                        <a:pt x="398" y="412"/>
                      </a:lnTo>
                      <a:lnTo>
                        <a:pt x="402" y="417"/>
                      </a:lnTo>
                      <a:lnTo>
                        <a:pt x="402" y="417"/>
                      </a:lnTo>
                      <a:lnTo>
                        <a:pt x="400" y="1260"/>
                      </a:lnTo>
                      <a:lnTo>
                        <a:pt x="378" y="1260"/>
                      </a:lnTo>
                      <a:lnTo>
                        <a:pt x="376" y="415"/>
                      </a:lnTo>
                      <a:lnTo>
                        <a:pt x="315" y="415"/>
                      </a:lnTo>
                      <a:lnTo>
                        <a:pt x="315" y="383"/>
                      </a:lnTo>
                      <a:lnTo>
                        <a:pt x="90" y="383"/>
                      </a:lnTo>
                      <a:lnTo>
                        <a:pt x="75" y="415"/>
                      </a:lnTo>
                      <a:lnTo>
                        <a:pt x="42" y="415"/>
                      </a:lnTo>
                      <a:lnTo>
                        <a:pt x="17" y="473"/>
                      </a:lnTo>
                      <a:lnTo>
                        <a:pt x="17" y="1224"/>
                      </a:lnTo>
                      <a:lnTo>
                        <a:pt x="10" y="1224"/>
                      </a:lnTo>
                      <a:lnTo>
                        <a:pt x="10" y="1221"/>
                      </a:lnTo>
                      <a:lnTo>
                        <a:pt x="5" y="1219"/>
                      </a:lnTo>
                      <a:lnTo>
                        <a:pt x="0" y="1219"/>
                      </a:lnTo>
                      <a:lnTo>
                        <a:pt x="0" y="1576"/>
                      </a:lnTo>
                      <a:lnTo>
                        <a:pt x="1281" y="1576"/>
                      </a:lnTo>
                      <a:lnTo>
                        <a:pt x="1281" y="1017"/>
                      </a:lnTo>
                      <a:close/>
                      <a:moveTo>
                        <a:pt x="342" y="225"/>
                      </a:moveTo>
                      <a:lnTo>
                        <a:pt x="344" y="225"/>
                      </a:lnTo>
                      <a:lnTo>
                        <a:pt x="344" y="225"/>
                      </a:lnTo>
                      <a:lnTo>
                        <a:pt x="352" y="228"/>
                      </a:lnTo>
                      <a:lnTo>
                        <a:pt x="344" y="225"/>
                      </a:lnTo>
                      <a:lnTo>
                        <a:pt x="344" y="225"/>
                      </a:lnTo>
                      <a:lnTo>
                        <a:pt x="342" y="225"/>
                      </a:lnTo>
                      <a:lnTo>
                        <a:pt x="342" y="223"/>
                      </a:lnTo>
                      <a:lnTo>
                        <a:pt x="342" y="225"/>
                      </a:lnTo>
                      <a:close/>
                      <a:moveTo>
                        <a:pt x="342" y="228"/>
                      </a:moveTo>
                      <a:lnTo>
                        <a:pt x="342" y="228"/>
                      </a:lnTo>
                      <a:lnTo>
                        <a:pt x="339" y="228"/>
                      </a:lnTo>
                      <a:lnTo>
                        <a:pt x="342" y="228"/>
                      </a:lnTo>
                      <a:lnTo>
                        <a:pt x="342" y="228"/>
                      </a:lnTo>
                      <a:lnTo>
                        <a:pt x="361" y="233"/>
                      </a:lnTo>
                      <a:lnTo>
                        <a:pt x="342" y="228"/>
                      </a:lnTo>
                      <a:close/>
                      <a:moveTo>
                        <a:pt x="410" y="199"/>
                      </a:moveTo>
                      <a:lnTo>
                        <a:pt x="410" y="201"/>
                      </a:lnTo>
                      <a:lnTo>
                        <a:pt x="410" y="199"/>
                      </a:lnTo>
                      <a:lnTo>
                        <a:pt x="410" y="199"/>
                      </a:lnTo>
                      <a:lnTo>
                        <a:pt x="410" y="199"/>
                      </a:lnTo>
                      <a:close/>
                      <a:moveTo>
                        <a:pt x="414" y="208"/>
                      </a:move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4" y="208"/>
                      </a:lnTo>
                      <a:lnTo>
                        <a:pt x="419" y="211"/>
                      </a:lnTo>
                      <a:lnTo>
                        <a:pt x="414" y="208"/>
                      </a:lnTo>
                      <a:close/>
                      <a:moveTo>
                        <a:pt x="427" y="199"/>
                      </a:moveTo>
                      <a:lnTo>
                        <a:pt x="427" y="196"/>
                      </a:lnTo>
                      <a:lnTo>
                        <a:pt x="429" y="196"/>
                      </a:lnTo>
                      <a:lnTo>
                        <a:pt x="427" y="196"/>
                      </a:lnTo>
                      <a:lnTo>
                        <a:pt x="427" y="199"/>
                      </a:lnTo>
                      <a:close/>
                      <a:moveTo>
                        <a:pt x="429" y="206"/>
                      </a:moveTo>
                      <a:lnTo>
                        <a:pt x="429" y="204"/>
                      </a:lnTo>
                      <a:lnTo>
                        <a:pt x="429" y="204"/>
                      </a:lnTo>
                      <a:lnTo>
                        <a:pt x="429" y="204"/>
                      </a:lnTo>
                      <a:lnTo>
                        <a:pt x="429" y="206"/>
                      </a:lnTo>
                      <a:lnTo>
                        <a:pt x="431" y="206"/>
                      </a:lnTo>
                      <a:lnTo>
                        <a:pt x="429" y="2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59" name="ísḷidê"/>
                <p:cNvSpPr/>
                <p:nvPr/>
              </p:nvSpPr>
              <p:spPr bwMode="auto">
                <a:xfrm>
                  <a:off x="6098382" y="4962385"/>
                  <a:ext cx="2030676" cy="1895615"/>
                </a:xfrm>
                <a:custGeom>
                  <a:avLst/>
                  <a:gdLst>
                    <a:gd name="T0" fmla="*/ 1278 w 1278"/>
                    <a:gd name="T1" fmla="*/ 836 h 1193"/>
                    <a:gd name="T2" fmla="*/ 1271 w 1278"/>
                    <a:gd name="T3" fmla="*/ 819 h 1193"/>
                    <a:gd name="T4" fmla="*/ 1252 w 1278"/>
                    <a:gd name="T5" fmla="*/ 821 h 1193"/>
                    <a:gd name="T6" fmla="*/ 1242 w 1278"/>
                    <a:gd name="T7" fmla="*/ 807 h 1193"/>
                    <a:gd name="T8" fmla="*/ 1206 w 1278"/>
                    <a:gd name="T9" fmla="*/ 700 h 1193"/>
                    <a:gd name="T10" fmla="*/ 1167 w 1278"/>
                    <a:gd name="T11" fmla="*/ 693 h 1193"/>
                    <a:gd name="T12" fmla="*/ 1126 w 1278"/>
                    <a:gd name="T13" fmla="*/ 651 h 1193"/>
                    <a:gd name="T14" fmla="*/ 1075 w 1278"/>
                    <a:gd name="T15" fmla="*/ 598 h 1193"/>
                    <a:gd name="T16" fmla="*/ 1068 w 1278"/>
                    <a:gd name="T17" fmla="*/ 586 h 1193"/>
                    <a:gd name="T18" fmla="*/ 1053 w 1278"/>
                    <a:gd name="T19" fmla="*/ 566 h 1193"/>
                    <a:gd name="T20" fmla="*/ 1048 w 1278"/>
                    <a:gd name="T21" fmla="*/ 581 h 1193"/>
                    <a:gd name="T22" fmla="*/ 1034 w 1278"/>
                    <a:gd name="T23" fmla="*/ 593 h 1193"/>
                    <a:gd name="T24" fmla="*/ 1034 w 1278"/>
                    <a:gd name="T25" fmla="*/ 625 h 1193"/>
                    <a:gd name="T26" fmla="*/ 956 w 1278"/>
                    <a:gd name="T27" fmla="*/ 685 h 1193"/>
                    <a:gd name="T28" fmla="*/ 925 w 1278"/>
                    <a:gd name="T29" fmla="*/ 695 h 1193"/>
                    <a:gd name="T30" fmla="*/ 884 w 1278"/>
                    <a:gd name="T31" fmla="*/ 824 h 1193"/>
                    <a:gd name="T32" fmla="*/ 864 w 1278"/>
                    <a:gd name="T33" fmla="*/ 807 h 1193"/>
                    <a:gd name="T34" fmla="*/ 850 w 1278"/>
                    <a:gd name="T35" fmla="*/ 838 h 1193"/>
                    <a:gd name="T36" fmla="*/ 833 w 1278"/>
                    <a:gd name="T37" fmla="*/ 819 h 1193"/>
                    <a:gd name="T38" fmla="*/ 814 w 1278"/>
                    <a:gd name="T39" fmla="*/ 841 h 1193"/>
                    <a:gd name="T40" fmla="*/ 751 w 1278"/>
                    <a:gd name="T41" fmla="*/ 32 h 1193"/>
                    <a:gd name="T42" fmla="*/ 445 w 1278"/>
                    <a:gd name="T43" fmla="*/ 855 h 1193"/>
                    <a:gd name="T44" fmla="*/ 431 w 1278"/>
                    <a:gd name="T45" fmla="*/ 739 h 1193"/>
                    <a:gd name="T46" fmla="*/ 404 w 1278"/>
                    <a:gd name="T47" fmla="*/ 756 h 1193"/>
                    <a:gd name="T48" fmla="*/ 378 w 1278"/>
                    <a:gd name="T49" fmla="*/ 561 h 1193"/>
                    <a:gd name="T50" fmla="*/ 375 w 1278"/>
                    <a:gd name="T51" fmla="*/ 547 h 1193"/>
                    <a:gd name="T52" fmla="*/ 368 w 1278"/>
                    <a:gd name="T53" fmla="*/ 569 h 1193"/>
                    <a:gd name="T54" fmla="*/ 351 w 1278"/>
                    <a:gd name="T55" fmla="*/ 479 h 1193"/>
                    <a:gd name="T56" fmla="*/ 341 w 1278"/>
                    <a:gd name="T57" fmla="*/ 348 h 1193"/>
                    <a:gd name="T58" fmla="*/ 324 w 1278"/>
                    <a:gd name="T59" fmla="*/ 372 h 1193"/>
                    <a:gd name="T60" fmla="*/ 312 w 1278"/>
                    <a:gd name="T61" fmla="*/ 479 h 1193"/>
                    <a:gd name="T62" fmla="*/ 295 w 1278"/>
                    <a:gd name="T63" fmla="*/ 561 h 1193"/>
                    <a:gd name="T64" fmla="*/ 290 w 1278"/>
                    <a:gd name="T65" fmla="*/ 547 h 1193"/>
                    <a:gd name="T66" fmla="*/ 288 w 1278"/>
                    <a:gd name="T67" fmla="*/ 569 h 1193"/>
                    <a:gd name="T68" fmla="*/ 269 w 1278"/>
                    <a:gd name="T69" fmla="*/ 693 h 1193"/>
                    <a:gd name="T70" fmla="*/ 269 w 1278"/>
                    <a:gd name="T71" fmla="*/ 695 h 1193"/>
                    <a:gd name="T72" fmla="*/ 261 w 1278"/>
                    <a:gd name="T73" fmla="*/ 758 h 1193"/>
                    <a:gd name="T74" fmla="*/ 244 w 1278"/>
                    <a:gd name="T75" fmla="*/ 712 h 1193"/>
                    <a:gd name="T76" fmla="*/ 232 w 1278"/>
                    <a:gd name="T77" fmla="*/ 574 h 1193"/>
                    <a:gd name="T78" fmla="*/ 208 w 1278"/>
                    <a:gd name="T79" fmla="*/ 710 h 1193"/>
                    <a:gd name="T80" fmla="*/ 194 w 1278"/>
                    <a:gd name="T81" fmla="*/ 748 h 1193"/>
                    <a:gd name="T82" fmla="*/ 174 w 1278"/>
                    <a:gd name="T83" fmla="*/ 688 h 1193"/>
                    <a:gd name="T84" fmla="*/ 172 w 1278"/>
                    <a:gd name="T85" fmla="*/ 685 h 1193"/>
                    <a:gd name="T86" fmla="*/ 169 w 1278"/>
                    <a:gd name="T87" fmla="*/ 615 h 1193"/>
                    <a:gd name="T88" fmla="*/ 167 w 1278"/>
                    <a:gd name="T89" fmla="*/ 610 h 1193"/>
                    <a:gd name="T90" fmla="*/ 157 w 1278"/>
                    <a:gd name="T91" fmla="*/ 557 h 1193"/>
                    <a:gd name="T92" fmla="*/ 148 w 1278"/>
                    <a:gd name="T93" fmla="*/ 547 h 1193"/>
                    <a:gd name="T94" fmla="*/ 123 w 1278"/>
                    <a:gd name="T95" fmla="*/ 479 h 1193"/>
                    <a:gd name="T96" fmla="*/ 123 w 1278"/>
                    <a:gd name="T97" fmla="*/ 464 h 1193"/>
                    <a:gd name="T98" fmla="*/ 121 w 1278"/>
                    <a:gd name="T99" fmla="*/ 304 h 1193"/>
                    <a:gd name="T100" fmla="*/ 97 w 1278"/>
                    <a:gd name="T101" fmla="*/ 464 h 1193"/>
                    <a:gd name="T102" fmla="*/ 94 w 1278"/>
                    <a:gd name="T103" fmla="*/ 476 h 1193"/>
                    <a:gd name="T104" fmla="*/ 70 w 1278"/>
                    <a:gd name="T105" fmla="*/ 554 h 1193"/>
                    <a:gd name="T106" fmla="*/ 60 w 1278"/>
                    <a:gd name="T107" fmla="*/ 549 h 1193"/>
                    <a:gd name="T108" fmla="*/ 48 w 1278"/>
                    <a:gd name="T109" fmla="*/ 610 h 1193"/>
                    <a:gd name="T110" fmla="*/ 41 w 1278"/>
                    <a:gd name="T111" fmla="*/ 746 h 1193"/>
                    <a:gd name="T112" fmla="*/ 17 w 1278"/>
                    <a:gd name="T113" fmla="*/ 739 h 1193"/>
                    <a:gd name="T114" fmla="*/ 7 w 1278"/>
                    <a:gd name="T115" fmla="*/ 848 h 1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278" h="1193">
                      <a:moveTo>
                        <a:pt x="12" y="306"/>
                      </a:moveTo>
                      <a:lnTo>
                        <a:pt x="0" y="304"/>
                      </a:lnTo>
                      <a:lnTo>
                        <a:pt x="0" y="1193"/>
                      </a:lnTo>
                      <a:lnTo>
                        <a:pt x="1278" y="1193"/>
                      </a:lnTo>
                      <a:lnTo>
                        <a:pt x="1278" y="836"/>
                      </a:lnTo>
                      <a:lnTo>
                        <a:pt x="1274" y="836"/>
                      </a:lnTo>
                      <a:lnTo>
                        <a:pt x="1274" y="819"/>
                      </a:lnTo>
                      <a:lnTo>
                        <a:pt x="1271" y="819"/>
                      </a:lnTo>
                      <a:lnTo>
                        <a:pt x="1271" y="819"/>
                      </a:lnTo>
                      <a:lnTo>
                        <a:pt x="1271" y="819"/>
                      </a:lnTo>
                      <a:lnTo>
                        <a:pt x="1269" y="819"/>
                      </a:lnTo>
                      <a:lnTo>
                        <a:pt x="1269" y="836"/>
                      </a:lnTo>
                      <a:lnTo>
                        <a:pt x="1257" y="836"/>
                      </a:lnTo>
                      <a:lnTo>
                        <a:pt x="1257" y="824"/>
                      </a:lnTo>
                      <a:lnTo>
                        <a:pt x="1252" y="821"/>
                      </a:lnTo>
                      <a:lnTo>
                        <a:pt x="1245" y="821"/>
                      </a:lnTo>
                      <a:lnTo>
                        <a:pt x="1245" y="807"/>
                      </a:lnTo>
                      <a:lnTo>
                        <a:pt x="1242" y="807"/>
                      </a:lnTo>
                      <a:lnTo>
                        <a:pt x="1242" y="807"/>
                      </a:lnTo>
                      <a:lnTo>
                        <a:pt x="1242" y="807"/>
                      </a:lnTo>
                      <a:lnTo>
                        <a:pt x="1240" y="807"/>
                      </a:lnTo>
                      <a:lnTo>
                        <a:pt x="1240" y="821"/>
                      </a:lnTo>
                      <a:lnTo>
                        <a:pt x="1220" y="821"/>
                      </a:lnTo>
                      <a:lnTo>
                        <a:pt x="1223" y="702"/>
                      </a:lnTo>
                      <a:lnTo>
                        <a:pt x="1206" y="700"/>
                      </a:lnTo>
                      <a:lnTo>
                        <a:pt x="1182" y="700"/>
                      </a:lnTo>
                      <a:lnTo>
                        <a:pt x="1174" y="695"/>
                      </a:lnTo>
                      <a:lnTo>
                        <a:pt x="1174" y="695"/>
                      </a:lnTo>
                      <a:lnTo>
                        <a:pt x="1172" y="695"/>
                      </a:lnTo>
                      <a:lnTo>
                        <a:pt x="1167" y="693"/>
                      </a:lnTo>
                      <a:lnTo>
                        <a:pt x="1167" y="688"/>
                      </a:lnTo>
                      <a:lnTo>
                        <a:pt x="1155" y="685"/>
                      </a:lnTo>
                      <a:lnTo>
                        <a:pt x="1150" y="685"/>
                      </a:lnTo>
                      <a:lnTo>
                        <a:pt x="1140" y="668"/>
                      </a:lnTo>
                      <a:lnTo>
                        <a:pt x="1126" y="651"/>
                      </a:lnTo>
                      <a:lnTo>
                        <a:pt x="1111" y="639"/>
                      </a:lnTo>
                      <a:lnTo>
                        <a:pt x="1092" y="629"/>
                      </a:lnTo>
                      <a:lnTo>
                        <a:pt x="1073" y="625"/>
                      </a:lnTo>
                      <a:lnTo>
                        <a:pt x="1073" y="598"/>
                      </a:lnTo>
                      <a:lnTo>
                        <a:pt x="1075" y="598"/>
                      </a:lnTo>
                      <a:lnTo>
                        <a:pt x="1075" y="595"/>
                      </a:lnTo>
                      <a:lnTo>
                        <a:pt x="1075" y="593"/>
                      </a:lnTo>
                      <a:lnTo>
                        <a:pt x="1073" y="593"/>
                      </a:lnTo>
                      <a:lnTo>
                        <a:pt x="1070" y="588"/>
                      </a:lnTo>
                      <a:lnTo>
                        <a:pt x="1068" y="586"/>
                      </a:lnTo>
                      <a:lnTo>
                        <a:pt x="1063" y="583"/>
                      </a:lnTo>
                      <a:lnTo>
                        <a:pt x="1061" y="581"/>
                      </a:lnTo>
                      <a:lnTo>
                        <a:pt x="1056" y="581"/>
                      </a:lnTo>
                      <a:lnTo>
                        <a:pt x="1056" y="566"/>
                      </a:lnTo>
                      <a:lnTo>
                        <a:pt x="1053" y="566"/>
                      </a:lnTo>
                      <a:lnTo>
                        <a:pt x="1053" y="564"/>
                      </a:lnTo>
                      <a:lnTo>
                        <a:pt x="1053" y="566"/>
                      </a:lnTo>
                      <a:lnTo>
                        <a:pt x="1048" y="566"/>
                      </a:lnTo>
                      <a:lnTo>
                        <a:pt x="1048" y="581"/>
                      </a:lnTo>
                      <a:lnTo>
                        <a:pt x="1048" y="581"/>
                      </a:lnTo>
                      <a:lnTo>
                        <a:pt x="1046" y="581"/>
                      </a:lnTo>
                      <a:lnTo>
                        <a:pt x="1041" y="583"/>
                      </a:lnTo>
                      <a:lnTo>
                        <a:pt x="1039" y="586"/>
                      </a:lnTo>
                      <a:lnTo>
                        <a:pt x="1036" y="588"/>
                      </a:lnTo>
                      <a:lnTo>
                        <a:pt x="1034" y="593"/>
                      </a:lnTo>
                      <a:lnTo>
                        <a:pt x="1031" y="593"/>
                      </a:lnTo>
                      <a:lnTo>
                        <a:pt x="1031" y="595"/>
                      </a:lnTo>
                      <a:lnTo>
                        <a:pt x="1031" y="598"/>
                      </a:lnTo>
                      <a:lnTo>
                        <a:pt x="1034" y="598"/>
                      </a:lnTo>
                      <a:lnTo>
                        <a:pt x="1034" y="625"/>
                      </a:lnTo>
                      <a:lnTo>
                        <a:pt x="1014" y="629"/>
                      </a:lnTo>
                      <a:lnTo>
                        <a:pt x="995" y="639"/>
                      </a:lnTo>
                      <a:lnTo>
                        <a:pt x="978" y="651"/>
                      </a:lnTo>
                      <a:lnTo>
                        <a:pt x="964" y="668"/>
                      </a:lnTo>
                      <a:lnTo>
                        <a:pt x="956" y="685"/>
                      </a:lnTo>
                      <a:lnTo>
                        <a:pt x="949" y="685"/>
                      </a:lnTo>
                      <a:lnTo>
                        <a:pt x="937" y="688"/>
                      </a:lnTo>
                      <a:lnTo>
                        <a:pt x="937" y="693"/>
                      </a:lnTo>
                      <a:lnTo>
                        <a:pt x="935" y="695"/>
                      </a:lnTo>
                      <a:lnTo>
                        <a:pt x="925" y="695"/>
                      </a:lnTo>
                      <a:lnTo>
                        <a:pt x="925" y="697"/>
                      </a:lnTo>
                      <a:lnTo>
                        <a:pt x="922" y="700"/>
                      </a:lnTo>
                      <a:lnTo>
                        <a:pt x="896" y="700"/>
                      </a:lnTo>
                      <a:lnTo>
                        <a:pt x="881" y="702"/>
                      </a:lnTo>
                      <a:lnTo>
                        <a:pt x="884" y="824"/>
                      </a:lnTo>
                      <a:lnTo>
                        <a:pt x="867" y="824"/>
                      </a:lnTo>
                      <a:lnTo>
                        <a:pt x="867" y="807"/>
                      </a:lnTo>
                      <a:lnTo>
                        <a:pt x="864" y="807"/>
                      </a:lnTo>
                      <a:lnTo>
                        <a:pt x="864" y="807"/>
                      </a:lnTo>
                      <a:lnTo>
                        <a:pt x="864" y="807"/>
                      </a:lnTo>
                      <a:lnTo>
                        <a:pt x="862" y="807"/>
                      </a:lnTo>
                      <a:lnTo>
                        <a:pt x="862" y="824"/>
                      </a:lnTo>
                      <a:lnTo>
                        <a:pt x="855" y="824"/>
                      </a:lnTo>
                      <a:lnTo>
                        <a:pt x="850" y="826"/>
                      </a:lnTo>
                      <a:lnTo>
                        <a:pt x="850" y="838"/>
                      </a:lnTo>
                      <a:lnTo>
                        <a:pt x="850" y="838"/>
                      </a:lnTo>
                      <a:lnTo>
                        <a:pt x="835" y="838"/>
                      </a:lnTo>
                      <a:lnTo>
                        <a:pt x="833" y="819"/>
                      </a:lnTo>
                      <a:lnTo>
                        <a:pt x="833" y="819"/>
                      </a:lnTo>
                      <a:lnTo>
                        <a:pt x="833" y="819"/>
                      </a:lnTo>
                      <a:lnTo>
                        <a:pt x="830" y="819"/>
                      </a:lnTo>
                      <a:lnTo>
                        <a:pt x="828" y="819"/>
                      </a:lnTo>
                      <a:lnTo>
                        <a:pt x="828" y="838"/>
                      </a:lnTo>
                      <a:lnTo>
                        <a:pt x="818" y="838"/>
                      </a:lnTo>
                      <a:lnTo>
                        <a:pt x="814" y="841"/>
                      </a:lnTo>
                      <a:lnTo>
                        <a:pt x="814" y="841"/>
                      </a:lnTo>
                      <a:lnTo>
                        <a:pt x="809" y="841"/>
                      </a:lnTo>
                      <a:lnTo>
                        <a:pt x="811" y="90"/>
                      </a:lnTo>
                      <a:lnTo>
                        <a:pt x="782" y="32"/>
                      </a:lnTo>
                      <a:lnTo>
                        <a:pt x="751" y="32"/>
                      </a:lnTo>
                      <a:lnTo>
                        <a:pt x="734" y="0"/>
                      </a:lnTo>
                      <a:lnTo>
                        <a:pt x="508" y="0"/>
                      </a:lnTo>
                      <a:lnTo>
                        <a:pt x="508" y="32"/>
                      </a:lnTo>
                      <a:lnTo>
                        <a:pt x="448" y="32"/>
                      </a:lnTo>
                      <a:lnTo>
                        <a:pt x="445" y="855"/>
                      </a:lnTo>
                      <a:lnTo>
                        <a:pt x="438" y="848"/>
                      </a:lnTo>
                      <a:lnTo>
                        <a:pt x="438" y="836"/>
                      </a:lnTo>
                      <a:lnTo>
                        <a:pt x="436" y="746"/>
                      </a:lnTo>
                      <a:lnTo>
                        <a:pt x="436" y="739"/>
                      </a:lnTo>
                      <a:lnTo>
                        <a:pt x="431" y="739"/>
                      </a:lnTo>
                      <a:lnTo>
                        <a:pt x="429" y="739"/>
                      </a:lnTo>
                      <a:lnTo>
                        <a:pt x="429" y="746"/>
                      </a:lnTo>
                      <a:lnTo>
                        <a:pt x="429" y="758"/>
                      </a:lnTo>
                      <a:lnTo>
                        <a:pt x="404" y="758"/>
                      </a:lnTo>
                      <a:lnTo>
                        <a:pt x="404" y="756"/>
                      </a:lnTo>
                      <a:lnTo>
                        <a:pt x="399" y="746"/>
                      </a:lnTo>
                      <a:lnTo>
                        <a:pt x="399" y="693"/>
                      </a:lnTo>
                      <a:lnTo>
                        <a:pt x="392" y="676"/>
                      </a:lnTo>
                      <a:lnTo>
                        <a:pt x="392" y="622"/>
                      </a:lnTo>
                      <a:lnTo>
                        <a:pt x="378" y="561"/>
                      </a:lnTo>
                      <a:lnTo>
                        <a:pt x="380" y="561"/>
                      </a:lnTo>
                      <a:lnTo>
                        <a:pt x="380" y="547"/>
                      </a:lnTo>
                      <a:lnTo>
                        <a:pt x="375" y="547"/>
                      </a:lnTo>
                      <a:lnTo>
                        <a:pt x="375" y="547"/>
                      </a:lnTo>
                      <a:lnTo>
                        <a:pt x="375" y="547"/>
                      </a:lnTo>
                      <a:lnTo>
                        <a:pt x="368" y="547"/>
                      </a:lnTo>
                      <a:lnTo>
                        <a:pt x="368" y="554"/>
                      </a:lnTo>
                      <a:lnTo>
                        <a:pt x="366" y="554"/>
                      </a:lnTo>
                      <a:lnTo>
                        <a:pt x="366" y="569"/>
                      </a:lnTo>
                      <a:lnTo>
                        <a:pt x="368" y="569"/>
                      </a:lnTo>
                      <a:lnTo>
                        <a:pt x="358" y="610"/>
                      </a:lnTo>
                      <a:lnTo>
                        <a:pt x="346" y="481"/>
                      </a:lnTo>
                      <a:lnTo>
                        <a:pt x="351" y="481"/>
                      </a:lnTo>
                      <a:lnTo>
                        <a:pt x="351" y="479"/>
                      </a:lnTo>
                      <a:lnTo>
                        <a:pt x="351" y="479"/>
                      </a:lnTo>
                      <a:lnTo>
                        <a:pt x="351" y="469"/>
                      </a:lnTo>
                      <a:lnTo>
                        <a:pt x="344" y="469"/>
                      </a:lnTo>
                      <a:lnTo>
                        <a:pt x="337" y="372"/>
                      </a:lnTo>
                      <a:lnTo>
                        <a:pt x="341" y="372"/>
                      </a:lnTo>
                      <a:lnTo>
                        <a:pt x="341" y="348"/>
                      </a:lnTo>
                      <a:lnTo>
                        <a:pt x="341" y="309"/>
                      </a:lnTo>
                      <a:lnTo>
                        <a:pt x="320" y="309"/>
                      </a:lnTo>
                      <a:lnTo>
                        <a:pt x="320" y="348"/>
                      </a:lnTo>
                      <a:lnTo>
                        <a:pt x="320" y="372"/>
                      </a:lnTo>
                      <a:lnTo>
                        <a:pt x="324" y="372"/>
                      </a:lnTo>
                      <a:lnTo>
                        <a:pt x="324" y="374"/>
                      </a:lnTo>
                      <a:lnTo>
                        <a:pt x="317" y="469"/>
                      </a:lnTo>
                      <a:lnTo>
                        <a:pt x="312" y="469"/>
                      </a:lnTo>
                      <a:lnTo>
                        <a:pt x="312" y="472"/>
                      </a:lnTo>
                      <a:lnTo>
                        <a:pt x="312" y="479"/>
                      </a:lnTo>
                      <a:lnTo>
                        <a:pt x="312" y="481"/>
                      </a:lnTo>
                      <a:lnTo>
                        <a:pt x="317" y="481"/>
                      </a:lnTo>
                      <a:lnTo>
                        <a:pt x="305" y="610"/>
                      </a:lnTo>
                      <a:lnTo>
                        <a:pt x="295" y="566"/>
                      </a:lnTo>
                      <a:lnTo>
                        <a:pt x="295" y="561"/>
                      </a:lnTo>
                      <a:lnTo>
                        <a:pt x="298" y="561"/>
                      </a:lnTo>
                      <a:lnTo>
                        <a:pt x="298" y="547"/>
                      </a:lnTo>
                      <a:lnTo>
                        <a:pt x="290" y="547"/>
                      </a:lnTo>
                      <a:lnTo>
                        <a:pt x="290" y="547"/>
                      </a:lnTo>
                      <a:lnTo>
                        <a:pt x="290" y="547"/>
                      </a:lnTo>
                      <a:lnTo>
                        <a:pt x="286" y="547"/>
                      </a:lnTo>
                      <a:lnTo>
                        <a:pt x="286" y="554"/>
                      </a:lnTo>
                      <a:lnTo>
                        <a:pt x="286" y="554"/>
                      </a:lnTo>
                      <a:lnTo>
                        <a:pt x="286" y="569"/>
                      </a:lnTo>
                      <a:lnTo>
                        <a:pt x="288" y="569"/>
                      </a:lnTo>
                      <a:lnTo>
                        <a:pt x="276" y="622"/>
                      </a:lnTo>
                      <a:lnTo>
                        <a:pt x="276" y="622"/>
                      </a:lnTo>
                      <a:lnTo>
                        <a:pt x="274" y="627"/>
                      </a:lnTo>
                      <a:lnTo>
                        <a:pt x="274" y="676"/>
                      </a:lnTo>
                      <a:lnTo>
                        <a:pt x="269" y="693"/>
                      </a:lnTo>
                      <a:lnTo>
                        <a:pt x="269" y="693"/>
                      </a:lnTo>
                      <a:lnTo>
                        <a:pt x="269" y="693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746"/>
                      </a:lnTo>
                      <a:lnTo>
                        <a:pt x="261" y="756"/>
                      </a:lnTo>
                      <a:lnTo>
                        <a:pt x="261" y="756"/>
                      </a:lnTo>
                      <a:lnTo>
                        <a:pt x="261" y="758"/>
                      </a:lnTo>
                      <a:lnTo>
                        <a:pt x="261" y="758"/>
                      </a:lnTo>
                      <a:lnTo>
                        <a:pt x="252" y="758"/>
                      </a:lnTo>
                      <a:lnTo>
                        <a:pt x="252" y="748"/>
                      </a:lnTo>
                      <a:lnTo>
                        <a:pt x="244" y="748"/>
                      </a:lnTo>
                      <a:lnTo>
                        <a:pt x="244" y="712"/>
                      </a:lnTo>
                      <a:lnTo>
                        <a:pt x="244" y="710"/>
                      </a:lnTo>
                      <a:lnTo>
                        <a:pt x="240" y="710"/>
                      </a:lnTo>
                      <a:lnTo>
                        <a:pt x="225" y="574"/>
                      </a:lnTo>
                      <a:lnTo>
                        <a:pt x="225" y="574"/>
                      </a:lnTo>
                      <a:lnTo>
                        <a:pt x="232" y="574"/>
                      </a:lnTo>
                      <a:lnTo>
                        <a:pt x="232" y="537"/>
                      </a:lnTo>
                      <a:lnTo>
                        <a:pt x="215" y="537"/>
                      </a:lnTo>
                      <a:lnTo>
                        <a:pt x="215" y="574"/>
                      </a:lnTo>
                      <a:lnTo>
                        <a:pt x="220" y="574"/>
                      </a:lnTo>
                      <a:lnTo>
                        <a:pt x="208" y="710"/>
                      </a:lnTo>
                      <a:lnTo>
                        <a:pt x="208" y="710"/>
                      </a:lnTo>
                      <a:lnTo>
                        <a:pt x="208" y="710"/>
                      </a:lnTo>
                      <a:lnTo>
                        <a:pt x="201" y="710"/>
                      </a:lnTo>
                      <a:lnTo>
                        <a:pt x="201" y="748"/>
                      </a:lnTo>
                      <a:lnTo>
                        <a:pt x="194" y="748"/>
                      </a:lnTo>
                      <a:lnTo>
                        <a:pt x="194" y="758"/>
                      </a:lnTo>
                      <a:lnTo>
                        <a:pt x="179" y="758"/>
                      </a:lnTo>
                      <a:lnTo>
                        <a:pt x="179" y="758"/>
                      </a:lnTo>
                      <a:lnTo>
                        <a:pt x="174" y="746"/>
                      </a:lnTo>
                      <a:lnTo>
                        <a:pt x="174" y="688"/>
                      </a:lnTo>
                      <a:lnTo>
                        <a:pt x="174" y="688"/>
                      </a:lnTo>
                      <a:lnTo>
                        <a:pt x="174" y="688"/>
                      </a:lnTo>
                      <a:lnTo>
                        <a:pt x="172" y="688"/>
                      </a:lnTo>
                      <a:lnTo>
                        <a:pt x="172" y="685"/>
                      </a:lnTo>
                      <a:lnTo>
                        <a:pt x="172" y="685"/>
                      </a:lnTo>
                      <a:lnTo>
                        <a:pt x="172" y="685"/>
                      </a:lnTo>
                      <a:lnTo>
                        <a:pt x="169" y="683"/>
                      </a:lnTo>
                      <a:lnTo>
                        <a:pt x="169" y="617"/>
                      </a:lnTo>
                      <a:lnTo>
                        <a:pt x="169" y="617"/>
                      </a:lnTo>
                      <a:lnTo>
                        <a:pt x="169" y="615"/>
                      </a:lnTo>
                      <a:lnTo>
                        <a:pt x="167" y="615"/>
                      </a:lnTo>
                      <a:lnTo>
                        <a:pt x="167" y="615"/>
                      </a:lnTo>
                      <a:lnTo>
                        <a:pt x="167" y="610"/>
                      </a:lnTo>
                      <a:lnTo>
                        <a:pt x="167" y="610"/>
                      </a:lnTo>
                      <a:lnTo>
                        <a:pt x="167" y="610"/>
                      </a:lnTo>
                      <a:lnTo>
                        <a:pt x="165" y="610"/>
                      </a:lnTo>
                      <a:lnTo>
                        <a:pt x="165" y="610"/>
                      </a:lnTo>
                      <a:lnTo>
                        <a:pt x="155" y="569"/>
                      </a:lnTo>
                      <a:lnTo>
                        <a:pt x="157" y="569"/>
                      </a:lnTo>
                      <a:lnTo>
                        <a:pt x="157" y="557"/>
                      </a:lnTo>
                      <a:lnTo>
                        <a:pt x="155" y="557"/>
                      </a:lnTo>
                      <a:lnTo>
                        <a:pt x="155" y="547"/>
                      </a:lnTo>
                      <a:lnTo>
                        <a:pt x="148" y="547"/>
                      </a:lnTo>
                      <a:lnTo>
                        <a:pt x="148" y="547"/>
                      </a:lnTo>
                      <a:lnTo>
                        <a:pt x="148" y="547"/>
                      </a:lnTo>
                      <a:lnTo>
                        <a:pt x="143" y="547"/>
                      </a:lnTo>
                      <a:lnTo>
                        <a:pt x="143" y="561"/>
                      </a:lnTo>
                      <a:lnTo>
                        <a:pt x="145" y="561"/>
                      </a:lnTo>
                      <a:lnTo>
                        <a:pt x="136" y="603"/>
                      </a:lnTo>
                      <a:lnTo>
                        <a:pt x="123" y="479"/>
                      </a:lnTo>
                      <a:lnTo>
                        <a:pt x="131" y="476"/>
                      </a:lnTo>
                      <a:lnTo>
                        <a:pt x="131" y="476"/>
                      </a:lnTo>
                      <a:lnTo>
                        <a:pt x="131" y="467"/>
                      </a:lnTo>
                      <a:lnTo>
                        <a:pt x="128" y="464"/>
                      </a:lnTo>
                      <a:lnTo>
                        <a:pt x="123" y="464"/>
                      </a:lnTo>
                      <a:lnTo>
                        <a:pt x="116" y="370"/>
                      </a:lnTo>
                      <a:lnTo>
                        <a:pt x="116" y="370"/>
                      </a:lnTo>
                      <a:lnTo>
                        <a:pt x="121" y="370"/>
                      </a:lnTo>
                      <a:lnTo>
                        <a:pt x="121" y="343"/>
                      </a:lnTo>
                      <a:lnTo>
                        <a:pt x="121" y="304"/>
                      </a:lnTo>
                      <a:lnTo>
                        <a:pt x="99" y="304"/>
                      </a:lnTo>
                      <a:lnTo>
                        <a:pt x="99" y="343"/>
                      </a:lnTo>
                      <a:lnTo>
                        <a:pt x="99" y="370"/>
                      </a:lnTo>
                      <a:lnTo>
                        <a:pt x="104" y="370"/>
                      </a:lnTo>
                      <a:lnTo>
                        <a:pt x="97" y="464"/>
                      </a:lnTo>
                      <a:lnTo>
                        <a:pt x="90" y="464"/>
                      </a:lnTo>
                      <a:lnTo>
                        <a:pt x="90" y="474"/>
                      </a:lnTo>
                      <a:lnTo>
                        <a:pt x="90" y="474"/>
                      </a:lnTo>
                      <a:lnTo>
                        <a:pt x="90" y="476"/>
                      </a:lnTo>
                      <a:lnTo>
                        <a:pt x="94" y="476"/>
                      </a:lnTo>
                      <a:lnTo>
                        <a:pt x="82" y="603"/>
                      </a:lnTo>
                      <a:lnTo>
                        <a:pt x="75" y="569"/>
                      </a:lnTo>
                      <a:lnTo>
                        <a:pt x="75" y="569"/>
                      </a:lnTo>
                      <a:lnTo>
                        <a:pt x="75" y="554"/>
                      </a:lnTo>
                      <a:lnTo>
                        <a:pt x="70" y="554"/>
                      </a:lnTo>
                      <a:lnTo>
                        <a:pt x="70" y="549"/>
                      </a:lnTo>
                      <a:lnTo>
                        <a:pt x="65" y="549"/>
                      </a:lnTo>
                      <a:lnTo>
                        <a:pt x="65" y="547"/>
                      </a:lnTo>
                      <a:lnTo>
                        <a:pt x="65" y="549"/>
                      </a:lnTo>
                      <a:lnTo>
                        <a:pt x="60" y="549"/>
                      </a:lnTo>
                      <a:lnTo>
                        <a:pt x="60" y="561"/>
                      </a:lnTo>
                      <a:lnTo>
                        <a:pt x="63" y="561"/>
                      </a:lnTo>
                      <a:lnTo>
                        <a:pt x="51" y="610"/>
                      </a:lnTo>
                      <a:lnTo>
                        <a:pt x="51" y="610"/>
                      </a:lnTo>
                      <a:lnTo>
                        <a:pt x="48" y="610"/>
                      </a:lnTo>
                      <a:lnTo>
                        <a:pt x="46" y="610"/>
                      </a:lnTo>
                      <a:lnTo>
                        <a:pt x="46" y="683"/>
                      </a:lnTo>
                      <a:lnTo>
                        <a:pt x="41" y="685"/>
                      </a:lnTo>
                      <a:lnTo>
                        <a:pt x="41" y="700"/>
                      </a:lnTo>
                      <a:lnTo>
                        <a:pt x="41" y="746"/>
                      </a:lnTo>
                      <a:lnTo>
                        <a:pt x="34" y="756"/>
                      </a:lnTo>
                      <a:lnTo>
                        <a:pt x="34" y="758"/>
                      </a:lnTo>
                      <a:lnTo>
                        <a:pt x="19" y="758"/>
                      </a:lnTo>
                      <a:lnTo>
                        <a:pt x="17" y="746"/>
                      </a:lnTo>
                      <a:lnTo>
                        <a:pt x="17" y="739"/>
                      </a:lnTo>
                      <a:lnTo>
                        <a:pt x="17" y="739"/>
                      </a:lnTo>
                      <a:lnTo>
                        <a:pt x="12" y="739"/>
                      </a:lnTo>
                      <a:lnTo>
                        <a:pt x="12" y="746"/>
                      </a:lnTo>
                      <a:lnTo>
                        <a:pt x="7" y="836"/>
                      </a:lnTo>
                      <a:lnTo>
                        <a:pt x="7" y="848"/>
                      </a:lnTo>
                      <a:lnTo>
                        <a:pt x="5" y="851"/>
                      </a:lnTo>
                      <a:lnTo>
                        <a:pt x="10" y="365"/>
                      </a:lnTo>
                      <a:lnTo>
                        <a:pt x="12" y="3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60" name="iṥ1îḋe"/>
                <p:cNvSpPr/>
                <p:nvPr/>
              </p:nvSpPr>
              <p:spPr bwMode="auto">
                <a:xfrm>
                  <a:off x="4070883" y="4596926"/>
                  <a:ext cx="2027498" cy="2261074"/>
                </a:xfrm>
                <a:custGeom>
                  <a:avLst/>
                  <a:gdLst>
                    <a:gd name="T0" fmla="*/ 1242 w 1276"/>
                    <a:gd name="T1" fmla="*/ 529 h 1423"/>
                    <a:gd name="T2" fmla="*/ 1225 w 1276"/>
                    <a:gd name="T3" fmla="*/ 527 h 1423"/>
                    <a:gd name="T4" fmla="*/ 1196 w 1276"/>
                    <a:gd name="T5" fmla="*/ 505 h 1423"/>
                    <a:gd name="T6" fmla="*/ 1172 w 1276"/>
                    <a:gd name="T7" fmla="*/ 483 h 1423"/>
                    <a:gd name="T8" fmla="*/ 1148 w 1276"/>
                    <a:gd name="T9" fmla="*/ 461 h 1423"/>
                    <a:gd name="T10" fmla="*/ 1126 w 1276"/>
                    <a:gd name="T11" fmla="*/ 439 h 1423"/>
                    <a:gd name="T12" fmla="*/ 1043 w 1276"/>
                    <a:gd name="T13" fmla="*/ 434 h 1423"/>
                    <a:gd name="T14" fmla="*/ 1005 w 1276"/>
                    <a:gd name="T15" fmla="*/ 447 h 1423"/>
                    <a:gd name="T16" fmla="*/ 985 w 1276"/>
                    <a:gd name="T17" fmla="*/ 461 h 1423"/>
                    <a:gd name="T18" fmla="*/ 981 w 1276"/>
                    <a:gd name="T19" fmla="*/ 481 h 1423"/>
                    <a:gd name="T20" fmla="*/ 959 w 1276"/>
                    <a:gd name="T21" fmla="*/ 495 h 1423"/>
                    <a:gd name="T22" fmla="*/ 939 w 1276"/>
                    <a:gd name="T23" fmla="*/ 505 h 1423"/>
                    <a:gd name="T24" fmla="*/ 937 w 1276"/>
                    <a:gd name="T25" fmla="*/ 524 h 1423"/>
                    <a:gd name="T26" fmla="*/ 913 w 1276"/>
                    <a:gd name="T27" fmla="*/ 529 h 1423"/>
                    <a:gd name="T28" fmla="*/ 840 w 1276"/>
                    <a:gd name="T29" fmla="*/ 534 h 1423"/>
                    <a:gd name="T30" fmla="*/ 840 w 1276"/>
                    <a:gd name="T31" fmla="*/ 595 h 1423"/>
                    <a:gd name="T32" fmla="*/ 765 w 1276"/>
                    <a:gd name="T33" fmla="*/ 876 h 1423"/>
                    <a:gd name="T34" fmla="*/ 763 w 1276"/>
                    <a:gd name="T35" fmla="*/ 544 h 1423"/>
                    <a:gd name="T36" fmla="*/ 690 w 1276"/>
                    <a:gd name="T37" fmla="*/ 539 h 1423"/>
                    <a:gd name="T38" fmla="*/ 668 w 1276"/>
                    <a:gd name="T39" fmla="*/ 534 h 1423"/>
                    <a:gd name="T40" fmla="*/ 661 w 1276"/>
                    <a:gd name="T41" fmla="*/ 515 h 1423"/>
                    <a:gd name="T42" fmla="*/ 646 w 1276"/>
                    <a:gd name="T43" fmla="*/ 502 h 1423"/>
                    <a:gd name="T44" fmla="*/ 625 w 1276"/>
                    <a:gd name="T45" fmla="*/ 490 h 1423"/>
                    <a:gd name="T46" fmla="*/ 617 w 1276"/>
                    <a:gd name="T47" fmla="*/ 471 h 1423"/>
                    <a:gd name="T48" fmla="*/ 600 w 1276"/>
                    <a:gd name="T49" fmla="*/ 456 h 1423"/>
                    <a:gd name="T50" fmla="*/ 559 w 1276"/>
                    <a:gd name="T51" fmla="*/ 444 h 1423"/>
                    <a:gd name="T52" fmla="*/ 482 w 1276"/>
                    <a:gd name="T53" fmla="*/ 449 h 1423"/>
                    <a:gd name="T54" fmla="*/ 460 w 1276"/>
                    <a:gd name="T55" fmla="*/ 471 h 1423"/>
                    <a:gd name="T56" fmla="*/ 436 w 1276"/>
                    <a:gd name="T57" fmla="*/ 493 h 1423"/>
                    <a:gd name="T58" fmla="*/ 411 w 1276"/>
                    <a:gd name="T59" fmla="*/ 512 h 1423"/>
                    <a:gd name="T60" fmla="*/ 385 w 1276"/>
                    <a:gd name="T61" fmla="*/ 534 h 1423"/>
                    <a:gd name="T62" fmla="*/ 382 w 1276"/>
                    <a:gd name="T63" fmla="*/ 536 h 1423"/>
                    <a:gd name="T64" fmla="*/ 322 w 1276"/>
                    <a:gd name="T65" fmla="*/ 328 h 1423"/>
                    <a:gd name="T66" fmla="*/ 264 w 1276"/>
                    <a:gd name="T67" fmla="*/ 274 h 1423"/>
                    <a:gd name="T68" fmla="*/ 201 w 1276"/>
                    <a:gd name="T69" fmla="*/ 233 h 1423"/>
                    <a:gd name="T70" fmla="*/ 179 w 1276"/>
                    <a:gd name="T71" fmla="*/ 328 h 1423"/>
                    <a:gd name="T72" fmla="*/ 181 w 1276"/>
                    <a:gd name="T73" fmla="*/ 255 h 1423"/>
                    <a:gd name="T74" fmla="*/ 179 w 1276"/>
                    <a:gd name="T75" fmla="*/ 252 h 1423"/>
                    <a:gd name="T76" fmla="*/ 181 w 1276"/>
                    <a:gd name="T77" fmla="*/ 213 h 1423"/>
                    <a:gd name="T78" fmla="*/ 179 w 1276"/>
                    <a:gd name="T79" fmla="*/ 213 h 1423"/>
                    <a:gd name="T80" fmla="*/ 181 w 1276"/>
                    <a:gd name="T81" fmla="*/ 174 h 1423"/>
                    <a:gd name="T82" fmla="*/ 179 w 1276"/>
                    <a:gd name="T83" fmla="*/ 172 h 1423"/>
                    <a:gd name="T84" fmla="*/ 116 w 1276"/>
                    <a:gd name="T85" fmla="*/ 109 h 1423"/>
                    <a:gd name="T86" fmla="*/ 29 w 1276"/>
                    <a:gd name="T87" fmla="*/ 104 h 1423"/>
                    <a:gd name="T88" fmla="*/ 29 w 1276"/>
                    <a:gd name="T89" fmla="*/ 31 h 1423"/>
                    <a:gd name="T90" fmla="*/ 29 w 1276"/>
                    <a:gd name="T91" fmla="*/ 9 h 1423"/>
                    <a:gd name="T92" fmla="*/ 29 w 1276"/>
                    <a:gd name="T93" fmla="*/ 0 h 1423"/>
                    <a:gd name="T94" fmla="*/ 0 w 1276"/>
                    <a:gd name="T95" fmla="*/ 1423 h 1423"/>
                    <a:gd name="T96" fmla="*/ 1276 w 1276"/>
                    <a:gd name="T97" fmla="*/ 534 h 1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76" h="1423">
                      <a:moveTo>
                        <a:pt x="1276" y="534"/>
                      </a:moveTo>
                      <a:lnTo>
                        <a:pt x="1242" y="529"/>
                      </a:lnTo>
                      <a:lnTo>
                        <a:pt x="1223" y="532"/>
                      </a:lnTo>
                      <a:lnTo>
                        <a:pt x="1225" y="527"/>
                      </a:lnTo>
                      <a:lnTo>
                        <a:pt x="1196" y="524"/>
                      </a:lnTo>
                      <a:lnTo>
                        <a:pt x="1196" y="505"/>
                      </a:lnTo>
                      <a:lnTo>
                        <a:pt x="1172" y="502"/>
                      </a:lnTo>
                      <a:lnTo>
                        <a:pt x="1172" y="483"/>
                      </a:lnTo>
                      <a:lnTo>
                        <a:pt x="1148" y="481"/>
                      </a:lnTo>
                      <a:lnTo>
                        <a:pt x="1148" y="461"/>
                      </a:lnTo>
                      <a:lnTo>
                        <a:pt x="1123" y="459"/>
                      </a:lnTo>
                      <a:lnTo>
                        <a:pt x="1126" y="439"/>
                      </a:lnTo>
                      <a:lnTo>
                        <a:pt x="1094" y="434"/>
                      </a:lnTo>
                      <a:lnTo>
                        <a:pt x="1043" y="434"/>
                      </a:lnTo>
                      <a:lnTo>
                        <a:pt x="1007" y="439"/>
                      </a:lnTo>
                      <a:lnTo>
                        <a:pt x="1005" y="447"/>
                      </a:lnTo>
                      <a:lnTo>
                        <a:pt x="1005" y="459"/>
                      </a:lnTo>
                      <a:lnTo>
                        <a:pt x="985" y="461"/>
                      </a:lnTo>
                      <a:lnTo>
                        <a:pt x="983" y="471"/>
                      </a:lnTo>
                      <a:lnTo>
                        <a:pt x="981" y="481"/>
                      </a:lnTo>
                      <a:lnTo>
                        <a:pt x="964" y="483"/>
                      </a:lnTo>
                      <a:lnTo>
                        <a:pt x="959" y="495"/>
                      </a:lnTo>
                      <a:lnTo>
                        <a:pt x="959" y="502"/>
                      </a:lnTo>
                      <a:lnTo>
                        <a:pt x="939" y="505"/>
                      </a:lnTo>
                      <a:lnTo>
                        <a:pt x="937" y="517"/>
                      </a:lnTo>
                      <a:lnTo>
                        <a:pt x="937" y="524"/>
                      </a:lnTo>
                      <a:lnTo>
                        <a:pt x="915" y="527"/>
                      </a:lnTo>
                      <a:lnTo>
                        <a:pt x="913" y="529"/>
                      </a:lnTo>
                      <a:lnTo>
                        <a:pt x="893" y="527"/>
                      </a:lnTo>
                      <a:lnTo>
                        <a:pt x="840" y="534"/>
                      </a:lnTo>
                      <a:lnTo>
                        <a:pt x="840" y="595"/>
                      </a:lnTo>
                      <a:lnTo>
                        <a:pt x="840" y="595"/>
                      </a:lnTo>
                      <a:lnTo>
                        <a:pt x="840" y="876"/>
                      </a:lnTo>
                      <a:lnTo>
                        <a:pt x="765" y="876"/>
                      </a:lnTo>
                      <a:lnTo>
                        <a:pt x="763" y="600"/>
                      </a:lnTo>
                      <a:lnTo>
                        <a:pt x="763" y="544"/>
                      </a:lnTo>
                      <a:lnTo>
                        <a:pt x="707" y="536"/>
                      </a:lnTo>
                      <a:lnTo>
                        <a:pt x="690" y="539"/>
                      </a:lnTo>
                      <a:lnTo>
                        <a:pt x="688" y="536"/>
                      </a:lnTo>
                      <a:lnTo>
                        <a:pt x="668" y="534"/>
                      </a:lnTo>
                      <a:lnTo>
                        <a:pt x="668" y="527"/>
                      </a:lnTo>
                      <a:lnTo>
                        <a:pt x="661" y="515"/>
                      </a:lnTo>
                      <a:lnTo>
                        <a:pt x="646" y="512"/>
                      </a:lnTo>
                      <a:lnTo>
                        <a:pt x="646" y="502"/>
                      </a:lnTo>
                      <a:lnTo>
                        <a:pt x="639" y="493"/>
                      </a:lnTo>
                      <a:lnTo>
                        <a:pt x="625" y="490"/>
                      </a:lnTo>
                      <a:lnTo>
                        <a:pt x="625" y="481"/>
                      </a:lnTo>
                      <a:lnTo>
                        <a:pt x="617" y="471"/>
                      </a:lnTo>
                      <a:lnTo>
                        <a:pt x="603" y="468"/>
                      </a:lnTo>
                      <a:lnTo>
                        <a:pt x="600" y="456"/>
                      </a:lnTo>
                      <a:lnTo>
                        <a:pt x="598" y="449"/>
                      </a:lnTo>
                      <a:lnTo>
                        <a:pt x="559" y="444"/>
                      </a:lnTo>
                      <a:lnTo>
                        <a:pt x="511" y="444"/>
                      </a:lnTo>
                      <a:lnTo>
                        <a:pt x="482" y="449"/>
                      </a:lnTo>
                      <a:lnTo>
                        <a:pt x="482" y="466"/>
                      </a:lnTo>
                      <a:lnTo>
                        <a:pt x="460" y="471"/>
                      </a:lnTo>
                      <a:lnTo>
                        <a:pt x="460" y="488"/>
                      </a:lnTo>
                      <a:lnTo>
                        <a:pt x="436" y="493"/>
                      </a:lnTo>
                      <a:lnTo>
                        <a:pt x="436" y="510"/>
                      </a:lnTo>
                      <a:lnTo>
                        <a:pt x="411" y="512"/>
                      </a:lnTo>
                      <a:lnTo>
                        <a:pt x="411" y="532"/>
                      </a:lnTo>
                      <a:lnTo>
                        <a:pt x="385" y="534"/>
                      </a:lnTo>
                      <a:lnTo>
                        <a:pt x="385" y="536"/>
                      </a:lnTo>
                      <a:lnTo>
                        <a:pt x="382" y="536"/>
                      </a:lnTo>
                      <a:lnTo>
                        <a:pt x="382" y="328"/>
                      </a:lnTo>
                      <a:lnTo>
                        <a:pt x="322" y="328"/>
                      </a:lnTo>
                      <a:lnTo>
                        <a:pt x="322" y="274"/>
                      </a:lnTo>
                      <a:lnTo>
                        <a:pt x="264" y="274"/>
                      </a:lnTo>
                      <a:lnTo>
                        <a:pt x="264" y="233"/>
                      </a:lnTo>
                      <a:lnTo>
                        <a:pt x="201" y="233"/>
                      </a:lnTo>
                      <a:lnTo>
                        <a:pt x="201" y="328"/>
                      </a:lnTo>
                      <a:lnTo>
                        <a:pt x="179" y="328"/>
                      </a:lnTo>
                      <a:lnTo>
                        <a:pt x="179" y="257"/>
                      </a:lnTo>
                      <a:lnTo>
                        <a:pt x="181" y="255"/>
                      </a:lnTo>
                      <a:lnTo>
                        <a:pt x="181" y="252"/>
                      </a:lnTo>
                      <a:lnTo>
                        <a:pt x="179" y="252"/>
                      </a:lnTo>
                      <a:lnTo>
                        <a:pt x="179" y="218"/>
                      </a:lnTo>
                      <a:lnTo>
                        <a:pt x="181" y="213"/>
                      </a:lnTo>
                      <a:lnTo>
                        <a:pt x="181" y="213"/>
                      </a:lnTo>
                      <a:lnTo>
                        <a:pt x="179" y="213"/>
                      </a:lnTo>
                      <a:lnTo>
                        <a:pt x="179" y="177"/>
                      </a:lnTo>
                      <a:lnTo>
                        <a:pt x="181" y="174"/>
                      </a:lnTo>
                      <a:lnTo>
                        <a:pt x="181" y="172"/>
                      </a:lnTo>
                      <a:lnTo>
                        <a:pt x="179" y="172"/>
                      </a:lnTo>
                      <a:lnTo>
                        <a:pt x="179" y="114"/>
                      </a:lnTo>
                      <a:lnTo>
                        <a:pt x="116" y="109"/>
                      </a:lnTo>
                      <a:lnTo>
                        <a:pt x="43" y="104"/>
                      </a:lnTo>
                      <a:lnTo>
                        <a:pt x="29" y="104"/>
                      </a:lnTo>
                      <a:lnTo>
                        <a:pt x="29" y="51"/>
                      </a:lnTo>
                      <a:lnTo>
                        <a:pt x="29" y="31"/>
                      </a:lnTo>
                      <a:lnTo>
                        <a:pt x="29" y="26"/>
                      </a:lnTo>
                      <a:lnTo>
                        <a:pt x="29" y="9"/>
                      </a:lnTo>
                      <a:lnTo>
                        <a:pt x="29" y="4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1423"/>
                      </a:lnTo>
                      <a:lnTo>
                        <a:pt x="1276" y="1423"/>
                      </a:lnTo>
                      <a:lnTo>
                        <a:pt x="1276" y="5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61" name="ís1iḍê"/>
                <p:cNvSpPr/>
                <p:nvPr/>
              </p:nvSpPr>
              <p:spPr bwMode="auto">
                <a:xfrm>
                  <a:off x="2035441" y="4113886"/>
                  <a:ext cx="2035444" cy="2744114"/>
                </a:xfrm>
                <a:custGeom>
                  <a:avLst/>
                  <a:gdLst>
                    <a:gd name="T0" fmla="*/ 1281 w 1281"/>
                    <a:gd name="T1" fmla="*/ 1727 h 1727"/>
                    <a:gd name="T2" fmla="*/ 1194 w 1281"/>
                    <a:gd name="T3" fmla="*/ 304 h 1727"/>
                    <a:gd name="T4" fmla="*/ 1194 w 1281"/>
                    <a:gd name="T5" fmla="*/ 284 h 1727"/>
                    <a:gd name="T6" fmla="*/ 1194 w 1281"/>
                    <a:gd name="T7" fmla="*/ 265 h 1727"/>
                    <a:gd name="T8" fmla="*/ 1080 w 1281"/>
                    <a:gd name="T9" fmla="*/ 126 h 1727"/>
                    <a:gd name="T10" fmla="*/ 1073 w 1281"/>
                    <a:gd name="T11" fmla="*/ 80 h 1727"/>
                    <a:gd name="T12" fmla="*/ 1063 w 1281"/>
                    <a:gd name="T13" fmla="*/ 92 h 1727"/>
                    <a:gd name="T14" fmla="*/ 1063 w 1281"/>
                    <a:gd name="T15" fmla="*/ 12 h 1727"/>
                    <a:gd name="T16" fmla="*/ 1061 w 1281"/>
                    <a:gd name="T17" fmla="*/ 0 h 1727"/>
                    <a:gd name="T18" fmla="*/ 1053 w 1281"/>
                    <a:gd name="T19" fmla="*/ 92 h 1727"/>
                    <a:gd name="T20" fmla="*/ 1053 w 1281"/>
                    <a:gd name="T21" fmla="*/ 12 h 1727"/>
                    <a:gd name="T22" fmla="*/ 1048 w 1281"/>
                    <a:gd name="T23" fmla="*/ 0 h 1727"/>
                    <a:gd name="T24" fmla="*/ 1041 w 1281"/>
                    <a:gd name="T25" fmla="*/ 92 h 1727"/>
                    <a:gd name="T26" fmla="*/ 1041 w 1281"/>
                    <a:gd name="T27" fmla="*/ 12 h 1727"/>
                    <a:gd name="T28" fmla="*/ 1039 w 1281"/>
                    <a:gd name="T29" fmla="*/ 0 h 1727"/>
                    <a:gd name="T30" fmla="*/ 1031 w 1281"/>
                    <a:gd name="T31" fmla="*/ 92 h 1727"/>
                    <a:gd name="T32" fmla="*/ 1031 w 1281"/>
                    <a:gd name="T33" fmla="*/ 12 h 1727"/>
                    <a:gd name="T34" fmla="*/ 1027 w 1281"/>
                    <a:gd name="T35" fmla="*/ 0 h 1727"/>
                    <a:gd name="T36" fmla="*/ 1019 w 1281"/>
                    <a:gd name="T37" fmla="*/ 92 h 1727"/>
                    <a:gd name="T38" fmla="*/ 1019 w 1281"/>
                    <a:gd name="T39" fmla="*/ 12 h 1727"/>
                    <a:gd name="T40" fmla="*/ 1017 w 1281"/>
                    <a:gd name="T41" fmla="*/ 0 h 1727"/>
                    <a:gd name="T42" fmla="*/ 1010 w 1281"/>
                    <a:gd name="T43" fmla="*/ 92 h 1727"/>
                    <a:gd name="T44" fmla="*/ 1000 w 1281"/>
                    <a:gd name="T45" fmla="*/ 80 h 1727"/>
                    <a:gd name="T46" fmla="*/ 1000 w 1281"/>
                    <a:gd name="T47" fmla="*/ 257 h 1727"/>
                    <a:gd name="T48" fmla="*/ 1000 w 1281"/>
                    <a:gd name="T49" fmla="*/ 282 h 1727"/>
                    <a:gd name="T50" fmla="*/ 971 w 1281"/>
                    <a:gd name="T51" fmla="*/ 304 h 1727"/>
                    <a:gd name="T52" fmla="*/ 971 w 1281"/>
                    <a:gd name="T53" fmla="*/ 313 h 1727"/>
                    <a:gd name="T54" fmla="*/ 971 w 1281"/>
                    <a:gd name="T55" fmla="*/ 335 h 1727"/>
                    <a:gd name="T56" fmla="*/ 971 w 1281"/>
                    <a:gd name="T57" fmla="*/ 403 h 1727"/>
                    <a:gd name="T58" fmla="*/ 968 w 1281"/>
                    <a:gd name="T59" fmla="*/ 413 h 1727"/>
                    <a:gd name="T60" fmla="*/ 932 w 1281"/>
                    <a:gd name="T61" fmla="*/ 738 h 1727"/>
                    <a:gd name="T62" fmla="*/ 814 w 1281"/>
                    <a:gd name="T63" fmla="*/ 515 h 1727"/>
                    <a:gd name="T64" fmla="*/ 746 w 1281"/>
                    <a:gd name="T65" fmla="*/ 386 h 1727"/>
                    <a:gd name="T66" fmla="*/ 719 w 1281"/>
                    <a:gd name="T67" fmla="*/ 515 h 1727"/>
                    <a:gd name="T68" fmla="*/ 608 w 1281"/>
                    <a:gd name="T69" fmla="*/ 386 h 1727"/>
                    <a:gd name="T70" fmla="*/ 557 w 1281"/>
                    <a:gd name="T71" fmla="*/ 515 h 1727"/>
                    <a:gd name="T72" fmla="*/ 513 w 1281"/>
                    <a:gd name="T73" fmla="*/ 1195 h 1727"/>
                    <a:gd name="T74" fmla="*/ 458 w 1281"/>
                    <a:gd name="T75" fmla="*/ 1200 h 1727"/>
                    <a:gd name="T76" fmla="*/ 431 w 1281"/>
                    <a:gd name="T77" fmla="*/ 1202 h 1727"/>
                    <a:gd name="T78" fmla="*/ 412 w 1281"/>
                    <a:gd name="T79" fmla="*/ 1180 h 1727"/>
                    <a:gd name="T80" fmla="*/ 370 w 1281"/>
                    <a:gd name="T81" fmla="*/ 1207 h 1727"/>
                    <a:gd name="T82" fmla="*/ 370 w 1281"/>
                    <a:gd name="T83" fmla="*/ 1210 h 1727"/>
                    <a:gd name="T84" fmla="*/ 370 w 1281"/>
                    <a:gd name="T85" fmla="*/ 1200 h 1727"/>
                    <a:gd name="T86" fmla="*/ 322 w 1281"/>
                    <a:gd name="T87" fmla="*/ 1188 h 1727"/>
                    <a:gd name="T88" fmla="*/ 312 w 1281"/>
                    <a:gd name="T89" fmla="*/ 1202 h 1727"/>
                    <a:gd name="T90" fmla="*/ 269 w 1281"/>
                    <a:gd name="T91" fmla="*/ 1197 h 1727"/>
                    <a:gd name="T92" fmla="*/ 140 w 1281"/>
                    <a:gd name="T93" fmla="*/ 1193 h 1727"/>
                    <a:gd name="T94" fmla="*/ 0 w 1281"/>
                    <a:gd name="T95" fmla="*/ 1210 h 17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281" h="1727">
                      <a:moveTo>
                        <a:pt x="0" y="1727"/>
                      </a:moveTo>
                      <a:lnTo>
                        <a:pt x="1281" y="1727"/>
                      </a:lnTo>
                      <a:lnTo>
                        <a:pt x="1281" y="304"/>
                      </a:lnTo>
                      <a:lnTo>
                        <a:pt x="1194" y="304"/>
                      </a:lnTo>
                      <a:lnTo>
                        <a:pt x="1194" y="291"/>
                      </a:lnTo>
                      <a:lnTo>
                        <a:pt x="1194" y="284"/>
                      </a:lnTo>
                      <a:lnTo>
                        <a:pt x="1194" y="267"/>
                      </a:lnTo>
                      <a:lnTo>
                        <a:pt x="1194" y="265"/>
                      </a:lnTo>
                      <a:lnTo>
                        <a:pt x="1080" y="265"/>
                      </a:lnTo>
                      <a:lnTo>
                        <a:pt x="1080" y="126"/>
                      </a:lnTo>
                      <a:lnTo>
                        <a:pt x="1080" y="80"/>
                      </a:lnTo>
                      <a:lnTo>
                        <a:pt x="1073" y="80"/>
                      </a:lnTo>
                      <a:lnTo>
                        <a:pt x="1073" y="92"/>
                      </a:lnTo>
                      <a:lnTo>
                        <a:pt x="1063" y="92"/>
                      </a:lnTo>
                      <a:lnTo>
                        <a:pt x="1063" y="12"/>
                      </a:lnTo>
                      <a:lnTo>
                        <a:pt x="1063" y="12"/>
                      </a:lnTo>
                      <a:lnTo>
                        <a:pt x="1063" y="0"/>
                      </a:lnTo>
                      <a:lnTo>
                        <a:pt x="1061" y="0"/>
                      </a:lnTo>
                      <a:lnTo>
                        <a:pt x="1061" y="92"/>
                      </a:lnTo>
                      <a:lnTo>
                        <a:pt x="1053" y="92"/>
                      </a:lnTo>
                      <a:lnTo>
                        <a:pt x="1053" y="12"/>
                      </a:lnTo>
                      <a:lnTo>
                        <a:pt x="1053" y="12"/>
                      </a:lnTo>
                      <a:lnTo>
                        <a:pt x="1053" y="0"/>
                      </a:lnTo>
                      <a:lnTo>
                        <a:pt x="1048" y="0"/>
                      </a:lnTo>
                      <a:lnTo>
                        <a:pt x="1048" y="92"/>
                      </a:lnTo>
                      <a:lnTo>
                        <a:pt x="1041" y="92"/>
                      </a:lnTo>
                      <a:lnTo>
                        <a:pt x="1041" y="12"/>
                      </a:lnTo>
                      <a:lnTo>
                        <a:pt x="1041" y="12"/>
                      </a:lnTo>
                      <a:lnTo>
                        <a:pt x="1041" y="0"/>
                      </a:lnTo>
                      <a:lnTo>
                        <a:pt x="1039" y="0"/>
                      </a:lnTo>
                      <a:lnTo>
                        <a:pt x="1039" y="92"/>
                      </a:lnTo>
                      <a:lnTo>
                        <a:pt x="1031" y="92"/>
                      </a:lnTo>
                      <a:lnTo>
                        <a:pt x="1031" y="12"/>
                      </a:lnTo>
                      <a:lnTo>
                        <a:pt x="1031" y="12"/>
                      </a:lnTo>
                      <a:lnTo>
                        <a:pt x="1029" y="0"/>
                      </a:lnTo>
                      <a:lnTo>
                        <a:pt x="1027" y="0"/>
                      </a:lnTo>
                      <a:lnTo>
                        <a:pt x="1027" y="92"/>
                      </a:lnTo>
                      <a:lnTo>
                        <a:pt x="1019" y="92"/>
                      </a:lnTo>
                      <a:lnTo>
                        <a:pt x="1019" y="12"/>
                      </a:lnTo>
                      <a:lnTo>
                        <a:pt x="1019" y="12"/>
                      </a:lnTo>
                      <a:lnTo>
                        <a:pt x="1019" y="0"/>
                      </a:lnTo>
                      <a:lnTo>
                        <a:pt x="1017" y="0"/>
                      </a:lnTo>
                      <a:lnTo>
                        <a:pt x="1017" y="92"/>
                      </a:lnTo>
                      <a:lnTo>
                        <a:pt x="1010" y="92"/>
                      </a:lnTo>
                      <a:lnTo>
                        <a:pt x="1007" y="80"/>
                      </a:lnTo>
                      <a:lnTo>
                        <a:pt x="1000" y="80"/>
                      </a:lnTo>
                      <a:lnTo>
                        <a:pt x="1000" y="253"/>
                      </a:lnTo>
                      <a:lnTo>
                        <a:pt x="1000" y="257"/>
                      </a:lnTo>
                      <a:lnTo>
                        <a:pt x="1000" y="274"/>
                      </a:lnTo>
                      <a:lnTo>
                        <a:pt x="1000" y="282"/>
                      </a:lnTo>
                      <a:lnTo>
                        <a:pt x="1000" y="304"/>
                      </a:lnTo>
                      <a:lnTo>
                        <a:pt x="971" y="304"/>
                      </a:lnTo>
                      <a:lnTo>
                        <a:pt x="971" y="308"/>
                      </a:lnTo>
                      <a:lnTo>
                        <a:pt x="971" y="313"/>
                      </a:lnTo>
                      <a:lnTo>
                        <a:pt x="971" y="333"/>
                      </a:lnTo>
                      <a:lnTo>
                        <a:pt x="971" y="335"/>
                      </a:lnTo>
                      <a:lnTo>
                        <a:pt x="971" y="355"/>
                      </a:lnTo>
                      <a:lnTo>
                        <a:pt x="971" y="403"/>
                      </a:lnTo>
                      <a:lnTo>
                        <a:pt x="968" y="403"/>
                      </a:lnTo>
                      <a:lnTo>
                        <a:pt x="968" y="413"/>
                      </a:lnTo>
                      <a:lnTo>
                        <a:pt x="932" y="413"/>
                      </a:lnTo>
                      <a:lnTo>
                        <a:pt x="932" y="738"/>
                      </a:lnTo>
                      <a:lnTo>
                        <a:pt x="814" y="738"/>
                      </a:lnTo>
                      <a:lnTo>
                        <a:pt x="814" y="515"/>
                      </a:lnTo>
                      <a:lnTo>
                        <a:pt x="746" y="515"/>
                      </a:lnTo>
                      <a:lnTo>
                        <a:pt x="746" y="386"/>
                      </a:lnTo>
                      <a:lnTo>
                        <a:pt x="719" y="386"/>
                      </a:lnTo>
                      <a:lnTo>
                        <a:pt x="719" y="515"/>
                      </a:lnTo>
                      <a:lnTo>
                        <a:pt x="608" y="515"/>
                      </a:lnTo>
                      <a:lnTo>
                        <a:pt x="608" y="386"/>
                      </a:lnTo>
                      <a:lnTo>
                        <a:pt x="557" y="386"/>
                      </a:lnTo>
                      <a:lnTo>
                        <a:pt x="557" y="515"/>
                      </a:lnTo>
                      <a:lnTo>
                        <a:pt x="513" y="515"/>
                      </a:lnTo>
                      <a:lnTo>
                        <a:pt x="513" y="1195"/>
                      </a:lnTo>
                      <a:lnTo>
                        <a:pt x="475" y="1197"/>
                      </a:lnTo>
                      <a:lnTo>
                        <a:pt x="458" y="1200"/>
                      </a:lnTo>
                      <a:lnTo>
                        <a:pt x="433" y="1202"/>
                      </a:lnTo>
                      <a:lnTo>
                        <a:pt x="431" y="1202"/>
                      </a:lnTo>
                      <a:lnTo>
                        <a:pt x="421" y="1188"/>
                      </a:lnTo>
                      <a:lnTo>
                        <a:pt x="412" y="1180"/>
                      </a:lnTo>
                      <a:lnTo>
                        <a:pt x="373" y="1200"/>
                      </a:lnTo>
                      <a:lnTo>
                        <a:pt x="370" y="1207"/>
                      </a:lnTo>
                      <a:lnTo>
                        <a:pt x="370" y="1210"/>
                      </a:lnTo>
                      <a:lnTo>
                        <a:pt x="370" y="1210"/>
                      </a:lnTo>
                      <a:lnTo>
                        <a:pt x="370" y="1207"/>
                      </a:lnTo>
                      <a:lnTo>
                        <a:pt x="370" y="1200"/>
                      </a:lnTo>
                      <a:lnTo>
                        <a:pt x="332" y="1180"/>
                      </a:lnTo>
                      <a:lnTo>
                        <a:pt x="322" y="1188"/>
                      </a:lnTo>
                      <a:lnTo>
                        <a:pt x="312" y="1202"/>
                      </a:lnTo>
                      <a:lnTo>
                        <a:pt x="312" y="1202"/>
                      </a:lnTo>
                      <a:lnTo>
                        <a:pt x="288" y="1200"/>
                      </a:lnTo>
                      <a:lnTo>
                        <a:pt x="269" y="1197"/>
                      </a:lnTo>
                      <a:lnTo>
                        <a:pt x="160" y="1193"/>
                      </a:lnTo>
                      <a:lnTo>
                        <a:pt x="140" y="1193"/>
                      </a:lnTo>
                      <a:lnTo>
                        <a:pt x="22" y="1205"/>
                      </a:lnTo>
                      <a:lnTo>
                        <a:pt x="0" y="1210"/>
                      </a:lnTo>
                      <a:lnTo>
                        <a:pt x="0" y="17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62" name="isľídê"/>
                <p:cNvSpPr/>
                <p:nvPr/>
              </p:nvSpPr>
              <p:spPr bwMode="auto">
                <a:xfrm>
                  <a:off x="3175" y="4202867"/>
                  <a:ext cx="2032266" cy="2655133"/>
                </a:xfrm>
                <a:custGeom>
                  <a:avLst/>
                  <a:gdLst>
                    <a:gd name="T0" fmla="*/ 933 w 1279"/>
                    <a:gd name="T1" fmla="*/ 988 h 1671"/>
                    <a:gd name="T2" fmla="*/ 712 w 1279"/>
                    <a:gd name="T3" fmla="*/ 933 h 1671"/>
                    <a:gd name="T4" fmla="*/ 577 w 1279"/>
                    <a:gd name="T5" fmla="*/ 1207 h 1671"/>
                    <a:gd name="T6" fmla="*/ 303 w 1279"/>
                    <a:gd name="T7" fmla="*/ 1336 h 1671"/>
                    <a:gd name="T8" fmla="*/ 230 w 1279"/>
                    <a:gd name="T9" fmla="*/ 517 h 1671"/>
                    <a:gd name="T10" fmla="*/ 194 w 1279"/>
                    <a:gd name="T11" fmla="*/ 505 h 1671"/>
                    <a:gd name="T12" fmla="*/ 240 w 1279"/>
                    <a:gd name="T13" fmla="*/ 498 h 1671"/>
                    <a:gd name="T14" fmla="*/ 211 w 1279"/>
                    <a:gd name="T15" fmla="*/ 486 h 1671"/>
                    <a:gd name="T16" fmla="*/ 194 w 1279"/>
                    <a:gd name="T17" fmla="*/ 481 h 1671"/>
                    <a:gd name="T18" fmla="*/ 192 w 1279"/>
                    <a:gd name="T19" fmla="*/ 432 h 1671"/>
                    <a:gd name="T20" fmla="*/ 182 w 1279"/>
                    <a:gd name="T21" fmla="*/ 427 h 1671"/>
                    <a:gd name="T22" fmla="*/ 204 w 1279"/>
                    <a:gd name="T23" fmla="*/ 425 h 1671"/>
                    <a:gd name="T24" fmla="*/ 218 w 1279"/>
                    <a:gd name="T25" fmla="*/ 425 h 1671"/>
                    <a:gd name="T26" fmla="*/ 233 w 1279"/>
                    <a:gd name="T27" fmla="*/ 418 h 1671"/>
                    <a:gd name="T28" fmla="*/ 235 w 1279"/>
                    <a:gd name="T29" fmla="*/ 410 h 1671"/>
                    <a:gd name="T30" fmla="*/ 189 w 1279"/>
                    <a:gd name="T31" fmla="*/ 398 h 1671"/>
                    <a:gd name="T32" fmla="*/ 172 w 1279"/>
                    <a:gd name="T33" fmla="*/ 379 h 1671"/>
                    <a:gd name="T34" fmla="*/ 168 w 1279"/>
                    <a:gd name="T35" fmla="*/ 245 h 1671"/>
                    <a:gd name="T36" fmla="*/ 163 w 1279"/>
                    <a:gd name="T37" fmla="*/ 146 h 1671"/>
                    <a:gd name="T38" fmla="*/ 158 w 1279"/>
                    <a:gd name="T39" fmla="*/ 63 h 1671"/>
                    <a:gd name="T40" fmla="*/ 155 w 1279"/>
                    <a:gd name="T41" fmla="*/ 0 h 1671"/>
                    <a:gd name="T42" fmla="*/ 153 w 1279"/>
                    <a:gd name="T43" fmla="*/ 0 h 1671"/>
                    <a:gd name="T44" fmla="*/ 151 w 1279"/>
                    <a:gd name="T45" fmla="*/ 65 h 1671"/>
                    <a:gd name="T46" fmla="*/ 148 w 1279"/>
                    <a:gd name="T47" fmla="*/ 146 h 1671"/>
                    <a:gd name="T48" fmla="*/ 146 w 1279"/>
                    <a:gd name="T49" fmla="*/ 374 h 1671"/>
                    <a:gd name="T50" fmla="*/ 138 w 1279"/>
                    <a:gd name="T51" fmla="*/ 386 h 1671"/>
                    <a:gd name="T52" fmla="*/ 117 w 1279"/>
                    <a:gd name="T53" fmla="*/ 401 h 1671"/>
                    <a:gd name="T54" fmla="*/ 80 w 1279"/>
                    <a:gd name="T55" fmla="*/ 418 h 1671"/>
                    <a:gd name="T56" fmla="*/ 95 w 1279"/>
                    <a:gd name="T57" fmla="*/ 425 h 1671"/>
                    <a:gd name="T58" fmla="*/ 112 w 1279"/>
                    <a:gd name="T59" fmla="*/ 427 h 1671"/>
                    <a:gd name="T60" fmla="*/ 129 w 1279"/>
                    <a:gd name="T61" fmla="*/ 427 h 1671"/>
                    <a:gd name="T62" fmla="*/ 119 w 1279"/>
                    <a:gd name="T63" fmla="*/ 439 h 1671"/>
                    <a:gd name="T64" fmla="*/ 121 w 1279"/>
                    <a:gd name="T65" fmla="*/ 481 h 1671"/>
                    <a:gd name="T66" fmla="*/ 100 w 1279"/>
                    <a:gd name="T67" fmla="*/ 486 h 1671"/>
                    <a:gd name="T68" fmla="*/ 75 w 1279"/>
                    <a:gd name="T69" fmla="*/ 498 h 1671"/>
                    <a:gd name="T70" fmla="*/ 121 w 1279"/>
                    <a:gd name="T71" fmla="*/ 507 h 1671"/>
                    <a:gd name="T72" fmla="*/ 85 w 1279"/>
                    <a:gd name="T73" fmla="*/ 520 h 1671"/>
                    <a:gd name="T74" fmla="*/ 27 w 1279"/>
                    <a:gd name="T75" fmla="*/ 1333 h 1671"/>
                    <a:gd name="T76" fmla="*/ 126 w 1279"/>
                    <a:gd name="T77" fmla="*/ 498 h 1671"/>
                    <a:gd name="T78" fmla="*/ 121 w 1279"/>
                    <a:gd name="T79" fmla="*/ 498 h 1671"/>
                    <a:gd name="T80" fmla="*/ 121 w 1279"/>
                    <a:gd name="T81" fmla="*/ 568 h 1671"/>
                    <a:gd name="T82" fmla="*/ 119 w 1279"/>
                    <a:gd name="T83" fmla="*/ 656 h 1671"/>
                    <a:gd name="T84" fmla="*/ 138 w 1279"/>
                    <a:gd name="T85" fmla="*/ 799 h 1671"/>
                    <a:gd name="T86" fmla="*/ 124 w 1279"/>
                    <a:gd name="T87" fmla="*/ 814 h 1671"/>
                    <a:gd name="T88" fmla="*/ 119 w 1279"/>
                    <a:gd name="T89" fmla="*/ 937 h 1671"/>
                    <a:gd name="T90" fmla="*/ 141 w 1279"/>
                    <a:gd name="T91" fmla="*/ 1071 h 1671"/>
                    <a:gd name="T92" fmla="*/ 121 w 1279"/>
                    <a:gd name="T93" fmla="*/ 1188 h 1671"/>
                    <a:gd name="T94" fmla="*/ 129 w 1279"/>
                    <a:gd name="T95" fmla="*/ 1185 h 1671"/>
                    <a:gd name="T96" fmla="*/ 182 w 1279"/>
                    <a:gd name="T97" fmla="*/ 656 h 1671"/>
                    <a:gd name="T98" fmla="*/ 189 w 1279"/>
                    <a:gd name="T99" fmla="*/ 799 h 1671"/>
                    <a:gd name="T100" fmla="*/ 199 w 1279"/>
                    <a:gd name="T101" fmla="*/ 937 h 1671"/>
                    <a:gd name="T102" fmla="*/ 199 w 1279"/>
                    <a:gd name="T103" fmla="*/ 957 h 1671"/>
                    <a:gd name="T104" fmla="*/ 184 w 1279"/>
                    <a:gd name="T105" fmla="*/ 1185 h 1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79" h="1671">
                      <a:moveTo>
                        <a:pt x="1279" y="1154"/>
                      </a:moveTo>
                      <a:lnTo>
                        <a:pt x="1182" y="1178"/>
                      </a:lnTo>
                      <a:lnTo>
                        <a:pt x="1100" y="1212"/>
                      </a:lnTo>
                      <a:lnTo>
                        <a:pt x="1063" y="1212"/>
                      </a:lnTo>
                      <a:lnTo>
                        <a:pt x="1063" y="988"/>
                      </a:lnTo>
                      <a:lnTo>
                        <a:pt x="933" y="988"/>
                      </a:lnTo>
                      <a:lnTo>
                        <a:pt x="933" y="933"/>
                      </a:lnTo>
                      <a:lnTo>
                        <a:pt x="894" y="933"/>
                      </a:lnTo>
                      <a:lnTo>
                        <a:pt x="894" y="877"/>
                      </a:lnTo>
                      <a:lnTo>
                        <a:pt x="783" y="877"/>
                      </a:lnTo>
                      <a:lnTo>
                        <a:pt x="783" y="933"/>
                      </a:lnTo>
                      <a:lnTo>
                        <a:pt x="712" y="933"/>
                      </a:lnTo>
                      <a:lnTo>
                        <a:pt x="712" y="988"/>
                      </a:lnTo>
                      <a:lnTo>
                        <a:pt x="671" y="988"/>
                      </a:lnTo>
                      <a:lnTo>
                        <a:pt x="671" y="1183"/>
                      </a:lnTo>
                      <a:lnTo>
                        <a:pt x="659" y="1180"/>
                      </a:lnTo>
                      <a:lnTo>
                        <a:pt x="618" y="1188"/>
                      </a:lnTo>
                      <a:lnTo>
                        <a:pt x="577" y="1207"/>
                      </a:lnTo>
                      <a:lnTo>
                        <a:pt x="543" y="1236"/>
                      </a:lnTo>
                      <a:lnTo>
                        <a:pt x="519" y="1275"/>
                      </a:lnTo>
                      <a:lnTo>
                        <a:pt x="506" y="1309"/>
                      </a:lnTo>
                      <a:lnTo>
                        <a:pt x="315" y="1309"/>
                      </a:lnTo>
                      <a:lnTo>
                        <a:pt x="303" y="1314"/>
                      </a:lnTo>
                      <a:lnTo>
                        <a:pt x="303" y="1336"/>
                      </a:lnTo>
                      <a:lnTo>
                        <a:pt x="247" y="1333"/>
                      </a:lnTo>
                      <a:lnTo>
                        <a:pt x="243" y="520"/>
                      </a:lnTo>
                      <a:lnTo>
                        <a:pt x="243" y="520"/>
                      </a:lnTo>
                      <a:lnTo>
                        <a:pt x="240" y="520"/>
                      </a:lnTo>
                      <a:lnTo>
                        <a:pt x="235" y="517"/>
                      </a:lnTo>
                      <a:lnTo>
                        <a:pt x="230" y="517"/>
                      </a:lnTo>
                      <a:lnTo>
                        <a:pt x="230" y="517"/>
                      </a:lnTo>
                      <a:lnTo>
                        <a:pt x="230" y="510"/>
                      </a:lnTo>
                      <a:lnTo>
                        <a:pt x="228" y="507"/>
                      </a:lnTo>
                      <a:lnTo>
                        <a:pt x="221" y="507"/>
                      </a:lnTo>
                      <a:lnTo>
                        <a:pt x="209" y="507"/>
                      </a:lnTo>
                      <a:lnTo>
                        <a:pt x="194" y="505"/>
                      </a:lnTo>
                      <a:lnTo>
                        <a:pt x="184" y="505"/>
                      </a:lnTo>
                      <a:lnTo>
                        <a:pt x="184" y="500"/>
                      </a:lnTo>
                      <a:lnTo>
                        <a:pt x="192" y="500"/>
                      </a:lnTo>
                      <a:lnTo>
                        <a:pt x="211" y="500"/>
                      </a:lnTo>
                      <a:lnTo>
                        <a:pt x="228" y="498"/>
                      </a:lnTo>
                      <a:lnTo>
                        <a:pt x="240" y="498"/>
                      </a:lnTo>
                      <a:lnTo>
                        <a:pt x="247" y="495"/>
                      </a:lnTo>
                      <a:lnTo>
                        <a:pt x="247" y="493"/>
                      </a:lnTo>
                      <a:lnTo>
                        <a:pt x="247" y="490"/>
                      </a:lnTo>
                      <a:lnTo>
                        <a:pt x="240" y="488"/>
                      </a:lnTo>
                      <a:lnTo>
                        <a:pt x="228" y="486"/>
                      </a:lnTo>
                      <a:lnTo>
                        <a:pt x="211" y="486"/>
                      </a:lnTo>
                      <a:lnTo>
                        <a:pt x="189" y="486"/>
                      </a:lnTo>
                      <a:lnTo>
                        <a:pt x="184" y="486"/>
                      </a:lnTo>
                      <a:lnTo>
                        <a:pt x="184" y="483"/>
                      </a:lnTo>
                      <a:lnTo>
                        <a:pt x="187" y="483"/>
                      </a:lnTo>
                      <a:lnTo>
                        <a:pt x="192" y="481"/>
                      </a:lnTo>
                      <a:lnTo>
                        <a:pt x="194" y="481"/>
                      </a:lnTo>
                      <a:lnTo>
                        <a:pt x="194" y="478"/>
                      </a:lnTo>
                      <a:lnTo>
                        <a:pt x="194" y="469"/>
                      </a:lnTo>
                      <a:lnTo>
                        <a:pt x="192" y="459"/>
                      </a:lnTo>
                      <a:lnTo>
                        <a:pt x="192" y="449"/>
                      </a:lnTo>
                      <a:lnTo>
                        <a:pt x="192" y="439"/>
                      </a:lnTo>
                      <a:lnTo>
                        <a:pt x="192" y="432"/>
                      </a:lnTo>
                      <a:lnTo>
                        <a:pt x="192" y="430"/>
                      </a:lnTo>
                      <a:lnTo>
                        <a:pt x="192" y="430"/>
                      </a:lnTo>
                      <a:lnTo>
                        <a:pt x="189" y="427"/>
                      </a:lnTo>
                      <a:lnTo>
                        <a:pt x="184" y="427"/>
                      </a:lnTo>
                      <a:lnTo>
                        <a:pt x="182" y="427"/>
                      </a:lnTo>
                      <a:lnTo>
                        <a:pt x="182" y="427"/>
                      </a:lnTo>
                      <a:lnTo>
                        <a:pt x="184" y="427"/>
                      </a:lnTo>
                      <a:lnTo>
                        <a:pt x="189" y="427"/>
                      </a:lnTo>
                      <a:lnTo>
                        <a:pt x="189" y="427"/>
                      </a:lnTo>
                      <a:lnTo>
                        <a:pt x="199" y="427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9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8" y="425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30" y="418"/>
                      </a:lnTo>
                      <a:lnTo>
                        <a:pt x="233" y="418"/>
                      </a:lnTo>
                      <a:lnTo>
                        <a:pt x="233" y="418"/>
                      </a:lnTo>
                      <a:lnTo>
                        <a:pt x="235" y="415"/>
                      </a:lnTo>
                      <a:lnTo>
                        <a:pt x="235" y="413"/>
                      </a:lnTo>
                      <a:lnTo>
                        <a:pt x="235" y="413"/>
                      </a:lnTo>
                      <a:lnTo>
                        <a:pt x="235" y="410"/>
                      </a:lnTo>
                      <a:lnTo>
                        <a:pt x="235" y="410"/>
                      </a:lnTo>
                      <a:lnTo>
                        <a:pt x="221" y="403"/>
                      </a:lnTo>
                      <a:lnTo>
                        <a:pt x="218" y="403"/>
                      </a:lnTo>
                      <a:lnTo>
                        <a:pt x="209" y="401"/>
                      </a:lnTo>
                      <a:lnTo>
                        <a:pt x="197" y="401"/>
                      </a:lnTo>
                      <a:lnTo>
                        <a:pt x="194" y="401"/>
                      </a:lnTo>
                      <a:lnTo>
                        <a:pt x="189" y="398"/>
                      </a:lnTo>
                      <a:lnTo>
                        <a:pt x="187" y="396"/>
                      </a:lnTo>
                      <a:lnTo>
                        <a:pt x="182" y="393"/>
                      </a:lnTo>
                      <a:lnTo>
                        <a:pt x="180" y="391"/>
                      </a:lnTo>
                      <a:lnTo>
                        <a:pt x="177" y="386"/>
                      </a:lnTo>
                      <a:lnTo>
                        <a:pt x="175" y="381"/>
                      </a:lnTo>
                      <a:lnTo>
                        <a:pt x="172" y="379"/>
                      </a:lnTo>
                      <a:lnTo>
                        <a:pt x="170" y="374"/>
                      </a:lnTo>
                      <a:lnTo>
                        <a:pt x="170" y="374"/>
                      </a:lnTo>
                      <a:lnTo>
                        <a:pt x="168" y="374"/>
                      </a:lnTo>
                      <a:lnTo>
                        <a:pt x="168" y="374"/>
                      </a:lnTo>
                      <a:lnTo>
                        <a:pt x="168" y="245"/>
                      </a:lnTo>
                      <a:lnTo>
                        <a:pt x="168" y="245"/>
                      </a:lnTo>
                      <a:lnTo>
                        <a:pt x="165" y="243"/>
                      </a:lnTo>
                      <a:lnTo>
                        <a:pt x="165" y="243"/>
                      </a:lnTo>
                      <a:lnTo>
                        <a:pt x="163" y="243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0" y="146"/>
                      </a:lnTo>
                      <a:lnTo>
                        <a:pt x="160" y="146"/>
                      </a:lnTo>
                      <a:lnTo>
                        <a:pt x="160" y="65"/>
                      </a:lnTo>
                      <a:lnTo>
                        <a:pt x="160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0"/>
                      </a:lnTo>
                      <a:lnTo>
                        <a:pt x="158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2"/>
                      </a:lnTo>
                      <a:lnTo>
                        <a:pt x="153" y="2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48" y="146"/>
                      </a:lnTo>
                      <a:lnTo>
                        <a:pt x="148" y="146"/>
                      </a:lnTo>
                      <a:lnTo>
                        <a:pt x="148" y="243"/>
                      </a:lnTo>
                      <a:lnTo>
                        <a:pt x="148" y="243"/>
                      </a:lnTo>
                      <a:lnTo>
                        <a:pt x="146" y="245"/>
                      </a:lnTo>
                      <a:lnTo>
                        <a:pt x="146" y="245"/>
                      </a:lnTo>
                      <a:lnTo>
                        <a:pt x="146" y="374"/>
                      </a:lnTo>
                      <a:lnTo>
                        <a:pt x="146" y="374"/>
                      </a:lnTo>
                      <a:lnTo>
                        <a:pt x="143" y="374"/>
                      </a:lnTo>
                      <a:lnTo>
                        <a:pt x="143" y="374"/>
                      </a:lnTo>
                      <a:lnTo>
                        <a:pt x="141" y="379"/>
                      </a:lnTo>
                      <a:lnTo>
                        <a:pt x="141" y="384"/>
                      </a:lnTo>
                      <a:lnTo>
                        <a:pt x="138" y="386"/>
                      </a:lnTo>
                      <a:lnTo>
                        <a:pt x="136" y="391"/>
                      </a:lnTo>
                      <a:lnTo>
                        <a:pt x="131" y="393"/>
                      </a:lnTo>
                      <a:lnTo>
                        <a:pt x="129" y="396"/>
                      </a:lnTo>
                      <a:lnTo>
                        <a:pt x="124" y="398"/>
                      </a:lnTo>
                      <a:lnTo>
                        <a:pt x="121" y="401"/>
                      </a:lnTo>
                      <a:lnTo>
                        <a:pt x="117" y="401"/>
                      </a:lnTo>
                      <a:lnTo>
                        <a:pt x="105" y="403"/>
                      </a:lnTo>
                      <a:lnTo>
                        <a:pt x="97" y="403"/>
                      </a:lnTo>
                      <a:lnTo>
                        <a:pt x="92" y="405"/>
                      </a:lnTo>
                      <a:lnTo>
                        <a:pt x="80" y="413"/>
                      </a:lnTo>
                      <a:lnTo>
                        <a:pt x="80" y="413"/>
                      </a:lnTo>
                      <a:lnTo>
                        <a:pt x="80" y="418"/>
                      </a:lnTo>
                      <a:lnTo>
                        <a:pt x="80" y="418"/>
                      </a:lnTo>
                      <a:lnTo>
                        <a:pt x="80" y="420"/>
                      </a:lnTo>
                      <a:lnTo>
                        <a:pt x="85" y="420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100" y="425"/>
                      </a:lnTo>
                      <a:lnTo>
                        <a:pt x="100" y="425"/>
                      </a:lnTo>
                      <a:lnTo>
                        <a:pt x="102" y="425"/>
                      </a:lnTo>
                      <a:lnTo>
                        <a:pt x="102" y="425"/>
                      </a:lnTo>
                      <a:lnTo>
                        <a:pt x="107" y="427"/>
                      </a:lnTo>
                      <a:lnTo>
                        <a:pt x="112" y="427"/>
                      </a:lnTo>
                      <a:lnTo>
                        <a:pt x="112" y="427"/>
                      </a:lnTo>
                      <a:lnTo>
                        <a:pt x="119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9" y="427"/>
                      </a:lnTo>
                      <a:lnTo>
                        <a:pt x="129" y="427"/>
                      </a:lnTo>
                      <a:lnTo>
                        <a:pt x="126" y="430"/>
                      </a:lnTo>
                      <a:lnTo>
                        <a:pt x="121" y="430"/>
                      </a:lnTo>
                      <a:lnTo>
                        <a:pt x="119" y="430"/>
                      </a:lnTo>
                      <a:lnTo>
                        <a:pt x="119" y="432"/>
                      </a:lnTo>
                      <a:lnTo>
                        <a:pt x="119" y="439"/>
                      </a:lnTo>
                      <a:lnTo>
                        <a:pt x="119" y="449"/>
                      </a:lnTo>
                      <a:lnTo>
                        <a:pt x="119" y="459"/>
                      </a:lnTo>
                      <a:lnTo>
                        <a:pt x="119" y="469"/>
                      </a:lnTo>
                      <a:lnTo>
                        <a:pt x="119" y="478"/>
                      </a:lnTo>
                      <a:lnTo>
                        <a:pt x="119" y="481"/>
                      </a:lnTo>
                      <a:lnTo>
                        <a:pt x="121" y="481"/>
                      </a:lnTo>
                      <a:lnTo>
                        <a:pt x="124" y="483"/>
                      </a:lnTo>
                      <a:lnTo>
                        <a:pt x="129" y="483"/>
                      </a:lnTo>
                      <a:lnTo>
                        <a:pt x="131" y="483"/>
                      </a:lnTo>
                      <a:lnTo>
                        <a:pt x="131" y="486"/>
                      </a:lnTo>
                      <a:lnTo>
                        <a:pt x="119" y="486"/>
                      </a:lnTo>
                      <a:lnTo>
                        <a:pt x="100" y="486"/>
                      </a:lnTo>
                      <a:lnTo>
                        <a:pt x="83" y="488"/>
                      </a:lnTo>
                      <a:lnTo>
                        <a:pt x="73" y="490"/>
                      </a:lnTo>
                      <a:lnTo>
                        <a:pt x="66" y="490"/>
                      </a:lnTo>
                      <a:lnTo>
                        <a:pt x="66" y="495"/>
                      </a:lnTo>
                      <a:lnTo>
                        <a:pt x="68" y="498"/>
                      </a:lnTo>
                      <a:lnTo>
                        <a:pt x="75" y="498"/>
                      </a:lnTo>
                      <a:lnTo>
                        <a:pt x="88" y="500"/>
                      </a:lnTo>
                      <a:lnTo>
                        <a:pt x="105" y="500"/>
                      </a:lnTo>
                      <a:lnTo>
                        <a:pt x="124" y="500"/>
                      </a:lnTo>
                      <a:lnTo>
                        <a:pt x="131" y="500"/>
                      </a:lnTo>
                      <a:lnTo>
                        <a:pt x="131" y="505"/>
                      </a:lnTo>
                      <a:lnTo>
                        <a:pt x="121" y="507"/>
                      </a:lnTo>
                      <a:lnTo>
                        <a:pt x="107" y="507"/>
                      </a:lnTo>
                      <a:lnTo>
                        <a:pt x="95" y="507"/>
                      </a:lnTo>
                      <a:lnTo>
                        <a:pt x="88" y="510"/>
                      </a:lnTo>
                      <a:lnTo>
                        <a:pt x="88" y="510"/>
                      </a:lnTo>
                      <a:lnTo>
                        <a:pt x="88" y="520"/>
                      </a:lnTo>
                      <a:lnTo>
                        <a:pt x="85" y="520"/>
                      </a:lnTo>
                      <a:lnTo>
                        <a:pt x="80" y="520"/>
                      </a:lnTo>
                      <a:lnTo>
                        <a:pt x="75" y="520"/>
                      </a:lnTo>
                      <a:lnTo>
                        <a:pt x="73" y="520"/>
                      </a:lnTo>
                      <a:lnTo>
                        <a:pt x="73" y="520"/>
                      </a:lnTo>
                      <a:lnTo>
                        <a:pt x="78" y="1331"/>
                      </a:lnTo>
                      <a:lnTo>
                        <a:pt x="27" y="1333"/>
                      </a:lnTo>
                      <a:lnTo>
                        <a:pt x="27" y="1350"/>
                      </a:lnTo>
                      <a:lnTo>
                        <a:pt x="0" y="1353"/>
                      </a:lnTo>
                      <a:lnTo>
                        <a:pt x="0" y="1671"/>
                      </a:lnTo>
                      <a:lnTo>
                        <a:pt x="1279" y="1671"/>
                      </a:lnTo>
                      <a:lnTo>
                        <a:pt x="1279" y="1154"/>
                      </a:lnTo>
                      <a:close/>
                      <a:moveTo>
                        <a:pt x="126" y="498"/>
                      </a:moveTo>
                      <a:lnTo>
                        <a:pt x="124" y="498"/>
                      </a:lnTo>
                      <a:lnTo>
                        <a:pt x="121" y="498"/>
                      </a:lnTo>
                      <a:lnTo>
                        <a:pt x="119" y="498"/>
                      </a:lnTo>
                      <a:lnTo>
                        <a:pt x="117" y="498"/>
                      </a:lnTo>
                      <a:lnTo>
                        <a:pt x="119" y="498"/>
                      </a:lnTo>
                      <a:lnTo>
                        <a:pt x="121" y="498"/>
                      </a:lnTo>
                      <a:lnTo>
                        <a:pt x="124" y="498"/>
                      </a:lnTo>
                      <a:lnTo>
                        <a:pt x="126" y="498"/>
                      </a:lnTo>
                      <a:lnTo>
                        <a:pt x="131" y="498"/>
                      </a:lnTo>
                      <a:lnTo>
                        <a:pt x="126" y="498"/>
                      </a:lnTo>
                      <a:close/>
                      <a:moveTo>
                        <a:pt x="117" y="568"/>
                      </a:moveTo>
                      <a:lnTo>
                        <a:pt x="121" y="568"/>
                      </a:lnTo>
                      <a:lnTo>
                        <a:pt x="131" y="568"/>
                      </a:lnTo>
                      <a:lnTo>
                        <a:pt x="138" y="568"/>
                      </a:lnTo>
                      <a:lnTo>
                        <a:pt x="138" y="656"/>
                      </a:lnTo>
                      <a:lnTo>
                        <a:pt x="134" y="656"/>
                      </a:lnTo>
                      <a:lnTo>
                        <a:pt x="124" y="656"/>
                      </a:lnTo>
                      <a:lnTo>
                        <a:pt x="119" y="656"/>
                      </a:lnTo>
                      <a:lnTo>
                        <a:pt x="117" y="568"/>
                      </a:lnTo>
                      <a:close/>
                      <a:moveTo>
                        <a:pt x="119" y="673"/>
                      </a:moveTo>
                      <a:lnTo>
                        <a:pt x="126" y="673"/>
                      </a:lnTo>
                      <a:lnTo>
                        <a:pt x="136" y="673"/>
                      </a:lnTo>
                      <a:lnTo>
                        <a:pt x="138" y="673"/>
                      </a:lnTo>
                      <a:lnTo>
                        <a:pt x="138" y="799"/>
                      </a:lnTo>
                      <a:lnTo>
                        <a:pt x="136" y="799"/>
                      </a:lnTo>
                      <a:lnTo>
                        <a:pt x="126" y="799"/>
                      </a:lnTo>
                      <a:lnTo>
                        <a:pt x="119" y="799"/>
                      </a:lnTo>
                      <a:lnTo>
                        <a:pt x="119" y="673"/>
                      </a:lnTo>
                      <a:close/>
                      <a:moveTo>
                        <a:pt x="119" y="814"/>
                      </a:moveTo>
                      <a:lnTo>
                        <a:pt x="124" y="814"/>
                      </a:lnTo>
                      <a:lnTo>
                        <a:pt x="136" y="814"/>
                      </a:lnTo>
                      <a:lnTo>
                        <a:pt x="141" y="814"/>
                      </a:lnTo>
                      <a:lnTo>
                        <a:pt x="141" y="937"/>
                      </a:lnTo>
                      <a:lnTo>
                        <a:pt x="136" y="937"/>
                      </a:lnTo>
                      <a:lnTo>
                        <a:pt x="129" y="937"/>
                      </a:lnTo>
                      <a:lnTo>
                        <a:pt x="119" y="937"/>
                      </a:lnTo>
                      <a:lnTo>
                        <a:pt x="119" y="814"/>
                      </a:lnTo>
                      <a:close/>
                      <a:moveTo>
                        <a:pt x="119" y="957"/>
                      </a:moveTo>
                      <a:lnTo>
                        <a:pt x="126" y="957"/>
                      </a:lnTo>
                      <a:lnTo>
                        <a:pt x="136" y="957"/>
                      </a:lnTo>
                      <a:lnTo>
                        <a:pt x="141" y="957"/>
                      </a:lnTo>
                      <a:lnTo>
                        <a:pt x="141" y="1071"/>
                      </a:lnTo>
                      <a:lnTo>
                        <a:pt x="138" y="1071"/>
                      </a:lnTo>
                      <a:lnTo>
                        <a:pt x="129" y="1071"/>
                      </a:lnTo>
                      <a:lnTo>
                        <a:pt x="121" y="1073"/>
                      </a:lnTo>
                      <a:lnTo>
                        <a:pt x="119" y="957"/>
                      </a:lnTo>
                      <a:close/>
                      <a:moveTo>
                        <a:pt x="129" y="1185"/>
                      </a:moveTo>
                      <a:lnTo>
                        <a:pt x="121" y="1188"/>
                      </a:lnTo>
                      <a:lnTo>
                        <a:pt x="121" y="1095"/>
                      </a:lnTo>
                      <a:lnTo>
                        <a:pt x="126" y="1095"/>
                      </a:lnTo>
                      <a:lnTo>
                        <a:pt x="136" y="1095"/>
                      </a:lnTo>
                      <a:lnTo>
                        <a:pt x="141" y="1095"/>
                      </a:lnTo>
                      <a:lnTo>
                        <a:pt x="141" y="1185"/>
                      </a:lnTo>
                      <a:lnTo>
                        <a:pt x="129" y="1185"/>
                      </a:lnTo>
                      <a:close/>
                      <a:moveTo>
                        <a:pt x="182" y="568"/>
                      </a:moveTo>
                      <a:lnTo>
                        <a:pt x="189" y="568"/>
                      </a:lnTo>
                      <a:lnTo>
                        <a:pt x="197" y="568"/>
                      </a:lnTo>
                      <a:lnTo>
                        <a:pt x="197" y="656"/>
                      </a:lnTo>
                      <a:lnTo>
                        <a:pt x="194" y="656"/>
                      </a:lnTo>
                      <a:lnTo>
                        <a:pt x="182" y="656"/>
                      </a:lnTo>
                      <a:lnTo>
                        <a:pt x="182" y="568"/>
                      </a:lnTo>
                      <a:close/>
                      <a:moveTo>
                        <a:pt x="182" y="673"/>
                      </a:moveTo>
                      <a:lnTo>
                        <a:pt x="189" y="673"/>
                      </a:lnTo>
                      <a:lnTo>
                        <a:pt x="197" y="673"/>
                      </a:lnTo>
                      <a:lnTo>
                        <a:pt x="199" y="799"/>
                      </a:lnTo>
                      <a:lnTo>
                        <a:pt x="189" y="799"/>
                      </a:lnTo>
                      <a:lnTo>
                        <a:pt x="182" y="799"/>
                      </a:lnTo>
                      <a:lnTo>
                        <a:pt x="182" y="673"/>
                      </a:lnTo>
                      <a:close/>
                      <a:moveTo>
                        <a:pt x="182" y="814"/>
                      </a:moveTo>
                      <a:lnTo>
                        <a:pt x="194" y="814"/>
                      </a:lnTo>
                      <a:lnTo>
                        <a:pt x="199" y="814"/>
                      </a:lnTo>
                      <a:lnTo>
                        <a:pt x="199" y="937"/>
                      </a:lnTo>
                      <a:lnTo>
                        <a:pt x="192" y="937"/>
                      </a:lnTo>
                      <a:lnTo>
                        <a:pt x="184" y="937"/>
                      </a:lnTo>
                      <a:lnTo>
                        <a:pt x="182" y="814"/>
                      </a:lnTo>
                      <a:close/>
                      <a:moveTo>
                        <a:pt x="184" y="957"/>
                      </a:moveTo>
                      <a:lnTo>
                        <a:pt x="194" y="957"/>
                      </a:lnTo>
                      <a:lnTo>
                        <a:pt x="199" y="957"/>
                      </a:lnTo>
                      <a:lnTo>
                        <a:pt x="199" y="1071"/>
                      </a:lnTo>
                      <a:lnTo>
                        <a:pt x="192" y="1071"/>
                      </a:lnTo>
                      <a:lnTo>
                        <a:pt x="184" y="1071"/>
                      </a:lnTo>
                      <a:lnTo>
                        <a:pt x="184" y="957"/>
                      </a:lnTo>
                      <a:close/>
                      <a:moveTo>
                        <a:pt x="199" y="1188"/>
                      </a:moveTo>
                      <a:lnTo>
                        <a:pt x="184" y="1185"/>
                      </a:lnTo>
                      <a:lnTo>
                        <a:pt x="184" y="1098"/>
                      </a:lnTo>
                      <a:lnTo>
                        <a:pt x="197" y="1098"/>
                      </a:lnTo>
                      <a:lnTo>
                        <a:pt x="199" y="1098"/>
                      </a:lnTo>
                      <a:lnTo>
                        <a:pt x="201" y="1188"/>
                      </a:lnTo>
                      <a:lnTo>
                        <a:pt x="199" y="1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63" name="ïṣḻîḑê"/>
                <p:cNvSpPr/>
                <p:nvPr/>
              </p:nvSpPr>
              <p:spPr bwMode="auto">
                <a:xfrm>
                  <a:off x="4473713" y="2619000"/>
                  <a:ext cx="3244574" cy="4239000"/>
                </a:xfrm>
                <a:custGeom>
                  <a:avLst/>
                  <a:gdLst>
                    <a:gd name="T0" fmla="*/ 933 w 1279"/>
                    <a:gd name="T1" fmla="*/ 988 h 1671"/>
                    <a:gd name="T2" fmla="*/ 712 w 1279"/>
                    <a:gd name="T3" fmla="*/ 933 h 1671"/>
                    <a:gd name="T4" fmla="*/ 577 w 1279"/>
                    <a:gd name="T5" fmla="*/ 1207 h 1671"/>
                    <a:gd name="T6" fmla="*/ 303 w 1279"/>
                    <a:gd name="T7" fmla="*/ 1336 h 1671"/>
                    <a:gd name="T8" fmla="*/ 230 w 1279"/>
                    <a:gd name="T9" fmla="*/ 517 h 1671"/>
                    <a:gd name="T10" fmla="*/ 194 w 1279"/>
                    <a:gd name="T11" fmla="*/ 505 h 1671"/>
                    <a:gd name="T12" fmla="*/ 240 w 1279"/>
                    <a:gd name="T13" fmla="*/ 498 h 1671"/>
                    <a:gd name="T14" fmla="*/ 211 w 1279"/>
                    <a:gd name="T15" fmla="*/ 486 h 1671"/>
                    <a:gd name="T16" fmla="*/ 194 w 1279"/>
                    <a:gd name="T17" fmla="*/ 481 h 1671"/>
                    <a:gd name="T18" fmla="*/ 192 w 1279"/>
                    <a:gd name="T19" fmla="*/ 432 h 1671"/>
                    <a:gd name="T20" fmla="*/ 182 w 1279"/>
                    <a:gd name="T21" fmla="*/ 427 h 1671"/>
                    <a:gd name="T22" fmla="*/ 204 w 1279"/>
                    <a:gd name="T23" fmla="*/ 425 h 1671"/>
                    <a:gd name="T24" fmla="*/ 218 w 1279"/>
                    <a:gd name="T25" fmla="*/ 425 h 1671"/>
                    <a:gd name="T26" fmla="*/ 233 w 1279"/>
                    <a:gd name="T27" fmla="*/ 418 h 1671"/>
                    <a:gd name="T28" fmla="*/ 235 w 1279"/>
                    <a:gd name="T29" fmla="*/ 410 h 1671"/>
                    <a:gd name="T30" fmla="*/ 189 w 1279"/>
                    <a:gd name="T31" fmla="*/ 398 h 1671"/>
                    <a:gd name="T32" fmla="*/ 172 w 1279"/>
                    <a:gd name="T33" fmla="*/ 379 h 1671"/>
                    <a:gd name="T34" fmla="*/ 168 w 1279"/>
                    <a:gd name="T35" fmla="*/ 245 h 1671"/>
                    <a:gd name="T36" fmla="*/ 163 w 1279"/>
                    <a:gd name="T37" fmla="*/ 146 h 1671"/>
                    <a:gd name="T38" fmla="*/ 158 w 1279"/>
                    <a:gd name="T39" fmla="*/ 63 h 1671"/>
                    <a:gd name="T40" fmla="*/ 155 w 1279"/>
                    <a:gd name="T41" fmla="*/ 0 h 1671"/>
                    <a:gd name="T42" fmla="*/ 153 w 1279"/>
                    <a:gd name="T43" fmla="*/ 0 h 1671"/>
                    <a:gd name="T44" fmla="*/ 151 w 1279"/>
                    <a:gd name="T45" fmla="*/ 65 h 1671"/>
                    <a:gd name="T46" fmla="*/ 148 w 1279"/>
                    <a:gd name="T47" fmla="*/ 146 h 1671"/>
                    <a:gd name="T48" fmla="*/ 146 w 1279"/>
                    <a:gd name="T49" fmla="*/ 374 h 1671"/>
                    <a:gd name="T50" fmla="*/ 138 w 1279"/>
                    <a:gd name="T51" fmla="*/ 386 h 1671"/>
                    <a:gd name="T52" fmla="*/ 117 w 1279"/>
                    <a:gd name="T53" fmla="*/ 401 h 1671"/>
                    <a:gd name="T54" fmla="*/ 80 w 1279"/>
                    <a:gd name="T55" fmla="*/ 418 h 1671"/>
                    <a:gd name="T56" fmla="*/ 95 w 1279"/>
                    <a:gd name="T57" fmla="*/ 425 h 1671"/>
                    <a:gd name="T58" fmla="*/ 112 w 1279"/>
                    <a:gd name="T59" fmla="*/ 427 h 1671"/>
                    <a:gd name="T60" fmla="*/ 129 w 1279"/>
                    <a:gd name="T61" fmla="*/ 427 h 1671"/>
                    <a:gd name="T62" fmla="*/ 119 w 1279"/>
                    <a:gd name="T63" fmla="*/ 439 h 1671"/>
                    <a:gd name="T64" fmla="*/ 121 w 1279"/>
                    <a:gd name="T65" fmla="*/ 481 h 1671"/>
                    <a:gd name="T66" fmla="*/ 100 w 1279"/>
                    <a:gd name="T67" fmla="*/ 486 h 1671"/>
                    <a:gd name="T68" fmla="*/ 75 w 1279"/>
                    <a:gd name="T69" fmla="*/ 498 h 1671"/>
                    <a:gd name="T70" fmla="*/ 121 w 1279"/>
                    <a:gd name="T71" fmla="*/ 507 h 1671"/>
                    <a:gd name="T72" fmla="*/ 85 w 1279"/>
                    <a:gd name="T73" fmla="*/ 520 h 1671"/>
                    <a:gd name="T74" fmla="*/ 27 w 1279"/>
                    <a:gd name="T75" fmla="*/ 1333 h 1671"/>
                    <a:gd name="T76" fmla="*/ 126 w 1279"/>
                    <a:gd name="T77" fmla="*/ 498 h 1671"/>
                    <a:gd name="T78" fmla="*/ 121 w 1279"/>
                    <a:gd name="T79" fmla="*/ 498 h 1671"/>
                    <a:gd name="T80" fmla="*/ 121 w 1279"/>
                    <a:gd name="T81" fmla="*/ 568 h 1671"/>
                    <a:gd name="T82" fmla="*/ 119 w 1279"/>
                    <a:gd name="T83" fmla="*/ 656 h 1671"/>
                    <a:gd name="T84" fmla="*/ 138 w 1279"/>
                    <a:gd name="T85" fmla="*/ 799 h 1671"/>
                    <a:gd name="T86" fmla="*/ 124 w 1279"/>
                    <a:gd name="T87" fmla="*/ 814 h 1671"/>
                    <a:gd name="T88" fmla="*/ 119 w 1279"/>
                    <a:gd name="T89" fmla="*/ 937 h 1671"/>
                    <a:gd name="T90" fmla="*/ 141 w 1279"/>
                    <a:gd name="T91" fmla="*/ 1071 h 1671"/>
                    <a:gd name="T92" fmla="*/ 121 w 1279"/>
                    <a:gd name="T93" fmla="*/ 1188 h 1671"/>
                    <a:gd name="T94" fmla="*/ 129 w 1279"/>
                    <a:gd name="T95" fmla="*/ 1185 h 1671"/>
                    <a:gd name="T96" fmla="*/ 182 w 1279"/>
                    <a:gd name="T97" fmla="*/ 656 h 1671"/>
                    <a:gd name="T98" fmla="*/ 189 w 1279"/>
                    <a:gd name="T99" fmla="*/ 799 h 1671"/>
                    <a:gd name="T100" fmla="*/ 199 w 1279"/>
                    <a:gd name="T101" fmla="*/ 937 h 1671"/>
                    <a:gd name="T102" fmla="*/ 199 w 1279"/>
                    <a:gd name="T103" fmla="*/ 957 h 1671"/>
                    <a:gd name="T104" fmla="*/ 184 w 1279"/>
                    <a:gd name="T105" fmla="*/ 1185 h 1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79" h="1671">
                      <a:moveTo>
                        <a:pt x="1279" y="1154"/>
                      </a:moveTo>
                      <a:lnTo>
                        <a:pt x="1182" y="1178"/>
                      </a:lnTo>
                      <a:lnTo>
                        <a:pt x="1100" y="1212"/>
                      </a:lnTo>
                      <a:lnTo>
                        <a:pt x="1063" y="1212"/>
                      </a:lnTo>
                      <a:lnTo>
                        <a:pt x="1063" y="988"/>
                      </a:lnTo>
                      <a:lnTo>
                        <a:pt x="933" y="988"/>
                      </a:lnTo>
                      <a:lnTo>
                        <a:pt x="933" y="933"/>
                      </a:lnTo>
                      <a:lnTo>
                        <a:pt x="894" y="933"/>
                      </a:lnTo>
                      <a:lnTo>
                        <a:pt x="894" y="877"/>
                      </a:lnTo>
                      <a:lnTo>
                        <a:pt x="783" y="877"/>
                      </a:lnTo>
                      <a:lnTo>
                        <a:pt x="783" y="933"/>
                      </a:lnTo>
                      <a:lnTo>
                        <a:pt x="712" y="933"/>
                      </a:lnTo>
                      <a:lnTo>
                        <a:pt x="712" y="988"/>
                      </a:lnTo>
                      <a:lnTo>
                        <a:pt x="671" y="988"/>
                      </a:lnTo>
                      <a:lnTo>
                        <a:pt x="671" y="1183"/>
                      </a:lnTo>
                      <a:lnTo>
                        <a:pt x="659" y="1180"/>
                      </a:lnTo>
                      <a:lnTo>
                        <a:pt x="618" y="1188"/>
                      </a:lnTo>
                      <a:lnTo>
                        <a:pt x="577" y="1207"/>
                      </a:lnTo>
                      <a:lnTo>
                        <a:pt x="543" y="1236"/>
                      </a:lnTo>
                      <a:lnTo>
                        <a:pt x="519" y="1275"/>
                      </a:lnTo>
                      <a:lnTo>
                        <a:pt x="506" y="1309"/>
                      </a:lnTo>
                      <a:lnTo>
                        <a:pt x="315" y="1309"/>
                      </a:lnTo>
                      <a:lnTo>
                        <a:pt x="303" y="1314"/>
                      </a:lnTo>
                      <a:lnTo>
                        <a:pt x="303" y="1336"/>
                      </a:lnTo>
                      <a:lnTo>
                        <a:pt x="247" y="1333"/>
                      </a:lnTo>
                      <a:lnTo>
                        <a:pt x="243" y="520"/>
                      </a:lnTo>
                      <a:lnTo>
                        <a:pt x="243" y="520"/>
                      </a:lnTo>
                      <a:lnTo>
                        <a:pt x="240" y="520"/>
                      </a:lnTo>
                      <a:lnTo>
                        <a:pt x="235" y="517"/>
                      </a:lnTo>
                      <a:lnTo>
                        <a:pt x="230" y="517"/>
                      </a:lnTo>
                      <a:lnTo>
                        <a:pt x="230" y="517"/>
                      </a:lnTo>
                      <a:lnTo>
                        <a:pt x="230" y="510"/>
                      </a:lnTo>
                      <a:lnTo>
                        <a:pt x="228" y="507"/>
                      </a:lnTo>
                      <a:lnTo>
                        <a:pt x="221" y="507"/>
                      </a:lnTo>
                      <a:lnTo>
                        <a:pt x="209" y="507"/>
                      </a:lnTo>
                      <a:lnTo>
                        <a:pt x="194" y="505"/>
                      </a:lnTo>
                      <a:lnTo>
                        <a:pt x="184" y="505"/>
                      </a:lnTo>
                      <a:lnTo>
                        <a:pt x="184" y="500"/>
                      </a:lnTo>
                      <a:lnTo>
                        <a:pt x="192" y="500"/>
                      </a:lnTo>
                      <a:lnTo>
                        <a:pt x="211" y="500"/>
                      </a:lnTo>
                      <a:lnTo>
                        <a:pt x="228" y="498"/>
                      </a:lnTo>
                      <a:lnTo>
                        <a:pt x="240" y="498"/>
                      </a:lnTo>
                      <a:lnTo>
                        <a:pt x="247" y="495"/>
                      </a:lnTo>
                      <a:lnTo>
                        <a:pt x="247" y="493"/>
                      </a:lnTo>
                      <a:lnTo>
                        <a:pt x="247" y="490"/>
                      </a:lnTo>
                      <a:lnTo>
                        <a:pt x="240" y="488"/>
                      </a:lnTo>
                      <a:lnTo>
                        <a:pt x="228" y="486"/>
                      </a:lnTo>
                      <a:lnTo>
                        <a:pt x="211" y="486"/>
                      </a:lnTo>
                      <a:lnTo>
                        <a:pt x="189" y="486"/>
                      </a:lnTo>
                      <a:lnTo>
                        <a:pt x="184" y="486"/>
                      </a:lnTo>
                      <a:lnTo>
                        <a:pt x="184" y="483"/>
                      </a:lnTo>
                      <a:lnTo>
                        <a:pt x="187" y="483"/>
                      </a:lnTo>
                      <a:lnTo>
                        <a:pt x="192" y="481"/>
                      </a:lnTo>
                      <a:lnTo>
                        <a:pt x="194" y="481"/>
                      </a:lnTo>
                      <a:lnTo>
                        <a:pt x="194" y="478"/>
                      </a:lnTo>
                      <a:lnTo>
                        <a:pt x="194" y="469"/>
                      </a:lnTo>
                      <a:lnTo>
                        <a:pt x="192" y="459"/>
                      </a:lnTo>
                      <a:lnTo>
                        <a:pt x="192" y="449"/>
                      </a:lnTo>
                      <a:lnTo>
                        <a:pt x="192" y="439"/>
                      </a:lnTo>
                      <a:lnTo>
                        <a:pt x="192" y="432"/>
                      </a:lnTo>
                      <a:lnTo>
                        <a:pt x="192" y="430"/>
                      </a:lnTo>
                      <a:lnTo>
                        <a:pt x="192" y="430"/>
                      </a:lnTo>
                      <a:lnTo>
                        <a:pt x="189" y="427"/>
                      </a:lnTo>
                      <a:lnTo>
                        <a:pt x="184" y="427"/>
                      </a:lnTo>
                      <a:lnTo>
                        <a:pt x="182" y="427"/>
                      </a:lnTo>
                      <a:lnTo>
                        <a:pt x="182" y="427"/>
                      </a:lnTo>
                      <a:lnTo>
                        <a:pt x="184" y="427"/>
                      </a:lnTo>
                      <a:lnTo>
                        <a:pt x="189" y="427"/>
                      </a:lnTo>
                      <a:lnTo>
                        <a:pt x="189" y="427"/>
                      </a:lnTo>
                      <a:lnTo>
                        <a:pt x="199" y="427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9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8" y="425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30" y="418"/>
                      </a:lnTo>
                      <a:lnTo>
                        <a:pt x="233" y="418"/>
                      </a:lnTo>
                      <a:lnTo>
                        <a:pt x="233" y="418"/>
                      </a:lnTo>
                      <a:lnTo>
                        <a:pt x="235" y="415"/>
                      </a:lnTo>
                      <a:lnTo>
                        <a:pt x="235" y="413"/>
                      </a:lnTo>
                      <a:lnTo>
                        <a:pt x="235" y="413"/>
                      </a:lnTo>
                      <a:lnTo>
                        <a:pt x="235" y="410"/>
                      </a:lnTo>
                      <a:lnTo>
                        <a:pt x="235" y="410"/>
                      </a:lnTo>
                      <a:lnTo>
                        <a:pt x="221" y="403"/>
                      </a:lnTo>
                      <a:lnTo>
                        <a:pt x="218" y="403"/>
                      </a:lnTo>
                      <a:lnTo>
                        <a:pt x="209" y="401"/>
                      </a:lnTo>
                      <a:lnTo>
                        <a:pt x="197" y="401"/>
                      </a:lnTo>
                      <a:lnTo>
                        <a:pt x="194" y="401"/>
                      </a:lnTo>
                      <a:lnTo>
                        <a:pt x="189" y="398"/>
                      </a:lnTo>
                      <a:lnTo>
                        <a:pt x="187" y="396"/>
                      </a:lnTo>
                      <a:lnTo>
                        <a:pt x="182" y="393"/>
                      </a:lnTo>
                      <a:lnTo>
                        <a:pt x="180" y="391"/>
                      </a:lnTo>
                      <a:lnTo>
                        <a:pt x="177" y="386"/>
                      </a:lnTo>
                      <a:lnTo>
                        <a:pt x="175" y="381"/>
                      </a:lnTo>
                      <a:lnTo>
                        <a:pt x="172" y="379"/>
                      </a:lnTo>
                      <a:lnTo>
                        <a:pt x="170" y="374"/>
                      </a:lnTo>
                      <a:lnTo>
                        <a:pt x="170" y="374"/>
                      </a:lnTo>
                      <a:lnTo>
                        <a:pt x="168" y="374"/>
                      </a:lnTo>
                      <a:lnTo>
                        <a:pt x="168" y="374"/>
                      </a:lnTo>
                      <a:lnTo>
                        <a:pt x="168" y="245"/>
                      </a:lnTo>
                      <a:lnTo>
                        <a:pt x="168" y="245"/>
                      </a:lnTo>
                      <a:lnTo>
                        <a:pt x="165" y="243"/>
                      </a:lnTo>
                      <a:lnTo>
                        <a:pt x="165" y="243"/>
                      </a:lnTo>
                      <a:lnTo>
                        <a:pt x="163" y="243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0" y="146"/>
                      </a:lnTo>
                      <a:lnTo>
                        <a:pt x="160" y="146"/>
                      </a:lnTo>
                      <a:lnTo>
                        <a:pt x="160" y="65"/>
                      </a:lnTo>
                      <a:lnTo>
                        <a:pt x="160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0"/>
                      </a:lnTo>
                      <a:lnTo>
                        <a:pt x="158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2"/>
                      </a:lnTo>
                      <a:lnTo>
                        <a:pt x="153" y="2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48" y="146"/>
                      </a:lnTo>
                      <a:lnTo>
                        <a:pt x="148" y="146"/>
                      </a:lnTo>
                      <a:lnTo>
                        <a:pt x="148" y="243"/>
                      </a:lnTo>
                      <a:lnTo>
                        <a:pt x="148" y="243"/>
                      </a:lnTo>
                      <a:lnTo>
                        <a:pt x="146" y="245"/>
                      </a:lnTo>
                      <a:lnTo>
                        <a:pt x="146" y="245"/>
                      </a:lnTo>
                      <a:lnTo>
                        <a:pt x="146" y="374"/>
                      </a:lnTo>
                      <a:lnTo>
                        <a:pt x="146" y="374"/>
                      </a:lnTo>
                      <a:lnTo>
                        <a:pt x="143" y="374"/>
                      </a:lnTo>
                      <a:lnTo>
                        <a:pt x="143" y="374"/>
                      </a:lnTo>
                      <a:lnTo>
                        <a:pt x="141" y="379"/>
                      </a:lnTo>
                      <a:lnTo>
                        <a:pt x="141" y="384"/>
                      </a:lnTo>
                      <a:lnTo>
                        <a:pt x="138" y="386"/>
                      </a:lnTo>
                      <a:lnTo>
                        <a:pt x="136" y="391"/>
                      </a:lnTo>
                      <a:lnTo>
                        <a:pt x="131" y="393"/>
                      </a:lnTo>
                      <a:lnTo>
                        <a:pt x="129" y="396"/>
                      </a:lnTo>
                      <a:lnTo>
                        <a:pt x="124" y="398"/>
                      </a:lnTo>
                      <a:lnTo>
                        <a:pt x="121" y="401"/>
                      </a:lnTo>
                      <a:lnTo>
                        <a:pt x="117" y="401"/>
                      </a:lnTo>
                      <a:lnTo>
                        <a:pt x="105" y="403"/>
                      </a:lnTo>
                      <a:lnTo>
                        <a:pt x="97" y="403"/>
                      </a:lnTo>
                      <a:lnTo>
                        <a:pt x="92" y="405"/>
                      </a:lnTo>
                      <a:lnTo>
                        <a:pt x="80" y="413"/>
                      </a:lnTo>
                      <a:lnTo>
                        <a:pt x="80" y="413"/>
                      </a:lnTo>
                      <a:lnTo>
                        <a:pt x="80" y="418"/>
                      </a:lnTo>
                      <a:lnTo>
                        <a:pt x="80" y="418"/>
                      </a:lnTo>
                      <a:lnTo>
                        <a:pt x="80" y="420"/>
                      </a:lnTo>
                      <a:lnTo>
                        <a:pt x="85" y="420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100" y="425"/>
                      </a:lnTo>
                      <a:lnTo>
                        <a:pt x="100" y="425"/>
                      </a:lnTo>
                      <a:lnTo>
                        <a:pt x="102" y="425"/>
                      </a:lnTo>
                      <a:lnTo>
                        <a:pt x="102" y="425"/>
                      </a:lnTo>
                      <a:lnTo>
                        <a:pt x="107" y="427"/>
                      </a:lnTo>
                      <a:lnTo>
                        <a:pt x="112" y="427"/>
                      </a:lnTo>
                      <a:lnTo>
                        <a:pt x="112" y="427"/>
                      </a:lnTo>
                      <a:lnTo>
                        <a:pt x="119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9" y="427"/>
                      </a:lnTo>
                      <a:lnTo>
                        <a:pt x="129" y="427"/>
                      </a:lnTo>
                      <a:lnTo>
                        <a:pt x="126" y="430"/>
                      </a:lnTo>
                      <a:lnTo>
                        <a:pt x="121" y="430"/>
                      </a:lnTo>
                      <a:lnTo>
                        <a:pt x="119" y="430"/>
                      </a:lnTo>
                      <a:lnTo>
                        <a:pt x="119" y="432"/>
                      </a:lnTo>
                      <a:lnTo>
                        <a:pt x="119" y="439"/>
                      </a:lnTo>
                      <a:lnTo>
                        <a:pt x="119" y="449"/>
                      </a:lnTo>
                      <a:lnTo>
                        <a:pt x="119" y="459"/>
                      </a:lnTo>
                      <a:lnTo>
                        <a:pt x="119" y="469"/>
                      </a:lnTo>
                      <a:lnTo>
                        <a:pt x="119" y="478"/>
                      </a:lnTo>
                      <a:lnTo>
                        <a:pt x="119" y="481"/>
                      </a:lnTo>
                      <a:lnTo>
                        <a:pt x="121" y="481"/>
                      </a:lnTo>
                      <a:lnTo>
                        <a:pt x="124" y="483"/>
                      </a:lnTo>
                      <a:lnTo>
                        <a:pt x="129" y="483"/>
                      </a:lnTo>
                      <a:lnTo>
                        <a:pt x="131" y="483"/>
                      </a:lnTo>
                      <a:lnTo>
                        <a:pt x="131" y="486"/>
                      </a:lnTo>
                      <a:lnTo>
                        <a:pt x="119" y="486"/>
                      </a:lnTo>
                      <a:lnTo>
                        <a:pt x="100" y="486"/>
                      </a:lnTo>
                      <a:lnTo>
                        <a:pt x="83" y="488"/>
                      </a:lnTo>
                      <a:lnTo>
                        <a:pt x="73" y="490"/>
                      </a:lnTo>
                      <a:lnTo>
                        <a:pt x="66" y="490"/>
                      </a:lnTo>
                      <a:lnTo>
                        <a:pt x="66" y="495"/>
                      </a:lnTo>
                      <a:lnTo>
                        <a:pt x="68" y="498"/>
                      </a:lnTo>
                      <a:lnTo>
                        <a:pt x="75" y="498"/>
                      </a:lnTo>
                      <a:lnTo>
                        <a:pt x="88" y="500"/>
                      </a:lnTo>
                      <a:lnTo>
                        <a:pt x="105" y="500"/>
                      </a:lnTo>
                      <a:lnTo>
                        <a:pt x="124" y="500"/>
                      </a:lnTo>
                      <a:lnTo>
                        <a:pt x="131" y="500"/>
                      </a:lnTo>
                      <a:lnTo>
                        <a:pt x="131" y="505"/>
                      </a:lnTo>
                      <a:lnTo>
                        <a:pt x="121" y="507"/>
                      </a:lnTo>
                      <a:lnTo>
                        <a:pt x="107" y="507"/>
                      </a:lnTo>
                      <a:lnTo>
                        <a:pt x="95" y="507"/>
                      </a:lnTo>
                      <a:lnTo>
                        <a:pt x="88" y="510"/>
                      </a:lnTo>
                      <a:lnTo>
                        <a:pt x="88" y="510"/>
                      </a:lnTo>
                      <a:lnTo>
                        <a:pt x="88" y="520"/>
                      </a:lnTo>
                      <a:lnTo>
                        <a:pt x="85" y="520"/>
                      </a:lnTo>
                      <a:lnTo>
                        <a:pt x="80" y="520"/>
                      </a:lnTo>
                      <a:lnTo>
                        <a:pt x="75" y="520"/>
                      </a:lnTo>
                      <a:lnTo>
                        <a:pt x="73" y="520"/>
                      </a:lnTo>
                      <a:lnTo>
                        <a:pt x="73" y="520"/>
                      </a:lnTo>
                      <a:lnTo>
                        <a:pt x="78" y="1331"/>
                      </a:lnTo>
                      <a:lnTo>
                        <a:pt x="27" y="1333"/>
                      </a:lnTo>
                      <a:lnTo>
                        <a:pt x="27" y="1350"/>
                      </a:lnTo>
                      <a:lnTo>
                        <a:pt x="0" y="1353"/>
                      </a:lnTo>
                      <a:lnTo>
                        <a:pt x="0" y="1671"/>
                      </a:lnTo>
                      <a:lnTo>
                        <a:pt x="1279" y="1671"/>
                      </a:lnTo>
                      <a:lnTo>
                        <a:pt x="1279" y="1154"/>
                      </a:lnTo>
                      <a:close/>
                      <a:moveTo>
                        <a:pt x="126" y="498"/>
                      </a:moveTo>
                      <a:lnTo>
                        <a:pt x="124" y="498"/>
                      </a:lnTo>
                      <a:lnTo>
                        <a:pt x="121" y="498"/>
                      </a:lnTo>
                      <a:lnTo>
                        <a:pt x="119" y="498"/>
                      </a:lnTo>
                      <a:lnTo>
                        <a:pt x="117" y="498"/>
                      </a:lnTo>
                      <a:lnTo>
                        <a:pt x="119" y="498"/>
                      </a:lnTo>
                      <a:lnTo>
                        <a:pt x="121" y="498"/>
                      </a:lnTo>
                      <a:lnTo>
                        <a:pt x="124" y="498"/>
                      </a:lnTo>
                      <a:lnTo>
                        <a:pt x="126" y="498"/>
                      </a:lnTo>
                      <a:lnTo>
                        <a:pt x="131" y="498"/>
                      </a:lnTo>
                      <a:lnTo>
                        <a:pt x="126" y="498"/>
                      </a:lnTo>
                      <a:close/>
                      <a:moveTo>
                        <a:pt x="117" y="568"/>
                      </a:moveTo>
                      <a:lnTo>
                        <a:pt x="121" y="568"/>
                      </a:lnTo>
                      <a:lnTo>
                        <a:pt x="131" y="568"/>
                      </a:lnTo>
                      <a:lnTo>
                        <a:pt x="138" y="568"/>
                      </a:lnTo>
                      <a:lnTo>
                        <a:pt x="138" y="656"/>
                      </a:lnTo>
                      <a:lnTo>
                        <a:pt x="134" y="656"/>
                      </a:lnTo>
                      <a:lnTo>
                        <a:pt x="124" y="656"/>
                      </a:lnTo>
                      <a:lnTo>
                        <a:pt x="119" y="656"/>
                      </a:lnTo>
                      <a:lnTo>
                        <a:pt x="117" y="568"/>
                      </a:lnTo>
                      <a:close/>
                      <a:moveTo>
                        <a:pt x="119" y="673"/>
                      </a:moveTo>
                      <a:lnTo>
                        <a:pt x="126" y="673"/>
                      </a:lnTo>
                      <a:lnTo>
                        <a:pt x="136" y="673"/>
                      </a:lnTo>
                      <a:lnTo>
                        <a:pt x="138" y="673"/>
                      </a:lnTo>
                      <a:lnTo>
                        <a:pt x="138" y="799"/>
                      </a:lnTo>
                      <a:lnTo>
                        <a:pt x="136" y="799"/>
                      </a:lnTo>
                      <a:lnTo>
                        <a:pt x="126" y="799"/>
                      </a:lnTo>
                      <a:lnTo>
                        <a:pt x="119" y="799"/>
                      </a:lnTo>
                      <a:lnTo>
                        <a:pt x="119" y="673"/>
                      </a:lnTo>
                      <a:close/>
                      <a:moveTo>
                        <a:pt x="119" y="814"/>
                      </a:moveTo>
                      <a:lnTo>
                        <a:pt x="124" y="814"/>
                      </a:lnTo>
                      <a:lnTo>
                        <a:pt x="136" y="814"/>
                      </a:lnTo>
                      <a:lnTo>
                        <a:pt x="141" y="814"/>
                      </a:lnTo>
                      <a:lnTo>
                        <a:pt x="141" y="937"/>
                      </a:lnTo>
                      <a:lnTo>
                        <a:pt x="136" y="937"/>
                      </a:lnTo>
                      <a:lnTo>
                        <a:pt x="129" y="937"/>
                      </a:lnTo>
                      <a:lnTo>
                        <a:pt x="119" y="937"/>
                      </a:lnTo>
                      <a:lnTo>
                        <a:pt x="119" y="814"/>
                      </a:lnTo>
                      <a:close/>
                      <a:moveTo>
                        <a:pt x="119" y="957"/>
                      </a:moveTo>
                      <a:lnTo>
                        <a:pt x="126" y="957"/>
                      </a:lnTo>
                      <a:lnTo>
                        <a:pt x="136" y="957"/>
                      </a:lnTo>
                      <a:lnTo>
                        <a:pt x="141" y="957"/>
                      </a:lnTo>
                      <a:lnTo>
                        <a:pt x="141" y="1071"/>
                      </a:lnTo>
                      <a:lnTo>
                        <a:pt x="138" y="1071"/>
                      </a:lnTo>
                      <a:lnTo>
                        <a:pt x="129" y="1071"/>
                      </a:lnTo>
                      <a:lnTo>
                        <a:pt x="121" y="1073"/>
                      </a:lnTo>
                      <a:lnTo>
                        <a:pt x="119" y="957"/>
                      </a:lnTo>
                      <a:close/>
                      <a:moveTo>
                        <a:pt x="129" y="1185"/>
                      </a:moveTo>
                      <a:lnTo>
                        <a:pt x="121" y="1188"/>
                      </a:lnTo>
                      <a:lnTo>
                        <a:pt x="121" y="1095"/>
                      </a:lnTo>
                      <a:lnTo>
                        <a:pt x="126" y="1095"/>
                      </a:lnTo>
                      <a:lnTo>
                        <a:pt x="136" y="1095"/>
                      </a:lnTo>
                      <a:lnTo>
                        <a:pt x="141" y="1095"/>
                      </a:lnTo>
                      <a:lnTo>
                        <a:pt x="141" y="1185"/>
                      </a:lnTo>
                      <a:lnTo>
                        <a:pt x="129" y="1185"/>
                      </a:lnTo>
                      <a:close/>
                      <a:moveTo>
                        <a:pt x="182" y="568"/>
                      </a:moveTo>
                      <a:lnTo>
                        <a:pt x="189" y="568"/>
                      </a:lnTo>
                      <a:lnTo>
                        <a:pt x="197" y="568"/>
                      </a:lnTo>
                      <a:lnTo>
                        <a:pt x="197" y="656"/>
                      </a:lnTo>
                      <a:lnTo>
                        <a:pt x="194" y="656"/>
                      </a:lnTo>
                      <a:lnTo>
                        <a:pt x="182" y="656"/>
                      </a:lnTo>
                      <a:lnTo>
                        <a:pt x="182" y="568"/>
                      </a:lnTo>
                      <a:close/>
                      <a:moveTo>
                        <a:pt x="182" y="673"/>
                      </a:moveTo>
                      <a:lnTo>
                        <a:pt x="189" y="673"/>
                      </a:lnTo>
                      <a:lnTo>
                        <a:pt x="197" y="673"/>
                      </a:lnTo>
                      <a:lnTo>
                        <a:pt x="199" y="799"/>
                      </a:lnTo>
                      <a:lnTo>
                        <a:pt x="189" y="799"/>
                      </a:lnTo>
                      <a:lnTo>
                        <a:pt x="182" y="799"/>
                      </a:lnTo>
                      <a:lnTo>
                        <a:pt x="182" y="673"/>
                      </a:lnTo>
                      <a:close/>
                      <a:moveTo>
                        <a:pt x="182" y="814"/>
                      </a:moveTo>
                      <a:lnTo>
                        <a:pt x="194" y="814"/>
                      </a:lnTo>
                      <a:lnTo>
                        <a:pt x="199" y="814"/>
                      </a:lnTo>
                      <a:lnTo>
                        <a:pt x="199" y="937"/>
                      </a:lnTo>
                      <a:lnTo>
                        <a:pt x="192" y="937"/>
                      </a:lnTo>
                      <a:lnTo>
                        <a:pt x="184" y="937"/>
                      </a:lnTo>
                      <a:lnTo>
                        <a:pt x="182" y="814"/>
                      </a:lnTo>
                      <a:close/>
                      <a:moveTo>
                        <a:pt x="184" y="957"/>
                      </a:moveTo>
                      <a:lnTo>
                        <a:pt x="194" y="957"/>
                      </a:lnTo>
                      <a:lnTo>
                        <a:pt x="199" y="957"/>
                      </a:lnTo>
                      <a:lnTo>
                        <a:pt x="199" y="1071"/>
                      </a:lnTo>
                      <a:lnTo>
                        <a:pt x="192" y="1071"/>
                      </a:lnTo>
                      <a:lnTo>
                        <a:pt x="184" y="1071"/>
                      </a:lnTo>
                      <a:lnTo>
                        <a:pt x="184" y="957"/>
                      </a:lnTo>
                      <a:close/>
                      <a:moveTo>
                        <a:pt x="199" y="1188"/>
                      </a:moveTo>
                      <a:lnTo>
                        <a:pt x="184" y="1185"/>
                      </a:lnTo>
                      <a:lnTo>
                        <a:pt x="184" y="1098"/>
                      </a:lnTo>
                      <a:lnTo>
                        <a:pt x="197" y="1098"/>
                      </a:lnTo>
                      <a:lnTo>
                        <a:pt x="199" y="1098"/>
                      </a:lnTo>
                      <a:lnTo>
                        <a:pt x="201" y="1188"/>
                      </a:lnTo>
                      <a:lnTo>
                        <a:pt x="199" y="1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</p:grpSp>
          <p:grpSp>
            <p:nvGrpSpPr>
              <p:cNvPr id="64" name="îslídé"/>
              <p:cNvGrpSpPr/>
              <p:nvPr/>
            </p:nvGrpSpPr>
            <p:grpSpPr>
              <a:xfrm>
                <a:off x="9105479" y="4336608"/>
                <a:ext cx="3073817" cy="2521391"/>
                <a:chOff x="3175" y="2619000"/>
                <a:chExt cx="12188825" cy="4239000"/>
              </a:xfrm>
              <a:grpFill/>
            </p:grpSpPr>
            <p:sp>
              <p:nvSpPr>
                <p:cNvPr id="65" name="ïṣľidè"/>
                <p:cNvSpPr/>
                <p:nvPr/>
              </p:nvSpPr>
              <p:spPr bwMode="auto">
                <a:xfrm>
                  <a:off x="10164502" y="5375511"/>
                  <a:ext cx="2027498" cy="1482489"/>
                </a:xfrm>
                <a:custGeom>
                  <a:avLst/>
                  <a:gdLst>
                    <a:gd name="T0" fmla="*/ 1230 w 1276"/>
                    <a:gd name="T1" fmla="*/ 748 h 933"/>
                    <a:gd name="T2" fmla="*/ 1221 w 1276"/>
                    <a:gd name="T3" fmla="*/ 748 h 933"/>
                    <a:gd name="T4" fmla="*/ 1206 w 1276"/>
                    <a:gd name="T5" fmla="*/ 748 h 933"/>
                    <a:gd name="T6" fmla="*/ 1211 w 1276"/>
                    <a:gd name="T7" fmla="*/ 216 h 933"/>
                    <a:gd name="T8" fmla="*/ 1218 w 1276"/>
                    <a:gd name="T9" fmla="*/ 216 h 933"/>
                    <a:gd name="T10" fmla="*/ 1221 w 1276"/>
                    <a:gd name="T11" fmla="*/ 214 h 933"/>
                    <a:gd name="T12" fmla="*/ 1218 w 1276"/>
                    <a:gd name="T13" fmla="*/ 185 h 933"/>
                    <a:gd name="T14" fmla="*/ 1206 w 1276"/>
                    <a:gd name="T15" fmla="*/ 182 h 933"/>
                    <a:gd name="T16" fmla="*/ 1192 w 1276"/>
                    <a:gd name="T17" fmla="*/ 180 h 933"/>
                    <a:gd name="T18" fmla="*/ 1182 w 1276"/>
                    <a:gd name="T19" fmla="*/ 0 h 933"/>
                    <a:gd name="T20" fmla="*/ 1172 w 1276"/>
                    <a:gd name="T21" fmla="*/ 180 h 933"/>
                    <a:gd name="T22" fmla="*/ 1158 w 1276"/>
                    <a:gd name="T23" fmla="*/ 180 h 933"/>
                    <a:gd name="T24" fmla="*/ 1143 w 1276"/>
                    <a:gd name="T25" fmla="*/ 182 h 933"/>
                    <a:gd name="T26" fmla="*/ 1141 w 1276"/>
                    <a:gd name="T27" fmla="*/ 212 h 933"/>
                    <a:gd name="T28" fmla="*/ 1143 w 1276"/>
                    <a:gd name="T29" fmla="*/ 214 h 933"/>
                    <a:gd name="T30" fmla="*/ 1151 w 1276"/>
                    <a:gd name="T31" fmla="*/ 214 h 933"/>
                    <a:gd name="T32" fmla="*/ 1071 w 1276"/>
                    <a:gd name="T33" fmla="*/ 659 h 933"/>
                    <a:gd name="T34" fmla="*/ 659 w 1276"/>
                    <a:gd name="T35" fmla="*/ 496 h 933"/>
                    <a:gd name="T36" fmla="*/ 666 w 1276"/>
                    <a:gd name="T37" fmla="*/ 491 h 933"/>
                    <a:gd name="T38" fmla="*/ 611 w 1276"/>
                    <a:gd name="T39" fmla="*/ 430 h 933"/>
                    <a:gd name="T40" fmla="*/ 620 w 1276"/>
                    <a:gd name="T41" fmla="*/ 425 h 933"/>
                    <a:gd name="T42" fmla="*/ 606 w 1276"/>
                    <a:gd name="T43" fmla="*/ 420 h 933"/>
                    <a:gd name="T44" fmla="*/ 608 w 1276"/>
                    <a:gd name="T45" fmla="*/ 406 h 933"/>
                    <a:gd name="T46" fmla="*/ 606 w 1276"/>
                    <a:gd name="T47" fmla="*/ 389 h 933"/>
                    <a:gd name="T48" fmla="*/ 594 w 1276"/>
                    <a:gd name="T49" fmla="*/ 379 h 933"/>
                    <a:gd name="T50" fmla="*/ 586 w 1276"/>
                    <a:gd name="T51" fmla="*/ 377 h 933"/>
                    <a:gd name="T52" fmla="*/ 569 w 1276"/>
                    <a:gd name="T53" fmla="*/ 377 h 933"/>
                    <a:gd name="T54" fmla="*/ 562 w 1276"/>
                    <a:gd name="T55" fmla="*/ 379 h 933"/>
                    <a:gd name="T56" fmla="*/ 552 w 1276"/>
                    <a:gd name="T57" fmla="*/ 391 h 933"/>
                    <a:gd name="T58" fmla="*/ 548 w 1276"/>
                    <a:gd name="T59" fmla="*/ 399 h 933"/>
                    <a:gd name="T60" fmla="*/ 548 w 1276"/>
                    <a:gd name="T61" fmla="*/ 413 h 933"/>
                    <a:gd name="T62" fmla="*/ 552 w 1276"/>
                    <a:gd name="T63" fmla="*/ 423 h 933"/>
                    <a:gd name="T64" fmla="*/ 538 w 1276"/>
                    <a:gd name="T65" fmla="*/ 425 h 933"/>
                    <a:gd name="T66" fmla="*/ 548 w 1276"/>
                    <a:gd name="T67" fmla="*/ 430 h 933"/>
                    <a:gd name="T68" fmla="*/ 519 w 1276"/>
                    <a:gd name="T69" fmla="*/ 491 h 933"/>
                    <a:gd name="T70" fmla="*/ 412 w 1276"/>
                    <a:gd name="T71" fmla="*/ 491 h 933"/>
                    <a:gd name="T72" fmla="*/ 402 w 1276"/>
                    <a:gd name="T73" fmla="*/ 491 h 933"/>
                    <a:gd name="T74" fmla="*/ 359 w 1276"/>
                    <a:gd name="T75" fmla="*/ 464 h 933"/>
                    <a:gd name="T76" fmla="*/ 366 w 1276"/>
                    <a:gd name="T77" fmla="*/ 459 h 933"/>
                    <a:gd name="T78" fmla="*/ 204 w 1276"/>
                    <a:gd name="T79" fmla="*/ 447 h 933"/>
                    <a:gd name="T80" fmla="*/ 194 w 1276"/>
                    <a:gd name="T81" fmla="*/ 416 h 933"/>
                    <a:gd name="T82" fmla="*/ 177 w 1276"/>
                    <a:gd name="T83" fmla="*/ 391 h 933"/>
                    <a:gd name="T84" fmla="*/ 155 w 1276"/>
                    <a:gd name="T85" fmla="*/ 369 h 933"/>
                    <a:gd name="T86" fmla="*/ 141 w 1276"/>
                    <a:gd name="T87" fmla="*/ 360 h 933"/>
                    <a:gd name="T88" fmla="*/ 114 w 1276"/>
                    <a:gd name="T89" fmla="*/ 350 h 933"/>
                    <a:gd name="T90" fmla="*/ 112 w 1276"/>
                    <a:gd name="T91" fmla="*/ 348 h 933"/>
                    <a:gd name="T92" fmla="*/ 97 w 1276"/>
                    <a:gd name="T93" fmla="*/ 345 h 933"/>
                    <a:gd name="T94" fmla="*/ 92 w 1276"/>
                    <a:gd name="T95" fmla="*/ 345 h 933"/>
                    <a:gd name="T96" fmla="*/ 88 w 1276"/>
                    <a:gd name="T97" fmla="*/ 345 h 933"/>
                    <a:gd name="T98" fmla="*/ 78 w 1276"/>
                    <a:gd name="T99" fmla="*/ 263 h 933"/>
                    <a:gd name="T100" fmla="*/ 73 w 1276"/>
                    <a:gd name="T101" fmla="*/ 345 h 933"/>
                    <a:gd name="T102" fmla="*/ 68 w 1276"/>
                    <a:gd name="T103" fmla="*/ 345 h 933"/>
                    <a:gd name="T104" fmla="*/ 51 w 1276"/>
                    <a:gd name="T105" fmla="*/ 348 h 933"/>
                    <a:gd name="T106" fmla="*/ 51 w 1276"/>
                    <a:gd name="T107" fmla="*/ 348 h 933"/>
                    <a:gd name="T108" fmla="*/ 37 w 1276"/>
                    <a:gd name="T109" fmla="*/ 355 h 933"/>
                    <a:gd name="T110" fmla="*/ 22 w 1276"/>
                    <a:gd name="T111" fmla="*/ 360 h 933"/>
                    <a:gd name="T112" fmla="*/ 0 w 1276"/>
                    <a:gd name="T113" fmla="*/ 374 h 933"/>
                    <a:gd name="T114" fmla="*/ 1276 w 1276"/>
                    <a:gd name="T115" fmla="*/ 933 h 933"/>
                    <a:gd name="T116" fmla="*/ 1233 w 1276"/>
                    <a:gd name="T117" fmla="*/ 739 h 9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276" h="933">
                      <a:moveTo>
                        <a:pt x="1233" y="746"/>
                      </a:moveTo>
                      <a:lnTo>
                        <a:pt x="1230" y="748"/>
                      </a:lnTo>
                      <a:lnTo>
                        <a:pt x="1228" y="748"/>
                      </a:lnTo>
                      <a:lnTo>
                        <a:pt x="1221" y="748"/>
                      </a:lnTo>
                      <a:lnTo>
                        <a:pt x="1216" y="748"/>
                      </a:lnTo>
                      <a:lnTo>
                        <a:pt x="1206" y="748"/>
                      </a:lnTo>
                      <a:lnTo>
                        <a:pt x="1206" y="741"/>
                      </a:lnTo>
                      <a:lnTo>
                        <a:pt x="1211" y="216"/>
                      </a:lnTo>
                      <a:lnTo>
                        <a:pt x="1213" y="216"/>
                      </a:lnTo>
                      <a:lnTo>
                        <a:pt x="1218" y="216"/>
                      </a:lnTo>
                      <a:lnTo>
                        <a:pt x="1221" y="214"/>
                      </a:lnTo>
                      <a:lnTo>
                        <a:pt x="1221" y="214"/>
                      </a:lnTo>
                      <a:lnTo>
                        <a:pt x="1221" y="185"/>
                      </a:lnTo>
                      <a:lnTo>
                        <a:pt x="1218" y="185"/>
                      </a:lnTo>
                      <a:lnTo>
                        <a:pt x="1213" y="182"/>
                      </a:lnTo>
                      <a:lnTo>
                        <a:pt x="1206" y="182"/>
                      </a:lnTo>
                      <a:lnTo>
                        <a:pt x="1197" y="180"/>
                      </a:lnTo>
                      <a:lnTo>
                        <a:pt x="1192" y="180"/>
                      </a:lnTo>
                      <a:lnTo>
                        <a:pt x="1192" y="93"/>
                      </a:lnTo>
                      <a:lnTo>
                        <a:pt x="1182" y="0"/>
                      </a:lnTo>
                      <a:lnTo>
                        <a:pt x="1175" y="90"/>
                      </a:lnTo>
                      <a:lnTo>
                        <a:pt x="1172" y="180"/>
                      </a:lnTo>
                      <a:lnTo>
                        <a:pt x="1165" y="180"/>
                      </a:lnTo>
                      <a:lnTo>
                        <a:pt x="1158" y="180"/>
                      </a:lnTo>
                      <a:lnTo>
                        <a:pt x="1151" y="180"/>
                      </a:lnTo>
                      <a:lnTo>
                        <a:pt x="1143" y="182"/>
                      </a:lnTo>
                      <a:lnTo>
                        <a:pt x="1141" y="182"/>
                      </a:lnTo>
                      <a:lnTo>
                        <a:pt x="1141" y="212"/>
                      </a:lnTo>
                      <a:lnTo>
                        <a:pt x="1141" y="212"/>
                      </a:lnTo>
                      <a:lnTo>
                        <a:pt x="1143" y="214"/>
                      </a:lnTo>
                      <a:lnTo>
                        <a:pt x="1148" y="214"/>
                      </a:lnTo>
                      <a:lnTo>
                        <a:pt x="1151" y="214"/>
                      </a:lnTo>
                      <a:lnTo>
                        <a:pt x="1146" y="714"/>
                      </a:lnTo>
                      <a:lnTo>
                        <a:pt x="1071" y="659"/>
                      </a:lnTo>
                      <a:lnTo>
                        <a:pt x="661" y="651"/>
                      </a:lnTo>
                      <a:lnTo>
                        <a:pt x="659" y="496"/>
                      </a:lnTo>
                      <a:lnTo>
                        <a:pt x="666" y="496"/>
                      </a:lnTo>
                      <a:lnTo>
                        <a:pt x="666" y="491"/>
                      </a:lnTo>
                      <a:lnTo>
                        <a:pt x="611" y="491"/>
                      </a:lnTo>
                      <a:lnTo>
                        <a:pt x="611" y="430"/>
                      </a:lnTo>
                      <a:lnTo>
                        <a:pt x="620" y="428"/>
                      </a:lnTo>
                      <a:lnTo>
                        <a:pt x="620" y="425"/>
                      </a:lnTo>
                      <a:lnTo>
                        <a:pt x="603" y="423"/>
                      </a:lnTo>
                      <a:lnTo>
                        <a:pt x="606" y="420"/>
                      </a:lnTo>
                      <a:lnTo>
                        <a:pt x="608" y="413"/>
                      </a:lnTo>
                      <a:lnTo>
                        <a:pt x="608" y="406"/>
                      </a:lnTo>
                      <a:lnTo>
                        <a:pt x="608" y="399"/>
                      </a:lnTo>
                      <a:lnTo>
                        <a:pt x="606" y="389"/>
                      </a:lnTo>
                      <a:lnTo>
                        <a:pt x="601" y="384"/>
                      </a:lnTo>
                      <a:lnTo>
                        <a:pt x="594" y="379"/>
                      </a:lnTo>
                      <a:lnTo>
                        <a:pt x="586" y="377"/>
                      </a:lnTo>
                      <a:lnTo>
                        <a:pt x="586" y="377"/>
                      </a:lnTo>
                      <a:lnTo>
                        <a:pt x="577" y="374"/>
                      </a:lnTo>
                      <a:lnTo>
                        <a:pt x="569" y="377"/>
                      </a:lnTo>
                      <a:lnTo>
                        <a:pt x="569" y="377"/>
                      </a:lnTo>
                      <a:lnTo>
                        <a:pt x="562" y="379"/>
                      </a:lnTo>
                      <a:lnTo>
                        <a:pt x="557" y="384"/>
                      </a:lnTo>
                      <a:lnTo>
                        <a:pt x="552" y="391"/>
                      </a:lnTo>
                      <a:lnTo>
                        <a:pt x="548" y="399"/>
                      </a:lnTo>
                      <a:lnTo>
                        <a:pt x="548" y="399"/>
                      </a:lnTo>
                      <a:lnTo>
                        <a:pt x="548" y="406"/>
                      </a:lnTo>
                      <a:lnTo>
                        <a:pt x="548" y="413"/>
                      </a:lnTo>
                      <a:lnTo>
                        <a:pt x="552" y="420"/>
                      </a:lnTo>
                      <a:lnTo>
                        <a:pt x="552" y="423"/>
                      </a:lnTo>
                      <a:lnTo>
                        <a:pt x="552" y="423"/>
                      </a:lnTo>
                      <a:lnTo>
                        <a:pt x="538" y="425"/>
                      </a:lnTo>
                      <a:lnTo>
                        <a:pt x="538" y="430"/>
                      </a:lnTo>
                      <a:lnTo>
                        <a:pt x="548" y="430"/>
                      </a:lnTo>
                      <a:lnTo>
                        <a:pt x="550" y="491"/>
                      </a:lnTo>
                      <a:lnTo>
                        <a:pt x="519" y="491"/>
                      </a:lnTo>
                      <a:lnTo>
                        <a:pt x="509" y="491"/>
                      </a:lnTo>
                      <a:lnTo>
                        <a:pt x="412" y="491"/>
                      </a:lnTo>
                      <a:lnTo>
                        <a:pt x="412" y="491"/>
                      </a:lnTo>
                      <a:lnTo>
                        <a:pt x="402" y="491"/>
                      </a:lnTo>
                      <a:lnTo>
                        <a:pt x="359" y="491"/>
                      </a:lnTo>
                      <a:lnTo>
                        <a:pt x="359" y="464"/>
                      </a:lnTo>
                      <a:lnTo>
                        <a:pt x="366" y="464"/>
                      </a:lnTo>
                      <a:lnTo>
                        <a:pt x="366" y="459"/>
                      </a:lnTo>
                      <a:lnTo>
                        <a:pt x="206" y="459"/>
                      </a:lnTo>
                      <a:lnTo>
                        <a:pt x="204" y="447"/>
                      </a:lnTo>
                      <a:lnTo>
                        <a:pt x="201" y="430"/>
                      </a:lnTo>
                      <a:lnTo>
                        <a:pt x="194" y="416"/>
                      </a:lnTo>
                      <a:lnTo>
                        <a:pt x="187" y="403"/>
                      </a:lnTo>
                      <a:lnTo>
                        <a:pt x="177" y="391"/>
                      </a:lnTo>
                      <a:lnTo>
                        <a:pt x="167" y="379"/>
                      </a:lnTo>
                      <a:lnTo>
                        <a:pt x="155" y="369"/>
                      </a:lnTo>
                      <a:lnTo>
                        <a:pt x="141" y="362"/>
                      </a:lnTo>
                      <a:lnTo>
                        <a:pt x="141" y="360"/>
                      </a:lnTo>
                      <a:lnTo>
                        <a:pt x="126" y="355"/>
                      </a:lnTo>
                      <a:lnTo>
                        <a:pt x="114" y="350"/>
                      </a:lnTo>
                      <a:lnTo>
                        <a:pt x="114" y="348"/>
                      </a:lnTo>
                      <a:lnTo>
                        <a:pt x="112" y="348"/>
                      </a:lnTo>
                      <a:lnTo>
                        <a:pt x="112" y="348"/>
                      </a:lnTo>
                      <a:lnTo>
                        <a:pt x="97" y="345"/>
                      </a:lnTo>
                      <a:lnTo>
                        <a:pt x="95" y="345"/>
                      </a:lnTo>
                      <a:lnTo>
                        <a:pt x="92" y="345"/>
                      </a:lnTo>
                      <a:lnTo>
                        <a:pt x="90" y="345"/>
                      </a:lnTo>
                      <a:lnTo>
                        <a:pt x="88" y="345"/>
                      </a:lnTo>
                      <a:lnTo>
                        <a:pt x="90" y="263"/>
                      </a:lnTo>
                      <a:lnTo>
                        <a:pt x="78" y="263"/>
                      </a:lnTo>
                      <a:lnTo>
                        <a:pt x="75" y="345"/>
                      </a:lnTo>
                      <a:lnTo>
                        <a:pt x="73" y="345"/>
                      </a:lnTo>
                      <a:lnTo>
                        <a:pt x="71" y="345"/>
                      </a:lnTo>
                      <a:lnTo>
                        <a:pt x="68" y="345"/>
                      </a:lnTo>
                      <a:lnTo>
                        <a:pt x="54" y="348"/>
                      </a:lnTo>
                      <a:lnTo>
                        <a:pt x="51" y="348"/>
                      </a:lnTo>
                      <a:lnTo>
                        <a:pt x="51" y="348"/>
                      </a:lnTo>
                      <a:lnTo>
                        <a:pt x="51" y="348"/>
                      </a:lnTo>
                      <a:lnTo>
                        <a:pt x="51" y="350"/>
                      </a:lnTo>
                      <a:lnTo>
                        <a:pt x="37" y="355"/>
                      </a:lnTo>
                      <a:lnTo>
                        <a:pt x="22" y="360"/>
                      </a:lnTo>
                      <a:lnTo>
                        <a:pt x="22" y="360"/>
                      </a:lnTo>
                      <a:lnTo>
                        <a:pt x="8" y="369"/>
                      </a:lnTo>
                      <a:lnTo>
                        <a:pt x="0" y="374"/>
                      </a:lnTo>
                      <a:lnTo>
                        <a:pt x="0" y="933"/>
                      </a:lnTo>
                      <a:lnTo>
                        <a:pt x="1276" y="933"/>
                      </a:lnTo>
                      <a:lnTo>
                        <a:pt x="1276" y="739"/>
                      </a:lnTo>
                      <a:lnTo>
                        <a:pt x="1233" y="739"/>
                      </a:lnTo>
                      <a:lnTo>
                        <a:pt x="1233" y="7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66" name="îSļiḍè"/>
                <p:cNvSpPr/>
                <p:nvPr/>
              </p:nvSpPr>
              <p:spPr bwMode="auto">
                <a:xfrm>
                  <a:off x="8129058" y="4353817"/>
                  <a:ext cx="2035444" cy="2504183"/>
                </a:xfrm>
                <a:custGeom>
                  <a:avLst/>
                  <a:gdLst>
                    <a:gd name="T0" fmla="*/ 1247 w 1281"/>
                    <a:gd name="T1" fmla="*/ 1059 h 1576"/>
                    <a:gd name="T2" fmla="*/ 1063 w 1281"/>
                    <a:gd name="T3" fmla="*/ 1107 h 1576"/>
                    <a:gd name="T4" fmla="*/ 1010 w 1281"/>
                    <a:gd name="T5" fmla="*/ 634 h 1576"/>
                    <a:gd name="T6" fmla="*/ 879 w 1281"/>
                    <a:gd name="T7" fmla="*/ 801 h 1576"/>
                    <a:gd name="T8" fmla="*/ 831 w 1281"/>
                    <a:gd name="T9" fmla="*/ 306 h 1576"/>
                    <a:gd name="T10" fmla="*/ 882 w 1281"/>
                    <a:gd name="T11" fmla="*/ 296 h 1576"/>
                    <a:gd name="T12" fmla="*/ 882 w 1281"/>
                    <a:gd name="T13" fmla="*/ 264 h 1576"/>
                    <a:gd name="T14" fmla="*/ 884 w 1281"/>
                    <a:gd name="T15" fmla="*/ 245 h 1576"/>
                    <a:gd name="T16" fmla="*/ 879 w 1281"/>
                    <a:gd name="T17" fmla="*/ 89 h 1576"/>
                    <a:gd name="T18" fmla="*/ 877 w 1281"/>
                    <a:gd name="T19" fmla="*/ 143 h 1576"/>
                    <a:gd name="T20" fmla="*/ 795 w 1281"/>
                    <a:gd name="T21" fmla="*/ 111 h 1576"/>
                    <a:gd name="T22" fmla="*/ 790 w 1281"/>
                    <a:gd name="T23" fmla="*/ 145 h 1576"/>
                    <a:gd name="T24" fmla="*/ 710 w 1281"/>
                    <a:gd name="T25" fmla="*/ 114 h 1576"/>
                    <a:gd name="T26" fmla="*/ 703 w 1281"/>
                    <a:gd name="T27" fmla="*/ 89 h 1576"/>
                    <a:gd name="T28" fmla="*/ 623 w 1281"/>
                    <a:gd name="T29" fmla="*/ 153 h 1576"/>
                    <a:gd name="T30" fmla="*/ 615 w 1281"/>
                    <a:gd name="T31" fmla="*/ 153 h 1576"/>
                    <a:gd name="T32" fmla="*/ 615 w 1281"/>
                    <a:gd name="T33" fmla="*/ 89 h 1576"/>
                    <a:gd name="T34" fmla="*/ 536 w 1281"/>
                    <a:gd name="T35" fmla="*/ 153 h 1576"/>
                    <a:gd name="T36" fmla="*/ 528 w 1281"/>
                    <a:gd name="T37" fmla="*/ 153 h 1576"/>
                    <a:gd name="T38" fmla="*/ 526 w 1281"/>
                    <a:gd name="T39" fmla="*/ 0 h 1576"/>
                    <a:gd name="T40" fmla="*/ 521 w 1281"/>
                    <a:gd name="T41" fmla="*/ 145 h 1576"/>
                    <a:gd name="T42" fmla="*/ 499 w 1281"/>
                    <a:gd name="T43" fmla="*/ 189 h 1576"/>
                    <a:gd name="T44" fmla="*/ 468 w 1281"/>
                    <a:gd name="T45" fmla="*/ 191 h 1576"/>
                    <a:gd name="T46" fmla="*/ 448 w 1281"/>
                    <a:gd name="T47" fmla="*/ 191 h 1576"/>
                    <a:gd name="T48" fmla="*/ 429 w 1281"/>
                    <a:gd name="T49" fmla="*/ 194 h 1576"/>
                    <a:gd name="T50" fmla="*/ 412 w 1281"/>
                    <a:gd name="T51" fmla="*/ 196 h 1576"/>
                    <a:gd name="T52" fmla="*/ 395 w 1281"/>
                    <a:gd name="T53" fmla="*/ 199 h 1576"/>
                    <a:gd name="T54" fmla="*/ 366 w 1281"/>
                    <a:gd name="T55" fmla="*/ 206 h 1576"/>
                    <a:gd name="T56" fmla="*/ 354 w 1281"/>
                    <a:gd name="T57" fmla="*/ 208 h 1576"/>
                    <a:gd name="T58" fmla="*/ 347 w 1281"/>
                    <a:gd name="T59" fmla="*/ 213 h 1576"/>
                    <a:gd name="T60" fmla="*/ 342 w 1281"/>
                    <a:gd name="T61" fmla="*/ 216 h 1576"/>
                    <a:gd name="T62" fmla="*/ 342 w 1281"/>
                    <a:gd name="T63" fmla="*/ 216 h 1576"/>
                    <a:gd name="T64" fmla="*/ 337 w 1281"/>
                    <a:gd name="T65" fmla="*/ 221 h 1576"/>
                    <a:gd name="T66" fmla="*/ 339 w 1281"/>
                    <a:gd name="T67" fmla="*/ 228 h 1576"/>
                    <a:gd name="T68" fmla="*/ 337 w 1281"/>
                    <a:gd name="T69" fmla="*/ 223 h 1576"/>
                    <a:gd name="T70" fmla="*/ 337 w 1281"/>
                    <a:gd name="T71" fmla="*/ 228 h 1576"/>
                    <a:gd name="T72" fmla="*/ 339 w 1281"/>
                    <a:gd name="T73" fmla="*/ 230 h 1576"/>
                    <a:gd name="T74" fmla="*/ 342 w 1281"/>
                    <a:gd name="T75" fmla="*/ 233 h 1576"/>
                    <a:gd name="T76" fmla="*/ 344 w 1281"/>
                    <a:gd name="T77" fmla="*/ 238 h 1576"/>
                    <a:gd name="T78" fmla="*/ 352 w 1281"/>
                    <a:gd name="T79" fmla="*/ 240 h 1576"/>
                    <a:gd name="T80" fmla="*/ 359 w 1281"/>
                    <a:gd name="T81" fmla="*/ 242 h 1576"/>
                    <a:gd name="T82" fmla="*/ 368 w 1281"/>
                    <a:gd name="T83" fmla="*/ 245 h 1576"/>
                    <a:gd name="T84" fmla="*/ 378 w 1281"/>
                    <a:gd name="T85" fmla="*/ 247 h 1576"/>
                    <a:gd name="T86" fmla="*/ 390 w 1281"/>
                    <a:gd name="T87" fmla="*/ 250 h 1576"/>
                    <a:gd name="T88" fmla="*/ 400 w 1281"/>
                    <a:gd name="T89" fmla="*/ 252 h 1576"/>
                    <a:gd name="T90" fmla="*/ 402 w 1281"/>
                    <a:gd name="T91" fmla="*/ 310 h 1576"/>
                    <a:gd name="T92" fmla="*/ 402 w 1281"/>
                    <a:gd name="T93" fmla="*/ 371 h 1576"/>
                    <a:gd name="T94" fmla="*/ 402 w 1281"/>
                    <a:gd name="T95" fmla="*/ 400 h 1576"/>
                    <a:gd name="T96" fmla="*/ 400 w 1281"/>
                    <a:gd name="T97" fmla="*/ 1260 h 1576"/>
                    <a:gd name="T98" fmla="*/ 90 w 1281"/>
                    <a:gd name="T99" fmla="*/ 383 h 1576"/>
                    <a:gd name="T100" fmla="*/ 10 w 1281"/>
                    <a:gd name="T101" fmla="*/ 1224 h 1576"/>
                    <a:gd name="T102" fmla="*/ 1281 w 1281"/>
                    <a:gd name="T103" fmla="*/ 1576 h 1576"/>
                    <a:gd name="T104" fmla="*/ 352 w 1281"/>
                    <a:gd name="T105" fmla="*/ 228 h 1576"/>
                    <a:gd name="T106" fmla="*/ 342 w 1281"/>
                    <a:gd name="T107" fmla="*/ 225 h 1576"/>
                    <a:gd name="T108" fmla="*/ 342 w 1281"/>
                    <a:gd name="T109" fmla="*/ 228 h 1576"/>
                    <a:gd name="T110" fmla="*/ 410 w 1281"/>
                    <a:gd name="T111" fmla="*/ 199 h 1576"/>
                    <a:gd name="T112" fmla="*/ 412 w 1281"/>
                    <a:gd name="T113" fmla="*/ 206 h 1576"/>
                    <a:gd name="T114" fmla="*/ 419 w 1281"/>
                    <a:gd name="T115" fmla="*/ 211 h 1576"/>
                    <a:gd name="T116" fmla="*/ 427 w 1281"/>
                    <a:gd name="T117" fmla="*/ 196 h 1576"/>
                    <a:gd name="T118" fmla="*/ 429 w 1281"/>
                    <a:gd name="T119" fmla="*/ 204 h 1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281" h="1576">
                      <a:moveTo>
                        <a:pt x="1281" y="1017"/>
                      </a:moveTo>
                      <a:lnTo>
                        <a:pt x="1277" y="1022"/>
                      </a:lnTo>
                      <a:lnTo>
                        <a:pt x="1264" y="1032"/>
                      </a:lnTo>
                      <a:lnTo>
                        <a:pt x="1255" y="1044"/>
                      </a:lnTo>
                      <a:lnTo>
                        <a:pt x="1247" y="1059"/>
                      </a:lnTo>
                      <a:lnTo>
                        <a:pt x="1240" y="1073"/>
                      </a:lnTo>
                      <a:lnTo>
                        <a:pt x="1235" y="1090"/>
                      </a:lnTo>
                      <a:lnTo>
                        <a:pt x="1235" y="1102"/>
                      </a:lnTo>
                      <a:lnTo>
                        <a:pt x="1063" y="1102"/>
                      </a:lnTo>
                      <a:lnTo>
                        <a:pt x="1063" y="1107"/>
                      </a:lnTo>
                      <a:lnTo>
                        <a:pt x="1071" y="1107"/>
                      </a:lnTo>
                      <a:lnTo>
                        <a:pt x="1071" y="1134"/>
                      </a:lnTo>
                      <a:lnTo>
                        <a:pt x="1051" y="1134"/>
                      </a:lnTo>
                      <a:lnTo>
                        <a:pt x="1051" y="634"/>
                      </a:lnTo>
                      <a:lnTo>
                        <a:pt x="1010" y="634"/>
                      </a:lnTo>
                      <a:lnTo>
                        <a:pt x="1010" y="602"/>
                      </a:lnTo>
                      <a:lnTo>
                        <a:pt x="925" y="602"/>
                      </a:lnTo>
                      <a:lnTo>
                        <a:pt x="925" y="634"/>
                      </a:lnTo>
                      <a:lnTo>
                        <a:pt x="879" y="634"/>
                      </a:lnTo>
                      <a:lnTo>
                        <a:pt x="879" y="801"/>
                      </a:lnTo>
                      <a:lnTo>
                        <a:pt x="848" y="801"/>
                      </a:lnTo>
                      <a:lnTo>
                        <a:pt x="848" y="825"/>
                      </a:lnTo>
                      <a:lnTo>
                        <a:pt x="831" y="825"/>
                      </a:lnTo>
                      <a:lnTo>
                        <a:pt x="831" y="495"/>
                      </a:lnTo>
                      <a:lnTo>
                        <a:pt x="831" y="306"/>
                      </a:lnTo>
                      <a:lnTo>
                        <a:pt x="872" y="306"/>
                      </a:lnTo>
                      <a:lnTo>
                        <a:pt x="872" y="306"/>
                      </a:lnTo>
                      <a:lnTo>
                        <a:pt x="872" y="306"/>
                      </a:lnTo>
                      <a:lnTo>
                        <a:pt x="882" y="306"/>
                      </a:lnTo>
                      <a:lnTo>
                        <a:pt x="882" y="296"/>
                      </a:lnTo>
                      <a:lnTo>
                        <a:pt x="884" y="296"/>
                      </a:lnTo>
                      <a:lnTo>
                        <a:pt x="887" y="289"/>
                      </a:lnTo>
                      <a:lnTo>
                        <a:pt x="887" y="281"/>
                      </a:lnTo>
                      <a:lnTo>
                        <a:pt x="882" y="281"/>
                      </a:lnTo>
                      <a:lnTo>
                        <a:pt x="882" y="264"/>
                      </a:lnTo>
                      <a:lnTo>
                        <a:pt x="884" y="264"/>
                      </a:lnTo>
                      <a:lnTo>
                        <a:pt x="884" y="262"/>
                      </a:lnTo>
                      <a:lnTo>
                        <a:pt x="884" y="247"/>
                      </a:lnTo>
                      <a:lnTo>
                        <a:pt x="884" y="247"/>
                      </a:lnTo>
                      <a:lnTo>
                        <a:pt x="884" y="245"/>
                      </a:lnTo>
                      <a:lnTo>
                        <a:pt x="884" y="143"/>
                      </a:lnTo>
                      <a:lnTo>
                        <a:pt x="882" y="143"/>
                      </a:lnTo>
                      <a:lnTo>
                        <a:pt x="882" y="89"/>
                      </a:lnTo>
                      <a:lnTo>
                        <a:pt x="879" y="89"/>
                      </a:lnTo>
                      <a:lnTo>
                        <a:pt x="879" y="89"/>
                      </a:lnTo>
                      <a:lnTo>
                        <a:pt x="879" y="111"/>
                      </a:lnTo>
                      <a:lnTo>
                        <a:pt x="877" y="111"/>
                      </a:lnTo>
                      <a:lnTo>
                        <a:pt x="877" y="111"/>
                      </a:lnTo>
                      <a:lnTo>
                        <a:pt x="877" y="143"/>
                      </a:lnTo>
                      <a:lnTo>
                        <a:pt x="877" y="143"/>
                      </a:lnTo>
                      <a:lnTo>
                        <a:pt x="877" y="145"/>
                      </a:lnTo>
                      <a:lnTo>
                        <a:pt x="877" y="150"/>
                      </a:lnTo>
                      <a:lnTo>
                        <a:pt x="795" y="150"/>
                      </a:lnTo>
                      <a:lnTo>
                        <a:pt x="795" y="114"/>
                      </a:lnTo>
                      <a:lnTo>
                        <a:pt x="795" y="111"/>
                      </a:lnTo>
                      <a:lnTo>
                        <a:pt x="792" y="111"/>
                      </a:lnTo>
                      <a:lnTo>
                        <a:pt x="792" y="89"/>
                      </a:lnTo>
                      <a:lnTo>
                        <a:pt x="792" y="89"/>
                      </a:lnTo>
                      <a:lnTo>
                        <a:pt x="790" y="89"/>
                      </a:lnTo>
                      <a:lnTo>
                        <a:pt x="790" y="145"/>
                      </a:lnTo>
                      <a:lnTo>
                        <a:pt x="787" y="145"/>
                      </a:lnTo>
                      <a:lnTo>
                        <a:pt x="787" y="150"/>
                      </a:lnTo>
                      <a:lnTo>
                        <a:pt x="710" y="150"/>
                      </a:lnTo>
                      <a:lnTo>
                        <a:pt x="710" y="114"/>
                      </a:lnTo>
                      <a:lnTo>
                        <a:pt x="710" y="114"/>
                      </a:lnTo>
                      <a:lnTo>
                        <a:pt x="705" y="114"/>
                      </a:lnTo>
                      <a:lnTo>
                        <a:pt x="705" y="145"/>
                      </a:lnTo>
                      <a:lnTo>
                        <a:pt x="705" y="145"/>
                      </a:lnTo>
                      <a:lnTo>
                        <a:pt x="705" y="89"/>
                      </a:lnTo>
                      <a:lnTo>
                        <a:pt x="703" y="89"/>
                      </a:lnTo>
                      <a:lnTo>
                        <a:pt x="700" y="89"/>
                      </a:lnTo>
                      <a:lnTo>
                        <a:pt x="700" y="145"/>
                      </a:lnTo>
                      <a:lnTo>
                        <a:pt x="698" y="145"/>
                      </a:lnTo>
                      <a:lnTo>
                        <a:pt x="698" y="150"/>
                      </a:lnTo>
                      <a:lnTo>
                        <a:pt x="623" y="153"/>
                      </a:lnTo>
                      <a:lnTo>
                        <a:pt x="623" y="114"/>
                      </a:lnTo>
                      <a:lnTo>
                        <a:pt x="623" y="114"/>
                      </a:lnTo>
                      <a:lnTo>
                        <a:pt x="618" y="114"/>
                      </a:lnTo>
                      <a:lnTo>
                        <a:pt x="618" y="153"/>
                      </a:lnTo>
                      <a:lnTo>
                        <a:pt x="615" y="153"/>
                      </a:lnTo>
                      <a:lnTo>
                        <a:pt x="615" y="148"/>
                      </a:lnTo>
                      <a:lnTo>
                        <a:pt x="615" y="145"/>
                      </a:lnTo>
                      <a:lnTo>
                        <a:pt x="615" y="145"/>
                      </a:lnTo>
                      <a:lnTo>
                        <a:pt x="615" y="92"/>
                      </a:lnTo>
                      <a:lnTo>
                        <a:pt x="615" y="89"/>
                      </a:lnTo>
                      <a:lnTo>
                        <a:pt x="611" y="89"/>
                      </a:lnTo>
                      <a:lnTo>
                        <a:pt x="611" y="145"/>
                      </a:lnTo>
                      <a:lnTo>
                        <a:pt x="608" y="145"/>
                      </a:lnTo>
                      <a:lnTo>
                        <a:pt x="608" y="153"/>
                      </a:lnTo>
                      <a:lnTo>
                        <a:pt x="536" y="153"/>
                      </a:lnTo>
                      <a:lnTo>
                        <a:pt x="536" y="114"/>
                      </a:lnTo>
                      <a:lnTo>
                        <a:pt x="536" y="114"/>
                      </a:lnTo>
                      <a:lnTo>
                        <a:pt x="533" y="114"/>
                      </a:lnTo>
                      <a:lnTo>
                        <a:pt x="533" y="153"/>
                      </a:lnTo>
                      <a:lnTo>
                        <a:pt x="528" y="153"/>
                      </a:lnTo>
                      <a:lnTo>
                        <a:pt x="528" y="148"/>
                      </a:lnTo>
                      <a:lnTo>
                        <a:pt x="526" y="145"/>
                      </a:lnTo>
                      <a:lnTo>
                        <a:pt x="526" y="145"/>
                      </a:lnTo>
                      <a:lnTo>
                        <a:pt x="526" y="2"/>
                      </a:lnTo>
                      <a:lnTo>
                        <a:pt x="526" y="0"/>
                      </a:lnTo>
                      <a:lnTo>
                        <a:pt x="521" y="0"/>
                      </a:lnTo>
                      <a:lnTo>
                        <a:pt x="521" y="92"/>
                      </a:lnTo>
                      <a:lnTo>
                        <a:pt x="521" y="92"/>
                      </a:lnTo>
                      <a:lnTo>
                        <a:pt x="521" y="145"/>
                      </a:lnTo>
                      <a:lnTo>
                        <a:pt x="521" y="145"/>
                      </a:lnTo>
                      <a:lnTo>
                        <a:pt x="521" y="187"/>
                      </a:lnTo>
                      <a:lnTo>
                        <a:pt x="511" y="189"/>
                      </a:lnTo>
                      <a:lnTo>
                        <a:pt x="511" y="189"/>
                      </a:lnTo>
                      <a:lnTo>
                        <a:pt x="509" y="189"/>
                      </a:lnTo>
                      <a:lnTo>
                        <a:pt x="499" y="189"/>
                      </a:lnTo>
                      <a:lnTo>
                        <a:pt x="490" y="189"/>
                      </a:lnTo>
                      <a:lnTo>
                        <a:pt x="490" y="189"/>
                      </a:lnTo>
                      <a:lnTo>
                        <a:pt x="487" y="189"/>
                      </a:lnTo>
                      <a:lnTo>
                        <a:pt x="477" y="189"/>
                      </a:lnTo>
                      <a:lnTo>
                        <a:pt x="468" y="191"/>
                      </a:lnTo>
                      <a:lnTo>
                        <a:pt x="468" y="191"/>
                      </a:lnTo>
                      <a:lnTo>
                        <a:pt x="465" y="191"/>
                      </a:lnTo>
                      <a:lnTo>
                        <a:pt x="465" y="191"/>
                      </a:lnTo>
                      <a:lnTo>
                        <a:pt x="456" y="191"/>
                      </a:lnTo>
                      <a:lnTo>
                        <a:pt x="448" y="191"/>
                      </a:lnTo>
                      <a:lnTo>
                        <a:pt x="448" y="191"/>
                      </a:lnTo>
                      <a:lnTo>
                        <a:pt x="446" y="191"/>
                      </a:lnTo>
                      <a:lnTo>
                        <a:pt x="439" y="194"/>
                      </a:lnTo>
                      <a:lnTo>
                        <a:pt x="429" y="194"/>
                      </a:lnTo>
                      <a:lnTo>
                        <a:pt x="429" y="194"/>
                      </a:lnTo>
                      <a:lnTo>
                        <a:pt x="429" y="194"/>
                      </a:lnTo>
                      <a:lnTo>
                        <a:pt x="419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05" y="199"/>
                      </a:lnTo>
                      <a:lnTo>
                        <a:pt x="398" y="199"/>
                      </a:lnTo>
                      <a:lnTo>
                        <a:pt x="395" y="199"/>
                      </a:lnTo>
                      <a:lnTo>
                        <a:pt x="390" y="201"/>
                      </a:lnTo>
                      <a:lnTo>
                        <a:pt x="383" y="201"/>
                      </a:lnTo>
                      <a:lnTo>
                        <a:pt x="383" y="201"/>
                      </a:lnTo>
                      <a:lnTo>
                        <a:pt x="376" y="204"/>
                      </a:lnTo>
                      <a:lnTo>
                        <a:pt x="366" y="206"/>
                      </a:lnTo>
                      <a:lnTo>
                        <a:pt x="356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49" y="211"/>
                      </a:lnTo>
                      <a:lnTo>
                        <a:pt x="349" y="211"/>
                      </a:lnTo>
                      <a:lnTo>
                        <a:pt x="347" y="213"/>
                      </a:lnTo>
                      <a:lnTo>
                        <a:pt x="347" y="213"/>
                      </a:lnTo>
                      <a:lnTo>
                        <a:pt x="347" y="213"/>
                      </a:lnTo>
                      <a:lnTo>
                        <a:pt x="344" y="213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37" y="221"/>
                      </a:lnTo>
                      <a:lnTo>
                        <a:pt x="337" y="221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9" y="228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30"/>
                      </a:lnTo>
                      <a:lnTo>
                        <a:pt x="339" y="230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42" y="233"/>
                      </a:lnTo>
                      <a:lnTo>
                        <a:pt x="342" y="235"/>
                      </a:lnTo>
                      <a:lnTo>
                        <a:pt x="342" y="235"/>
                      </a:lnTo>
                      <a:lnTo>
                        <a:pt x="344" y="238"/>
                      </a:lnTo>
                      <a:lnTo>
                        <a:pt x="344" y="238"/>
                      </a:lnTo>
                      <a:lnTo>
                        <a:pt x="344" y="238"/>
                      </a:lnTo>
                      <a:lnTo>
                        <a:pt x="347" y="238"/>
                      </a:lnTo>
                      <a:lnTo>
                        <a:pt x="347" y="238"/>
                      </a:lnTo>
                      <a:lnTo>
                        <a:pt x="349" y="238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6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64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73" y="247"/>
                      </a:lnTo>
                      <a:lnTo>
                        <a:pt x="378" y="247"/>
                      </a:lnTo>
                      <a:lnTo>
                        <a:pt x="378" y="247"/>
                      </a:lnTo>
                      <a:lnTo>
                        <a:pt x="381" y="247"/>
                      </a:lnTo>
                      <a:lnTo>
                        <a:pt x="381" y="247"/>
                      </a:lnTo>
                      <a:lnTo>
                        <a:pt x="385" y="250"/>
                      </a:lnTo>
                      <a:lnTo>
                        <a:pt x="390" y="250"/>
                      </a:lnTo>
                      <a:lnTo>
                        <a:pt x="390" y="250"/>
                      </a:lnTo>
                      <a:lnTo>
                        <a:pt x="393" y="250"/>
                      </a:lnTo>
                      <a:lnTo>
                        <a:pt x="393" y="250"/>
                      </a:lnTo>
                      <a:lnTo>
                        <a:pt x="398" y="252"/>
                      </a:lnTo>
                      <a:lnTo>
                        <a:pt x="400" y="252"/>
                      </a:lnTo>
                      <a:lnTo>
                        <a:pt x="460" y="262"/>
                      </a:lnTo>
                      <a:lnTo>
                        <a:pt x="460" y="301"/>
                      </a:lnTo>
                      <a:lnTo>
                        <a:pt x="436" y="303"/>
                      </a:lnTo>
                      <a:lnTo>
                        <a:pt x="417" y="308"/>
                      </a:lnTo>
                      <a:lnTo>
                        <a:pt x="402" y="310"/>
                      </a:lnTo>
                      <a:lnTo>
                        <a:pt x="398" y="315"/>
                      </a:lnTo>
                      <a:lnTo>
                        <a:pt x="398" y="337"/>
                      </a:lnTo>
                      <a:lnTo>
                        <a:pt x="402" y="342"/>
                      </a:lnTo>
                      <a:lnTo>
                        <a:pt x="402" y="342"/>
                      </a:lnTo>
                      <a:lnTo>
                        <a:pt x="402" y="371"/>
                      </a:lnTo>
                      <a:lnTo>
                        <a:pt x="398" y="374"/>
                      </a:lnTo>
                      <a:lnTo>
                        <a:pt x="398" y="376"/>
                      </a:lnTo>
                      <a:lnTo>
                        <a:pt x="402" y="381"/>
                      </a:lnTo>
                      <a:lnTo>
                        <a:pt x="402" y="381"/>
                      </a:lnTo>
                      <a:lnTo>
                        <a:pt x="402" y="400"/>
                      </a:lnTo>
                      <a:lnTo>
                        <a:pt x="398" y="403"/>
                      </a:lnTo>
                      <a:lnTo>
                        <a:pt x="398" y="412"/>
                      </a:lnTo>
                      <a:lnTo>
                        <a:pt x="402" y="417"/>
                      </a:lnTo>
                      <a:lnTo>
                        <a:pt x="402" y="417"/>
                      </a:lnTo>
                      <a:lnTo>
                        <a:pt x="400" y="1260"/>
                      </a:lnTo>
                      <a:lnTo>
                        <a:pt x="378" y="1260"/>
                      </a:lnTo>
                      <a:lnTo>
                        <a:pt x="376" y="415"/>
                      </a:lnTo>
                      <a:lnTo>
                        <a:pt x="315" y="415"/>
                      </a:lnTo>
                      <a:lnTo>
                        <a:pt x="315" y="383"/>
                      </a:lnTo>
                      <a:lnTo>
                        <a:pt x="90" y="383"/>
                      </a:lnTo>
                      <a:lnTo>
                        <a:pt x="75" y="415"/>
                      </a:lnTo>
                      <a:lnTo>
                        <a:pt x="42" y="415"/>
                      </a:lnTo>
                      <a:lnTo>
                        <a:pt x="17" y="473"/>
                      </a:lnTo>
                      <a:lnTo>
                        <a:pt x="17" y="1224"/>
                      </a:lnTo>
                      <a:lnTo>
                        <a:pt x="10" y="1224"/>
                      </a:lnTo>
                      <a:lnTo>
                        <a:pt x="10" y="1221"/>
                      </a:lnTo>
                      <a:lnTo>
                        <a:pt x="5" y="1219"/>
                      </a:lnTo>
                      <a:lnTo>
                        <a:pt x="0" y="1219"/>
                      </a:lnTo>
                      <a:lnTo>
                        <a:pt x="0" y="1576"/>
                      </a:lnTo>
                      <a:lnTo>
                        <a:pt x="1281" y="1576"/>
                      </a:lnTo>
                      <a:lnTo>
                        <a:pt x="1281" y="1017"/>
                      </a:lnTo>
                      <a:close/>
                      <a:moveTo>
                        <a:pt x="342" y="225"/>
                      </a:moveTo>
                      <a:lnTo>
                        <a:pt x="344" y="225"/>
                      </a:lnTo>
                      <a:lnTo>
                        <a:pt x="344" y="225"/>
                      </a:lnTo>
                      <a:lnTo>
                        <a:pt x="352" y="228"/>
                      </a:lnTo>
                      <a:lnTo>
                        <a:pt x="344" y="225"/>
                      </a:lnTo>
                      <a:lnTo>
                        <a:pt x="344" y="225"/>
                      </a:lnTo>
                      <a:lnTo>
                        <a:pt x="342" y="225"/>
                      </a:lnTo>
                      <a:lnTo>
                        <a:pt x="342" y="223"/>
                      </a:lnTo>
                      <a:lnTo>
                        <a:pt x="342" y="225"/>
                      </a:lnTo>
                      <a:close/>
                      <a:moveTo>
                        <a:pt x="342" y="228"/>
                      </a:moveTo>
                      <a:lnTo>
                        <a:pt x="342" y="228"/>
                      </a:lnTo>
                      <a:lnTo>
                        <a:pt x="339" y="228"/>
                      </a:lnTo>
                      <a:lnTo>
                        <a:pt x="342" y="228"/>
                      </a:lnTo>
                      <a:lnTo>
                        <a:pt x="342" y="228"/>
                      </a:lnTo>
                      <a:lnTo>
                        <a:pt x="361" y="233"/>
                      </a:lnTo>
                      <a:lnTo>
                        <a:pt x="342" y="228"/>
                      </a:lnTo>
                      <a:close/>
                      <a:moveTo>
                        <a:pt x="410" y="199"/>
                      </a:moveTo>
                      <a:lnTo>
                        <a:pt x="410" y="201"/>
                      </a:lnTo>
                      <a:lnTo>
                        <a:pt x="410" y="199"/>
                      </a:lnTo>
                      <a:lnTo>
                        <a:pt x="410" y="199"/>
                      </a:lnTo>
                      <a:lnTo>
                        <a:pt x="410" y="199"/>
                      </a:lnTo>
                      <a:close/>
                      <a:moveTo>
                        <a:pt x="414" y="208"/>
                      </a:move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4" y="208"/>
                      </a:lnTo>
                      <a:lnTo>
                        <a:pt x="419" y="211"/>
                      </a:lnTo>
                      <a:lnTo>
                        <a:pt x="414" y="208"/>
                      </a:lnTo>
                      <a:close/>
                      <a:moveTo>
                        <a:pt x="427" y="199"/>
                      </a:moveTo>
                      <a:lnTo>
                        <a:pt x="427" y="196"/>
                      </a:lnTo>
                      <a:lnTo>
                        <a:pt x="429" y="196"/>
                      </a:lnTo>
                      <a:lnTo>
                        <a:pt x="427" y="196"/>
                      </a:lnTo>
                      <a:lnTo>
                        <a:pt x="427" y="199"/>
                      </a:lnTo>
                      <a:close/>
                      <a:moveTo>
                        <a:pt x="429" y="206"/>
                      </a:moveTo>
                      <a:lnTo>
                        <a:pt x="429" y="204"/>
                      </a:lnTo>
                      <a:lnTo>
                        <a:pt x="429" y="204"/>
                      </a:lnTo>
                      <a:lnTo>
                        <a:pt x="429" y="204"/>
                      </a:lnTo>
                      <a:lnTo>
                        <a:pt x="429" y="206"/>
                      </a:lnTo>
                      <a:lnTo>
                        <a:pt x="431" y="206"/>
                      </a:lnTo>
                      <a:lnTo>
                        <a:pt x="429" y="2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67" name="ïṣḷîḋe"/>
                <p:cNvSpPr/>
                <p:nvPr/>
              </p:nvSpPr>
              <p:spPr bwMode="auto">
                <a:xfrm>
                  <a:off x="6098382" y="4962385"/>
                  <a:ext cx="2030676" cy="1895615"/>
                </a:xfrm>
                <a:custGeom>
                  <a:avLst/>
                  <a:gdLst>
                    <a:gd name="T0" fmla="*/ 1278 w 1278"/>
                    <a:gd name="T1" fmla="*/ 836 h 1193"/>
                    <a:gd name="T2" fmla="*/ 1271 w 1278"/>
                    <a:gd name="T3" fmla="*/ 819 h 1193"/>
                    <a:gd name="T4" fmla="*/ 1252 w 1278"/>
                    <a:gd name="T5" fmla="*/ 821 h 1193"/>
                    <a:gd name="T6" fmla="*/ 1242 w 1278"/>
                    <a:gd name="T7" fmla="*/ 807 h 1193"/>
                    <a:gd name="T8" fmla="*/ 1206 w 1278"/>
                    <a:gd name="T9" fmla="*/ 700 h 1193"/>
                    <a:gd name="T10" fmla="*/ 1167 w 1278"/>
                    <a:gd name="T11" fmla="*/ 693 h 1193"/>
                    <a:gd name="T12" fmla="*/ 1126 w 1278"/>
                    <a:gd name="T13" fmla="*/ 651 h 1193"/>
                    <a:gd name="T14" fmla="*/ 1075 w 1278"/>
                    <a:gd name="T15" fmla="*/ 598 h 1193"/>
                    <a:gd name="T16" fmla="*/ 1068 w 1278"/>
                    <a:gd name="T17" fmla="*/ 586 h 1193"/>
                    <a:gd name="T18" fmla="*/ 1053 w 1278"/>
                    <a:gd name="T19" fmla="*/ 566 h 1193"/>
                    <a:gd name="T20" fmla="*/ 1048 w 1278"/>
                    <a:gd name="T21" fmla="*/ 581 h 1193"/>
                    <a:gd name="T22" fmla="*/ 1034 w 1278"/>
                    <a:gd name="T23" fmla="*/ 593 h 1193"/>
                    <a:gd name="T24" fmla="*/ 1034 w 1278"/>
                    <a:gd name="T25" fmla="*/ 625 h 1193"/>
                    <a:gd name="T26" fmla="*/ 956 w 1278"/>
                    <a:gd name="T27" fmla="*/ 685 h 1193"/>
                    <a:gd name="T28" fmla="*/ 925 w 1278"/>
                    <a:gd name="T29" fmla="*/ 695 h 1193"/>
                    <a:gd name="T30" fmla="*/ 884 w 1278"/>
                    <a:gd name="T31" fmla="*/ 824 h 1193"/>
                    <a:gd name="T32" fmla="*/ 864 w 1278"/>
                    <a:gd name="T33" fmla="*/ 807 h 1193"/>
                    <a:gd name="T34" fmla="*/ 850 w 1278"/>
                    <a:gd name="T35" fmla="*/ 838 h 1193"/>
                    <a:gd name="T36" fmla="*/ 833 w 1278"/>
                    <a:gd name="T37" fmla="*/ 819 h 1193"/>
                    <a:gd name="T38" fmla="*/ 814 w 1278"/>
                    <a:gd name="T39" fmla="*/ 841 h 1193"/>
                    <a:gd name="T40" fmla="*/ 751 w 1278"/>
                    <a:gd name="T41" fmla="*/ 32 h 1193"/>
                    <a:gd name="T42" fmla="*/ 445 w 1278"/>
                    <a:gd name="T43" fmla="*/ 855 h 1193"/>
                    <a:gd name="T44" fmla="*/ 431 w 1278"/>
                    <a:gd name="T45" fmla="*/ 739 h 1193"/>
                    <a:gd name="T46" fmla="*/ 404 w 1278"/>
                    <a:gd name="T47" fmla="*/ 756 h 1193"/>
                    <a:gd name="T48" fmla="*/ 378 w 1278"/>
                    <a:gd name="T49" fmla="*/ 561 h 1193"/>
                    <a:gd name="T50" fmla="*/ 375 w 1278"/>
                    <a:gd name="T51" fmla="*/ 547 h 1193"/>
                    <a:gd name="T52" fmla="*/ 368 w 1278"/>
                    <a:gd name="T53" fmla="*/ 569 h 1193"/>
                    <a:gd name="T54" fmla="*/ 351 w 1278"/>
                    <a:gd name="T55" fmla="*/ 479 h 1193"/>
                    <a:gd name="T56" fmla="*/ 341 w 1278"/>
                    <a:gd name="T57" fmla="*/ 348 h 1193"/>
                    <a:gd name="T58" fmla="*/ 324 w 1278"/>
                    <a:gd name="T59" fmla="*/ 372 h 1193"/>
                    <a:gd name="T60" fmla="*/ 312 w 1278"/>
                    <a:gd name="T61" fmla="*/ 479 h 1193"/>
                    <a:gd name="T62" fmla="*/ 295 w 1278"/>
                    <a:gd name="T63" fmla="*/ 561 h 1193"/>
                    <a:gd name="T64" fmla="*/ 290 w 1278"/>
                    <a:gd name="T65" fmla="*/ 547 h 1193"/>
                    <a:gd name="T66" fmla="*/ 288 w 1278"/>
                    <a:gd name="T67" fmla="*/ 569 h 1193"/>
                    <a:gd name="T68" fmla="*/ 269 w 1278"/>
                    <a:gd name="T69" fmla="*/ 693 h 1193"/>
                    <a:gd name="T70" fmla="*/ 269 w 1278"/>
                    <a:gd name="T71" fmla="*/ 695 h 1193"/>
                    <a:gd name="T72" fmla="*/ 261 w 1278"/>
                    <a:gd name="T73" fmla="*/ 758 h 1193"/>
                    <a:gd name="T74" fmla="*/ 244 w 1278"/>
                    <a:gd name="T75" fmla="*/ 712 h 1193"/>
                    <a:gd name="T76" fmla="*/ 232 w 1278"/>
                    <a:gd name="T77" fmla="*/ 574 h 1193"/>
                    <a:gd name="T78" fmla="*/ 208 w 1278"/>
                    <a:gd name="T79" fmla="*/ 710 h 1193"/>
                    <a:gd name="T80" fmla="*/ 194 w 1278"/>
                    <a:gd name="T81" fmla="*/ 748 h 1193"/>
                    <a:gd name="T82" fmla="*/ 174 w 1278"/>
                    <a:gd name="T83" fmla="*/ 688 h 1193"/>
                    <a:gd name="T84" fmla="*/ 172 w 1278"/>
                    <a:gd name="T85" fmla="*/ 685 h 1193"/>
                    <a:gd name="T86" fmla="*/ 169 w 1278"/>
                    <a:gd name="T87" fmla="*/ 615 h 1193"/>
                    <a:gd name="T88" fmla="*/ 167 w 1278"/>
                    <a:gd name="T89" fmla="*/ 610 h 1193"/>
                    <a:gd name="T90" fmla="*/ 157 w 1278"/>
                    <a:gd name="T91" fmla="*/ 557 h 1193"/>
                    <a:gd name="T92" fmla="*/ 148 w 1278"/>
                    <a:gd name="T93" fmla="*/ 547 h 1193"/>
                    <a:gd name="T94" fmla="*/ 123 w 1278"/>
                    <a:gd name="T95" fmla="*/ 479 h 1193"/>
                    <a:gd name="T96" fmla="*/ 123 w 1278"/>
                    <a:gd name="T97" fmla="*/ 464 h 1193"/>
                    <a:gd name="T98" fmla="*/ 121 w 1278"/>
                    <a:gd name="T99" fmla="*/ 304 h 1193"/>
                    <a:gd name="T100" fmla="*/ 97 w 1278"/>
                    <a:gd name="T101" fmla="*/ 464 h 1193"/>
                    <a:gd name="T102" fmla="*/ 94 w 1278"/>
                    <a:gd name="T103" fmla="*/ 476 h 1193"/>
                    <a:gd name="T104" fmla="*/ 70 w 1278"/>
                    <a:gd name="T105" fmla="*/ 554 h 1193"/>
                    <a:gd name="T106" fmla="*/ 60 w 1278"/>
                    <a:gd name="T107" fmla="*/ 549 h 1193"/>
                    <a:gd name="T108" fmla="*/ 48 w 1278"/>
                    <a:gd name="T109" fmla="*/ 610 h 1193"/>
                    <a:gd name="T110" fmla="*/ 41 w 1278"/>
                    <a:gd name="T111" fmla="*/ 746 h 1193"/>
                    <a:gd name="T112" fmla="*/ 17 w 1278"/>
                    <a:gd name="T113" fmla="*/ 739 h 1193"/>
                    <a:gd name="T114" fmla="*/ 7 w 1278"/>
                    <a:gd name="T115" fmla="*/ 848 h 1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278" h="1193">
                      <a:moveTo>
                        <a:pt x="12" y="306"/>
                      </a:moveTo>
                      <a:lnTo>
                        <a:pt x="0" y="304"/>
                      </a:lnTo>
                      <a:lnTo>
                        <a:pt x="0" y="1193"/>
                      </a:lnTo>
                      <a:lnTo>
                        <a:pt x="1278" y="1193"/>
                      </a:lnTo>
                      <a:lnTo>
                        <a:pt x="1278" y="836"/>
                      </a:lnTo>
                      <a:lnTo>
                        <a:pt x="1274" y="836"/>
                      </a:lnTo>
                      <a:lnTo>
                        <a:pt x="1274" y="819"/>
                      </a:lnTo>
                      <a:lnTo>
                        <a:pt x="1271" y="819"/>
                      </a:lnTo>
                      <a:lnTo>
                        <a:pt x="1271" y="819"/>
                      </a:lnTo>
                      <a:lnTo>
                        <a:pt x="1271" y="819"/>
                      </a:lnTo>
                      <a:lnTo>
                        <a:pt x="1269" y="819"/>
                      </a:lnTo>
                      <a:lnTo>
                        <a:pt x="1269" y="836"/>
                      </a:lnTo>
                      <a:lnTo>
                        <a:pt x="1257" y="836"/>
                      </a:lnTo>
                      <a:lnTo>
                        <a:pt x="1257" y="824"/>
                      </a:lnTo>
                      <a:lnTo>
                        <a:pt x="1252" y="821"/>
                      </a:lnTo>
                      <a:lnTo>
                        <a:pt x="1245" y="821"/>
                      </a:lnTo>
                      <a:lnTo>
                        <a:pt x="1245" y="807"/>
                      </a:lnTo>
                      <a:lnTo>
                        <a:pt x="1242" y="807"/>
                      </a:lnTo>
                      <a:lnTo>
                        <a:pt x="1242" y="807"/>
                      </a:lnTo>
                      <a:lnTo>
                        <a:pt x="1242" y="807"/>
                      </a:lnTo>
                      <a:lnTo>
                        <a:pt x="1240" y="807"/>
                      </a:lnTo>
                      <a:lnTo>
                        <a:pt x="1240" y="821"/>
                      </a:lnTo>
                      <a:lnTo>
                        <a:pt x="1220" y="821"/>
                      </a:lnTo>
                      <a:lnTo>
                        <a:pt x="1223" y="702"/>
                      </a:lnTo>
                      <a:lnTo>
                        <a:pt x="1206" y="700"/>
                      </a:lnTo>
                      <a:lnTo>
                        <a:pt x="1182" y="700"/>
                      </a:lnTo>
                      <a:lnTo>
                        <a:pt x="1174" y="695"/>
                      </a:lnTo>
                      <a:lnTo>
                        <a:pt x="1174" y="695"/>
                      </a:lnTo>
                      <a:lnTo>
                        <a:pt x="1172" y="695"/>
                      </a:lnTo>
                      <a:lnTo>
                        <a:pt x="1167" y="693"/>
                      </a:lnTo>
                      <a:lnTo>
                        <a:pt x="1167" y="688"/>
                      </a:lnTo>
                      <a:lnTo>
                        <a:pt x="1155" y="685"/>
                      </a:lnTo>
                      <a:lnTo>
                        <a:pt x="1150" y="685"/>
                      </a:lnTo>
                      <a:lnTo>
                        <a:pt x="1140" y="668"/>
                      </a:lnTo>
                      <a:lnTo>
                        <a:pt x="1126" y="651"/>
                      </a:lnTo>
                      <a:lnTo>
                        <a:pt x="1111" y="639"/>
                      </a:lnTo>
                      <a:lnTo>
                        <a:pt x="1092" y="629"/>
                      </a:lnTo>
                      <a:lnTo>
                        <a:pt x="1073" y="625"/>
                      </a:lnTo>
                      <a:lnTo>
                        <a:pt x="1073" y="598"/>
                      </a:lnTo>
                      <a:lnTo>
                        <a:pt x="1075" y="598"/>
                      </a:lnTo>
                      <a:lnTo>
                        <a:pt x="1075" y="595"/>
                      </a:lnTo>
                      <a:lnTo>
                        <a:pt x="1075" y="593"/>
                      </a:lnTo>
                      <a:lnTo>
                        <a:pt x="1073" y="593"/>
                      </a:lnTo>
                      <a:lnTo>
                        <a:pt x="1070" y="588"/>
                      </a:lnTo>
                      <a:lnTo>
                        <a:pt x="1068" y="586"/>
                      </a:lnTo>
                      <a:lnTo>
                        <a:pt x="1063" y="583"/>
                      </a:lnTo>
                      <a:lnTo>
                        <a:pt x="1061" y="581"/>
                      </a:lnTo>
                      <a:lnTo>
                        <a:pt x="1056" y="581"/>
                      </a:lnTo>
                      <a:lnTo>
                        <a:pt x="1056" y="566"/>
                      </a:lnTo>
                      <a:lnTo>
                        <a:pt x="1053" y="566"/>
                      </a:lnTo>
                      <a:lnTo>
                        <a:pt x="1053" y="564"/>
                      </a:lnTo>
                      <a:lnTo>
                        <a:pt x="1053" y="566"/>
                      </a:lnTo>
                      <a:lnTo>
                        <a:pt x="1048" y="566"/>
                      </a:lnTo>
                      <a:lnTo>
                        <a:pt x="1048" y="581"/>
                      </a:lnTo>
                      <a:lnTo>
                        <a:pt x="1048" y="581"/>
                      </a:lnTo>
                      <a:lnTo>
                        <a:pt x="1046" y="581"/>
                      </a:lnTo>
                      <a:lnTo>
                        <a:pt x="1041" y="583"/>
                      </a:lnTo>
                      <a:lnTo>
                        <a:pt x="1039" y="586"/>
                      </a:lnTo>
                      <a:lnTo>
                        <a:pt x="1036" y="588"/>
                      </a:lnTo>
                      <a:lnTo>
                        <a:pt x="1034" y="593"/>
                      </a:lnTo>
                      <a:lnTo>
                        <a:pt x="1031" y="593"/>
                      </a:lnTo>
                      <a:lnTo>
                        <a:pt x="1031" y="595"/>
                      </a:lnTo>
                      <a:lnTo>
                        <a:pt x="1031" y="598"/>
                      </a:lnTo>
                      <a:lnTo>
                        <a:pt x="1034" y="598"/>
                      </a:lnTo>
                      <a:lnTo>
                        <a:pt x="1034" y="625"/>
                      </a:lnTo>
                      <a:lnTo>
                        <a:pt x="1014" y="629"/>
                      </a:lnTo>
                      <a:lnTo>
                        <a:pt x="995" y="639"/>
                      </a:lnTo>
                      <a:lnTo>
                        <a:pt x="978" y="651"/>
                      </a:lnTo>
                      <a:lnTo>
                        <a:pt x="964" y="668"/>
                      </a:lnTo>
                      <a:lnTo>
                        <a:pt x="956" y="685"/>
                      </a:lnTo>
                      <a:lnTo>
                        <a:pt x="949" y="685"/>
                      </a:lnTo>
                      <a:lnTo>
                        <a:pt x="937" y="688"/>
                      </a:lnTo>
                      <a:lnTo>
                        <a:pt x="937" y="693"/>
                      </a:lnTo>
                      <a:lnTo>
                        <a:pt x="935" y="695"/>
                      </a:lnTo>
                      <a:lnTo>
                        <a:pt x="925" y="695"/>
                      </a:lnTo>
                      <a:lnTo>
                        <a:pt x="925" y="697"/>
                      </a:lnTo>
                      <a:lnTo>
                        <a:pt x="922" y="700"/>
                      </a:lnTo>
                      <a:lnTo>
                        <a:pt x="896" y="700"/>
                      </a:lnTo>
                      <a:lnTo>
                        <a:pt x="881" y="702"/>
                      </a:lnTo>
                      <a:lnTo>
                        <a:pt x="884" y="824"/>
                      </a:lnTo>
                      <a:lnTo>
                        <a:pt x="867" y="824"/>
                      </a:lnTo>
                      <a:lnTo>
                        <a:pt x="867" y="807"/>
                      </a:lnTo>
                      <a:lnTo>
                        <a:pt x="864" y="807"/>
                      </a:lnTo>
                      <a:lnTo>
                        <a:pt x="864" y="807"/>
                      </a:lnTo>
                      <a:lnTo>
                        <a:pt x="864" y="807"/>
                      </a:lnTo>
                      <a:lnTo>
                        <a:pt x="862" y="807"/>
                      </a:lnTo>
                      <a:lnTo>
                        <a:pt x="862" y="824"/>
                      </a:lnTo>
                      <a:lnTo>
                        <a:pt x="855" y="824"/>
                      </a:lnTo>
                      <a:lnTo>
                        <a:pt x="850" y="826"/>
                      </a:lnTo>
                      <a:lnTo>
                        <a:pt x="850" y="838"/>
                      </a:lnTo>
                      <a:lnTo>
                        <a:pt x="850" y="838"/>
                      </a:lnTo>
                      <a:lnTo>
                        <a:pt x="835" y="838"/>
                      </a:lnTo>
                      <a:lnTo>
                        <a:pt x="833" y="819"/>
                      </a:lnTo>
                      <a:lnTo>
                        <a:pt x="833" y="819"/>
                      </a:lnTo>
                      <a:lnTo>
                        <a:pt x="833" y="819"/>
                      </a:lnTo>
                      <a:lnTo>
                        <a:pt x="830" y="819"/>
                      </a:lnTo>
                      <a:lnTo>
                        <a:pt x="828" y="819"/>
                      </a:lnTo>
                      <a:lnTo>
                        <a:pt x="828" y="838"/>
                      </a:lnTo>
                      <a:lnTo>
                        <a:pt x="818" y="838"/>
                      </a:lnTo>
                      <a:lnTo>
                        <a:pt x="814" y="841"/>
                      </a:lnTo>
                      <a:lnTo>
                        <a:pt x="814" y="841"/>
                      </a:lnTo>
                      <a:lnTo>
                        <a:pt x="809" y="841"/>
                      </a:lnTo>
                      <a:lnTo>
                        <a:pt x="811" y="90"/>
                      </a:lnTo>
                      <a:lnTo>
                        <a:pt x="782" y="32"/>
                      </a:lnTo>
                      <a:lnTo>
                        <a:pt x="751" y="32"/>
                      </a:lnTo>
                      <a:lnTo>
                        <a:pt x="734" y="0"/>
                      </a:lnTo>
                      <a:lnTo>
                        <a:pt x="508" y="0"/>
                      </a:lnTo>
                      <a:lnTo>
                        <a:pt x="508" y="32"/>
                      </a:lnTo>
                      <a:lnTo>
                        <a:pt x="448" y="32"/>
                      </a:lnTo>
                      <a:lnTo>
                        <a:pt x="445" y="855"/>
                      </a:lnTo>
                      <a:lnTo>
                        <a:pt x="438" y="848"/>
                      </a:lnTo>
                      <a:lnTo>
                        <a:pt x="438" y="836"/>
                      </a:lnTo>
                      <a:lnTo>
                        <a:pt x="436" y="746"/>
                      </a:lnTo>
                      <a:lnTo>
                        <a:pt x="436" y="739"/>
                      </a:lnTo>
                      <a:lnTo>
                        <a:pt x="431" y="739"/>
                      </a:lnTo>
                      <a:lnTo>
                        <a:pt x="429" y="739"/>
                      </a:lnTo>
                      <a:lnTo>
                        <a:pt x="429" y="746"/>
                      </a:lnTo>
                      <a:lnTo>
                        <a:pt x="429" y="758"/>
                      </a:lnTo>
                      <a:lnTo>
                        <a:pt x="404" y="758"/>
                      </a:lnTo>
                      <a:lnTo>
                        <a:pt x="404" y="756"/>
                      </a:lnTo>
                      <a:lnTo>
                        <a:pt x="399" y="746"/>
                      </a:lnTo>
                      <a:lnTo>
                        <a:pt x="399" y="693"/>
                      </a:lnTo>
                      <a:lnTo>
                        <a:pt x="392" y="676"/>
                      </a:lnTo>
                      <a:lnTo>
                        <a:pt x="392" y="622"/>
                      </a:lnTo>
                      <a:lnTo>
                        <a:pt x="378" y="561"/>
                      </a:lnTo>
                      <a:lnTo>
                        <a:pt x="380" y="561"/>
                      </a:lnTo>
                      <a:lnTo>
                        <a:pt x="380" y="547"/>
                      </a:lnTo>
                      <a:lnTo>
                        <a:pt x="375" y="547"/>
                      </a:lnTo>
                      <a:lnTo>
                        <a:pt x="375" y="547"/>
                      </a:lnTo>
                      <a:lnTo>
                        <a:pt x="375" y="547"/>
                      </a:lnTo>
                      <a:lnTo>
                        <a:pt x="368" y="547"/>
                      </a:lnTo>
                      <a:lnTo>
                        <a:pt x="368" y="554"/>
                      </a:lnTo>
                      <a:lnTo>
                        <a:pt x="366" y="554"/>
                      </a:lnTo>
                      <a:lnTo>
                        <a:pt x="366" y="569"/>
                      </a:lnTo>
                      <a:lnTo>
                        <a:pt x="368" y="569"/>
                      </a:lnTo>
                      <a:lnTo>
                        <a:pt x="358" y="610"/>
                      </a:lnTo>
                      <a:lnTo>
                        <a:pt x="346" y="481"/>
                      </a:lnTo>
                      <a:lnTo>
                        <a:pt x="351" y="481"/>
                      </a:lnTo>
                      <a:lnTo>
                        <a:pt x="351" y="479"/>
                      </a:lnTo>
                      <a:lnTo>
                        <a:pt x="351" y="479"/>
                      </a:lnTo>
                      <a:lnTo>
                        <a:pt x="351" y="469"/>
                      </a:lnTo>
                      <a:lnTo>
                        <a:pt x="344" y="469"/>
                      </a:lnTo>
                      <a:lnTo>
                        <a:pt x="337" y="372"/>
                      </a:lnTo>
                      <a:lnTo>
                        <a:pt x="341" y="372"/>
                      </a:lnTo>
                      <a:lnTo>
                        <a:pt x="341" y="348"/>
                      </a:lnTo>
                      <a:lnTo>
                        <a:pt x="341" y="309"/>
                      </a:lnTo>
                      <a:lnTo>
                        <a:pt x="320" y="309"/>
                      </a:lnTo>
                      <a:lnTo>
                        <a:pt x="320" y="348"/>
                      </a:lnTo>
                      <a:lnTo>
                        <a:pt x="320" y="372"/>
                      </a:lnTo>
                      <a:lnTo>
                        <a:pt x="324" y="372"/>
                      </a:lnTo>
                      <a:lnTo>
                        <a:pt x="324" y="374"/>
                      </a:lnTo>
                      <a:lnTo>
                        <a:pt x="317" y="469"/>
                      </a:lnTo>
                      <a:lnTo>
                        <a:pt x="312" y="469"/>
                      </a:lnTo>
                      <a:lnTo>
                        <a:pt x="312" y="472"/>
                      </a:lnTo>
                      <a:lnTo>
                        <a:pt x="312" y="479"/>
                      </a:lnTo>
                      <a:lnTo>
                        <a:pt x="312" y="481"/>
                      </a:lnTo>
                      <a:lnTo>
                        <a:pt x="317" y="481"/>
                      </a:lnTo>
                      <a:lnTo>
                        <a:pt x="305" y="610"/>
                      </a:lnTo>
                      <a:lnTo>
                        <a:pt x="295" y="566"/>
                      </a:lnTo>
                      <a:lnTo>
                        <a:pt x="295" y="561"/>
                      </a:lnTo>
                      <a:lnTo>
                        <a:pt x="298" y="561"/>
                      </a:lnTo>
                      <a:lnTo>
                        <a:pt x="298" y="547"/>
                      </a:lnTo>
                      <a:lnTo>
                        <a:pt x="290" y="547"/>
                      </a:lnTo>
                      <a:lnTo>
                        <a:pt x="290" y="547"/>
                      </a:lnTo>
                      <a:lnTo>
                        <a:pt x="290" y="547"/>
                      </a:lnTo>
                      <a:lnTo>
                        <a:pt x="286" y="547"/>
                      </a:lnTo>
                      <a:lnTo>
                        <a:pt x="286" y="554"/>
                      </a:lnTo>
                      <a:lnTo>
                        <a:pt x="286" y="554"/>
                      </a:lnTo>
                      <a:lnTo>
                        <a:pt x="286" y="569"/>
                      </a:lnTo>
                      <a:lnTo>
                        <a:pt x="288" y="569"/>
                      </a:lnTo>
                      <a:lnTo>
                        <a:pt x="276" y="622"/>
                      </a:lnTo>
                      <a:lnTo>
                        <a:pt x="276" y="622"/>
                      </a:lnTo>
                      <a:lnTo>
                        <a:pt x="274" y="627"/>
                      </a:lnTo>
                      <a:lnTo>
                        <a:pt x="274" y="676"/>
                      </a:lnTo>
                      <a:lnTo>
                        <a:pt x="269" y="693"/>
                      </a:lnTo>
                      <a:lnTo>
                        <a:pt x="269" y="693"/>
                      </a:lnTo>
                      <a:lnTo>
                        <a:pt x="269" y="693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746"/>
                      </a:lnTo>
                      <a:lnTo>
                        <a:pt x="261" y="756"/>
                      </a:lnTo>
                      <a:lnTo>
                        <a:pt x="261" y="756"/>
                      </a:lnTo>
                      <a:lnTo>
                        <a:pt x="261" y="758"/>
                      </a:lnTo>
                      <a:lnTo>
                        <a:pt x="261" y="758"/>
                      </a:lnTo>
                      <a:lnTo>
                        <a:pt x="252" y="758"/>
                      </a:lnTo>
                      <a:lnTo>
                        <a:pt x="252" y="748"/>
                      </a:lnTo>
                      <a:lnTo>
                        <a:pt x="244" y="748"/>
                      </a:lnTo>
                      <a:lnTo>
                        <a:pt x="244" y="712"/>
                      </a:lnTo>
                      <a:lnTo>
                        <a:pt x="244" y="710"/>
                      </a:lnTo>
                      <a:lnTo>
                        <a:pt x="240" y="710"/>
                      </a:lnTo>
                      <a:lnTo>
                        <a:pt x="225" y="574"/>
                      </a:lnTo>
                      <a:lnTo>
                        <a:pt x="225" y="574"/>
                      </a:lnTo>
                      <a:lnTo>
                        <a:pt x="232" y="574"/>
                      </a:lnTo>
                      <a:lnTo>
                        <a:pt x="232" y="537"/>
                      </a:lnTo>
                      <a:lnTo>
                        <a:pt x="215" y="537"/>
                      </a:lnTo>
                      <a:lnTo>
                        <a:pt x="215" y="574"/>
                      </a:lnTo>
                      <a:lnTo>
                        <a:pt x="220" y="574"/>
                      </a:lnTo>
                      <a:lnTo>
                        <a:pt x="208" y="710"/>
                      </a:lnTo>
                      <a:lnTo>
                        <a:pt x="208" y="710"/>
                      </a:lnTo>
                      <a:lnTo>
                        <a:pt x="208" y="710"/>
                      </a:lnTo>
                      <a:lnTo>
                        <a:pt x="201" y="710"/>
                      </a:lnTo>
                      <a:lnTo>
                        <a:pt x="201" y="748"/>
                      </a:lnTo>
                      <a:lnTo>
                        <a:pt x="194" y="748"/>
                      </a:lnTo>
                      <a:lnTo>
                        <a:pt x="194" y="758"/>
                      </a:lnTo>
                      <a:lnTo>
                        <a:pt x="179" y="758"/>
                      </a:lnTo>
                      <a:lnTo>
                        <a:pt x="179" y="758"/>
                      </a:lnTo>
                      <a:lnTo>
                        <a:pt x="174" y="746"/>
                      </a:lnTo>
                      <a:lnTo>
                        <a:pt x="174" y="688"/>
                      </a:lnTo>
                      <a:lnTo>
                        <a:pt x="174" y="688"/>
                      </a:lnTo>
                      <a:lnTo>
                        <a:pt x="174" y="688"/>
                      </a:lnTo>
                      <a:lnTo>
                        <a:pt x="172" y="688"/>
                      </a:lnTo>
                      <a:lnTo>
                        <a:pt x="172" y="685"/>
                      </a:lnTo>
                      <a:lnTo>
                        <a:pt x="172" y="685"/>
                      </a:lnTo>
                      <a:lnTo>
                        <a:pt x="172" y="685"/>
                      </a:lnTo>
                      <a:lnTo>
                        <a:pt x="169" y="683"/>
                      </a:lnTo>
                      <a:lnTo>
                        <a:pt x="169" y="617"/>
                      </a:lnTo>
                      <a:lnTo>
                        <a:pt x="169" y="617"/>
                      </a:lnTo>
                      <a:lnTo>
                        <a:pt x="169" y="615"/>
                      </a:lnTo>
                      <a:lnTo>
                        <a:pt x="167" y="615"/>
                      </a:lnTo>
                      <a:lnTo>
                        <a:pt x="167" y="615"/>
                      </a:lnTo>
                      <a:lnTo>
                        <a:pt x="167" y="610"/>
                      </a:lnTo>
                      <a:lnTo>
                        <a:pt x="167" y="610"/>
                      </a:lnTo>
                      <a:lnTo>
                        <a:pt x="167" y="610"/>
                      </a:lnTo>
                      <a:lnTo>
                        <a:pt x="165" y="610"/>
                      </a:lnTo>
                      <a:lnTo>
                        <a:pt x="165" y="610"/>
                      </a:lnTo>
                      <a:lnTo>
                        <a:pt x="155" y="569"/>
                      </a:lnTo>
                      <a:lnTo>
                        <a:pt x="157" y="569"/>
                      </a:lnTo>
                      <a:lnTo>
                        <a:pt x="157" y="557"/>
                      </a:lnTo>
                      <a:lnTo>
                        <a:pt x="155" y="557"/>
                      </a:lnTo>
                      <a:lnTo>
                        <a:pt x="155" y="547"/>
                      </a:lnTo>
                      <a:lnTo>
                        <a:pt x="148" y="547"/>
                      </a:lnTo>
                      <a:lnTo>
                        <a:pt x="148" y="547"/>
                      </a:lnTo>
                      <a:lnTo>
                        <a:pt x="148" y="547"/>
                      </a:lnTo>
                      <a:lnTo>
                        <a:pt x="143" y="547"/>
                      </a:lnTo>
                      <a:lnTo>
                        <a:pt x="143" y="561"/>
                      </a:lnTo>
                      <a:lnTo>
                        <a:pt x="145" y="561"/>
                      </a:lnTo>
                      <a:lnTo>
                        <a:pt x="136" y="603"/>
                      </a:lnTo>
                      <a:lnTo>
                        <a:pt x="123" y="479"/>
                      </a:lnTo>
                      <a:lnTo>
                        <a:pt x="131" y="476"/>
                      </a:lnTo>
                      <a:lnTo>
                        <a:pt x="131" y="476"/>
                      </a:lnTo>
                      <a:lnTo>
                        <a:pt x="131" y="467"/>
                      </a:lnTo>
                      <a:lnTo>
                        <a:pt x="128" y="464"/>
                      </a:lnTo>
                      <a:lnTo>
                        <a:pt x="123" y="464"/>
                      </a:lnTo>
                      <a:lnTo>
                        <a:pt x="116" y="370"/>
                      </a:lnTo>
                      <a:lnTo>
                        <a:pt x="116" y="370"/>
                      </a:lnTo>
                      <a:lnTo>
                        <a:pt x="121" y="370"/>
                      </a:lnTo>
                      <a:lnTo>
                        <a:pt x="121" y="343"/>
                      </a:lnTo>
                      <a:lnTo>
                        <a:pt x="121" y="304"/>
                      </a:lnTo>
                      <a:lnTo>
                        <a:pt x="99" y="304"/>
                      </a:lnTo>
                      <a:lnTo>
                        <a:pt x="99" y="343"/>
                      </a:lnTo>
                      <a:lnTo>
                        <a:pt x="99" y="370"/>
                      </a:lnTo>
                      <a:lnTo>
                        <a:pt x="104" y="370"/>
                      </a:lnTo>
                      <a:lnTo>
                        <a:pt x="97" y="464"/>
                      </a:lnTo>
                      <a:lnTo>
                        <a:pt x="90" y="464"/>
                      </a:lnTo>
                      <a:lnTo>
                        <a:pt x="90" y="474"/>
                      </a:lnTo>
                      <a:lnTo>
                        <a:pt x="90" y="474"/>
                      </a:lnTo>
                      <a:lnTo>
                        <a:pt x="90" y="476"/>
                      </a:lnTo>
                      <a:lnTo>
                        <a:pt x="94" y="476"/>
                      </a:lnTo>
                      <a:lnTo>
                        <a:pt x="82" y="603"/>
                      </a:lnTo>
                      <a:lnTo>
                        <a:pt x="75" y="569"/>
                      </a:lnTo>
                      <a:lnTo>
                        <a:pt x="75" y="569"/>
                      </a:lnTo>
                      <a:lnTo>
                        <a:pt x="75" y="554"/>
                      </a:lnTo>
                      <a:lnTo>
                        <a:pt x="70" y="554"/>
                      </a:lnTo>
                      <a:lnTo>
                        <a:pt x="70" y="549"/>
                      </a:lnTo>
                      <a:lnTo>
                        <a:pt x="65" y="549"/>
                      </a:lnTo>
                      <a:lnTo>
                        <a:pt x="65" y="547"/>
                      </a:lnTo>
                      <a:lnTo>
                        <a:pt x="65" y="549"/>
                      </a:lnTo>
                      <a:lnTo>
                        <a:pt x="60" y="549"/>
                      </a:lnTo>
                      <a:lnTo>
                        <a:pt x="60" y="561"/>
                      </a:lnTo>
                      <a:lnTo>
                        <a:pt x="63" y="561"/>
                      </a:lnTo>
                      <a:lnTo>
                        <a:pt x="51" y="610"/>
                      </a:lnTo>
                      <a:lnTo>
                        <a:pt x="51" y="610"/>
                      </a:lnTo>
                      <a:lnTo>
                        <a:pt x="48" y="610"/>
                      </a:lnTo>
                      <a:lnTo>
                        <a:pt x="46" y="610"/>
                      </a:lnTo>
                      <a:lnTo>
                        <a:pt x="46" y="683"/>
                      </a:lnTo>
                      <a:lnTo>
                        <a:pt x="41" y="685"/>
                      </a:lnTo>
                      <a:lnTo>
                        <a:pt x="41" y="700"/>
                      </a:lnTo>
                      <a:lnTo>
                        <a:pt x="41" y="746"/>
                      </a:lnTo>
                      <a:lnTo>
                        <a:pt x="34" y="756"/>
                      </a:lnTo>
                      <a:lnTo>
                        <a:pt x="34" y="758"/>
                      </a:lnTo>
                      <a:lnTo>
                        <a:pt x="19" y="758"/>
                      </a:lnTo>
                      <a:lnTo>
                        <a:pt x="17" y="746"/>
                      </a:lnTo>
                      <a:lnTo>
                        <a:pt x="17" y="739"/>
                      </a:lnTo>
                      <a:lnTo>
                        <a:pt x="17" y="739"/>
                      </a:lnTo>
                      <a:lnTo>
                        <a:pt x="12" y="739"/>
                      </a:lnTo>
                      <a:lnTo>
                        <a:pt x="12" y="746"/>
                      </a:lnTo>
                      <a:lnTo>
                        <a:pt x="7" y="836"/>
                      </a:lnTo>
                      <a:lnTo>
                        <a:pt x="7" y="848"/>
                      </a:lnTo>
                      <a:lnTo>
                        <a:pt x="5" y="851"/>
                      </a:lnTo>
                      <a:lnTo>
                        <a:pt x="10" y="365"/>
                      </a:lnTo>
                      <a:lnTo>
                        <a:pt x="12" y="3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68" name="iṣ1îḋe"/>
                <p:cNvSpPr/>
                <p:nvPr/>
              </p:nvSpPr>
              <p:spPr bwMode="auto">
                <a:xfrm>
                  <a:off x="4070883" y="4596926"/>
                  <a:ext cx="2027498" cy="2261074"/>
                </a:xfrm>
                <a:custGeom>
                  <a:avLst/>
                  <a:gdLst>
                    <a:gd name="T0" fmla="*/ 1242 w 1276"/>
                    <a:gd name="T1" fmla="*/ 529 h 1423"/>
                    <a:gd name="T2" fmla="*/ 1225 w 1276"/>
                    <a:gd name="T3" fmla="*/ 527 h 1423"/>
                    <a:gd name="T4" fmla="*/ 1196 w 1276"/>
                    <a:gd name="T5" fmla="*/ 505 h 1423"/>
                    <a:gd name="T6" fmla="*/ 1172 w 1276"/>
                    <a:gd name="T7" fmla="*/ 483 h 1423"/>
                    <a:gd name="T8" fmla="*/ 1148 w 1276"/>
                    <a:gd name="T9" fmla="*/ 461 h 1423"/>
                    <a:gd name="T10" fmla="*/ 1126 w 1276"/>
                    <a:gd name="T11" fmla="*/ 439 h 1423"/>
                    <a:gd name="T12" fmla="*/ 1043 w 1276"/>
                    <a:gd name="T13" fmla="*/ 434 h 1423"/>
                    <a:gd name="T14" fmla="*/ 1005 w 1276"/>
                    <a:gd name="T15" fmla="*/ 447 h 1423"/>
                    <a:gd name="T16" fmla="*/ 985 w 1276"/>
                    <a:gd name="T17" fmla="*/ 461 h 1423"/>
                    <a:gd name="T18" fmla="*/ 981 w 1276"/>
                    <a:gd name="T19" fmla="*/ 481 h 1423"/>
                    <a:gd name="T20" fmla="*/ 959 w 1276"/>
                    <a:gd name="T21" fmla="*/ 495 h 1423"/>
                    <a:gd name="T22" fmla="*/ 939 w 1276"/>
                    <a:gd name="T23" fmla="*/ 505 h 1423"/>
                    <a:gd name="T24" fmla="*/ 937 w 1276"/>
                    <a:gd name="T25" fmla="*/ 524 h 1423"/>
                    <a:gd name="T26" fmla="*/ 913 w 1276"/>
                    <a:gd name="T27" fmla="*/ 529 h 1423"/>
                    <a:gd name="T28" fmla="*/ 840 w 1276"/>
                    <a:gd name="T29" fmla="*/ 534 h 1423"/>
                    <a:gd name="T30" fmla="*/ 840 w 1276"/>
                    <a:gd name="T31" fmla="*/ 595 h 1423"/>
                    <a:gd name="T32" fmla="*/ 765 w 1276"/>
                    <a:gd name="T33" fmla="*/ 876 h 1423"/>
                    <a:gd name="T34" fmla="*/ 763 w 1276"/>
                    <a:gd name="T35" fmla="*/ 544 h 1423"/>
                    <a:gd name="T36" fmla="*/ 690 w 1276"/>
                    <a:gd name="T37" fmla="*/ 539 h 1423"/>
                    <a:gd name="T38" fmla="*/ 668 w 1276"/>
                    <a:gd name="T39" fmla="*/ 534 h 1423"/>
                    <a:gd name="T40" fmla="*/ 661 w 1276"/>
                    <a:gd name="T41" fmla="*/ 515 h 1423"/>
                    <a:gd name="T42" fmla="*/ 646 w 1276"/>
                    <a:gd name="T43" fmla="*/ 502 h 1423"/>
                    <a:gd name="T44" fmla="*/ 625 w 1276"/>
                    <a:gd name="T45" fmla="*/ 490 h 1423"/>
                    <a:gd name="T46" fmla="*/ 617 w 1276"/>
                    <a:gd name="T47" fmla="*/ 471 h 1423"/>
                    <a:gd name="T48" fmla="*/ 600 w 1276"/>
                    <a:gd name="T49" fmla="*/ 456 h 1423"/>
                    <a:gd name="T50" fmla="*/ 559 w 1276"/>
                    <a:gd name="T51" fmla="*/ 444 h 1423"/>
                    <a:gd name="T52" fmla="*/ 482 w 1276"/>
                    <a:gd name="T53" fmla="*/ 449 h 1423"/>
                    <a:gd name="T54" fmla="*/ 460 w 1276"/>
                    <a:gd name="T55" fmla="*/ 471 h 1423"/>
                    <a:gd name="T56" fmla="*/ 436 w 1276"/>
                    <a:gd name="T57" fmla="*/ 493 h 1423"/>
                    <a:gd name="T58" fmla="*/ 411 w 1276"/>
                    <a:gd name="T59" fmla="*/ 512 h 1423"/>
                    <a:gd name="T60" fmla="*/ 385 w 1276"/>
                    <a:gd name="T61" fmla="*/ 534 h 1423"/>
                    <a:gd name="T62" fmla="*/ 382 w 1276"/>
                    <a:gd name="T63" fmla="*/ 536 h 1423"/>
                    <a:gd name="T64" fmla="*/ 322 w 1276"/>
                    <a:gd name="T65" fmla="*/ 328 h 1423"/>
                    <a:gd name="T66" fmla="*/ 264 w 1276"/>
                    <a:gd name="T67" fmla="*/ 274 h 1423"/>
                    <a:gd name="T68" fmla="*/ 201 w 1276"/>
                    <a:gd name="T69" fmla="*/ 233 h 1423"/>
                    <a:gd name="T70" fmla="*/ 179 w 1276"/>
                    <a:gd name="T71" fmla="*/ 328 h 1423"/>
                    <a:gd name="T72" fmla="*/ 181 w 1276"/>
                    <a:gd name="T73" fmla="*/ 255 h 1423"/>
                    <a:gd name="T74" fmla="*/ 179 w 1276"/>
                    <a:gd name="T75" fmla="*/ 252 h 1423"/>
                    <a:gd name="T76" fmla="*/ 181 w 1276"/>
                    <a:gd name="T77" fmla="*/ 213 h 1423"/>
                    <a:gd name="T78" fmla="*/ 179 w 1276"/>
                    <a:gd name="T79" fmla="*/ 213 h 1423"/>
                    <a:gd name="T80" fmla="*/ 181 w 1276"/>
                    <a:gd name="T81" fmla="*/ 174 h 1423"/>
                    <a:gd name="T82" fmla="*/ 179 w 1276"/>
                    <a:gd name="T83" fmla="*/ 172 h 1423"/>
                    <a:gd name="T84" fmla="*/ 116 w 1276"/>
                    <a:gd name="T85" fmla="*/ 109 h 1423"/>
                    <a:gd name="T86" fmla="*/ 29 w 1276"/>
                    <a:gd name="T87" fmla="*/ 104 h 1423"/>
                    <a:gd name="T88" fmla="*/ 29 w 1276"/>
                    <a:gd name="T89" fmla="*/ 31 h 1423"/>
                    <a:gd name="T90" fmla="*/ 29 w 1276"/>
                    <a:gd name="T91" fmla="*/ 9 h 1423"/>
                    <a:gd name="T92" fmla="*/ 29 w 1276"/>
                    <a:gd name="T93" fmla="*/ 0 h 1423"/>
                    <a:gd name="T94" fmla="*/ 0 w 1276"/>
                    <a:gd name="T95" fmla="*/ 1423 h 1423"/>
                    <a:gd name="T96" fmla="*/ 1276 w 1276"/>
                    <a:gd name="T97" fmla="*/ 534 h 1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76" h="1423">
                      <a:moveTo>
                        <a:pt x="1276" y="534"/>
                      </a:moveTo>
                      <a:lnTo>
                        <a:pt x="1242" y="529"/>
                      </a:lnTo>
                      <a:lnTo>
                        <a:pt x="1223" y="532"/>
                      </a:lnTo>
                      <a:lnTo>
                        <a:pt x="1225" y="527"/>
                      </a:lnTo>
                      <a:lnTo>
                        <a:pt x="1196" y="524"/>
                      </a:lnTo>
                      <a:lnTo>
                        <a:pt x="1196" y="505"/>
                      </a:lnTo>
                      <a:lnTo>
                        <a:pt x="1172" y="502"/>
                      </a:lnTo>
                      <a:lnTo>
                        <a:pt x="1172" y="483"/>
                      </a:lnTo>
                      <a:lnTo>
                        <a:pt x="1148" y="481"/>
                      </a:lnTo>
                      <a:lnTo>
                        <a:pt x="1148" y="461"/>
                      </a:lnTo>
                      <a:lnTo>
                        <a:pt x="1123" y="459"/>
                      </a:lnTo>
                      <a:lnTo>
                        <a:pt x="1126" y="439"/>
                      </a:lnTo>
                      <a:lnTo>
                        <a:pt x="1094" y="434"/>
                      </a:lnTo>
                      <a:lnTo>
                        <a:pt x="1043" y="434"/>
                      </a:lnTo>
                      <a:lnTo>
                        <a:pt x="1007" y="439"/>
                      </a:lnTo>
                      <a:lnTo>
                        <a:pt x="1005" y="447"/>
                      </a:lnTo>
                      <a:lnTo>
                        <a:pt x="1005" y="459"/>
                      </a:lnTo>
                      <a:lnTo>
                        <a:pt x="985" y="461"/>
                      </a:lnTo>
                      <a:lnTo>
                        <a:pt x="983" y="471"/>
                      </a:lnTo>
                      <a:lnTo>
                        <a:pt x="981" y="481"/>
                      </a:lnTo>
                      <a:lnTo>
                        <a:pt x="964" y="483"/>
                      </a:lnTo>
                      <a:lnTo>
                        <a:pt x="959" y="495"/>
                      </a:lnTo>
                      <a:lnTo>
                        <a:pt x="959" y="502"/>
                      </a:lnTo>
                      <a:lnTo>
                        <a:pt x="939" y="505"/>
                      </a:lnTo>
                      <a:lnTo>
                        <a:pt x="937" y="517"/>
                      </a:lnTo>
                      <a:lnTo>
                        <a:pt x="937" y="524"/>
                      </a:lnTo>
                      <a:lnTo>
                        <a:pt x="915" y="527"/>
                      </a:lnTo>
                      <a:lnTo>
                        <a:pt x="913" y="529"/>
                      </a:lnTo>
                      <a:lnTo>
                        <a:pt x="893" y="527"/>
                      </a:lnTo>
                      <a:lnTo>
                        <a:pt x="840" y="534"/>
                      </a:lnTo>
                      <a:lnTo>
                        <a:pt x="840" y="595"/>
                      </a:lnTo>
                      <a:lnTo>
                        <a:pt x="840" y="595"/>
                      </a:lnTo>
                      <a:lnTo>
                        <a:pt x="840" y="876"/>
                      </a:lnTo>
                      <a:lnTo>
                        <a:pt x="765" y="876"/>
                      </a:lnTo>
                      <a:lnTo>
                        <a:pt x="763" y="600"/>
                      </a:lnTo>
                      <a:lnTo>
                        <a:pt x="763" y="544"/>
                      </a:lnTo>
                      <a:lnTo>
                        <a:pt x="707" y="536"/>
                      </a:lnTo>
                      <a:lnTo>
                        <a:pt x="690" y="539"/>
                      </a:lnTo>
                      <a:lnTo>
                        <a:pt x="688" y="536"/>
                      </a:lnTo>
                      <a:lnTo>
                        <a:pt x="668" y="534"/>
                      </a:lnTo>
                      <a:lnTo>
                        <a:pt x="668" y="527"/>
                      </a:lnTo>
                      <a:lnTo>
                        <a:pt x="661" y="515"/>
                      </a:lnTo>
                      <a:lnTo>
                        <a:pt x="646" y="512"/>
                      </a:lnTo>
                      <a:lnTo>
                        <a:pt x="646" y="502"/>
                      </a:lnTo>
                      <a:lnTo>
                        <a:pt x="639" y="493"/>
                      </a:lnTo>
                      <a:lnTo>
                        <a:pt x="625" y="490"/>
                      </a:lnTo>
                      <a:lnTo>
                        <a:pt x="625" y="481"/>
                      </a:lnTo>
                      <a:lnTo>
                        <a:pt x="617" y="471"/>
                      </a:lnTo>
                      <a:lnTo>
                        <a:pt x="603" y="468"/>
                      </a:lnTo>
                      <a:lnTo>
                        <a:pt x="600" y="456"/>
                      </a:lnTo>
                      <a:lnTo>
                        <a:pt x="598" y="449"/>
                      </a:lnTo>
                      <a:lnTo>
                        <a:pt x="559" y="444"/>
                      </a:lnTo>
                      <a:lnTo>
                        <a:pt x="511" y="444"/>
                      </a:lnTo>
                      <a:lnTo>
                        <a:pt x="482" y="449"/>
                      </a:lnTo>
                      <a:lnTo>
                        <a:pt x="482" y="466"/>
                      </a:lnTo>
                      <a:lnTo>
                        <a:pt x="460" y="471"/>
                      </a:lnTo>
                      <a:lnTo>
                        <a:pt x="460" y="488"/>
                      </a:lnTo>
                      <a:lnTo>
                        <a:pt x="436" y="493"/>
                      </a:lnTo>
                      <a:lnTo>
                        <a:pt x="436" y="510"/>
                      </a:lnTo>
                      <a:lnTo>
                        <a:pt x="411" y="512"/>
                      </a:lnTo>
                      <a:lnTo>
                        <a:pt x="411" y="532"/>
                      </a:lnTo>
                      <a:lnTo>
                        <a:pt x="385" y="534"/>
                      </a:lnTo>
                      <a:lnTo>
                        <a:pt x="385" y="536"/>
                      </a:lnTo>
                      <a:lnTo>
                        <a:pt x="382" y="536"/>
                      </a:lnTo>
                      <a:lnTo>
                        <a:pt x="382" y="328"/>
                      </a:lnTo>
                      <a:lnTo>
                        <a:pt x="322" y="328"/>
                      </a:lnTo>
                      <a:lnTo>
                        <a:pt x="322" y="274"/>
                      </a:lnTo>
                      <a:lnTo>
                        <a:pt x="264" y="274"/>
                      </a:lnTo>
                      <a:lnTo>
                        <a:pt x="264" y="233"/>
                      </a:lnTo>
                      <a:lnTo>
                        <a:pt x="201" y="233"/>
                      </a:lnTo>
                      <a:lnTo>
                        <a:pt x="201" y="328"/>
                      </a:lnTo>
                      <a:lnTo>
                        <a:pt x="179" y="328"/>
                      </a:lnTo>
                      <a:lnTo>
                        <a:pt x="179" y="257"/>
                      </a:lnTo>
                      <a:lnTo>
                        <a:pt x="181" y="255"/>
                      </a:lnTo>
                      <a:lnTo>
                        <a:pt x="181" y="252"/>
                      </a:lnTo>
                      <a:lnTo>
                        <a:pt x="179" y="252"/>
                      </a:lnTo>
                      <a:lnTo>
                        <a:pt x="179" y="218"/>
                      </a:lnTo>
                      <a:lnTo>
                        <a:pt x="181" y="213"/>
                      </a:lnTo>
                      <a:lnTo>
                        <a:pt x="181" y="213"/>
                      </a:lnTo>
                      <a:lnTo>
                        <a:pt x="179" y="213"/>
                      </a:lnTo>
                      <a:lnTo>
                        <a:pt x="179" y="177"/>
                      </a:lnTo>
                      <a:lnTo>
                        <a:pt x="181" y="174"/>
                      </a:lnTo>
                      <a:lnTo>
                        <a:pt x="181" y="172"/>
                      </a:lnTo>
                      <a:lnTo>
                        <a:pt x="179" y="172"/>
                      </a:lnTo>
                      <a:lnTo>
                        <a:pt x="179" y="114"/>
                      </a:lnTo>
                      <a:lnTo>
                        <a:pt x="116" y="109"/>
                      </a:lnTo>
                      <a:lnTo>
                        <a:pt x="43" y="104"/>
                      </a:lnTo>
                      <a:lnTo>
                        <a:pt x="29" y="104"/>
                      </a:lnTo>
                      <a:lnTo>
                        <a:pt x="29" y="51"/>
                      </a:lnTo>
                      <a:lnTo>
                        <a:pt x="29" y="31"/>
                      </a:lnTo>
                      <a:lnTo>
                        <a:pt x="29" y="26"/>
                      </a:lnTo>
                      <a:lnTo>
                        <a:pt x="29" y="9"/>
                      </a:lnTo>
                      <a:lnTo>
                        <a:pt x="29" y="4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1423"/>
                      </a:lnTo>
                      <a:lnTo>
                        <a:pt x="1276" y="1423"/>
                      </a:lnTo>
                      <a:lnTo>
                        <a:pt x="1276" y="5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69" name="ís1ïḋè"/>
                <p:cNvSpPr/>
                <p:nvPr/>
              </p:nvSpPr>
              <p:spPr bwMode="auto">
                <a:xfrm>
                  <a:off x="2035441" y="4113886"/>
                  <a:ext cx="2035444" cy="2744114"/>
                </a:xfrm>
                <a:custGeom>
                  <a:avLst/>
                  <a:gdLst>
                    <a:gd name="T0" fmla="*/ 1281 w 1281"/>
                    <a:gd name="T1" fmla="*/ 1727 h 1727"/>
                    <a:gd name="T2" fmla="*/ 1194 w 1281"/>
                    <a:gd name="T3" fmla="*/ 304 h 1727"/>
                    <a:gd name="T4" fmla="*/ 1194 w 1281"/>
                    <a:gd name="T5" fmla="*/ 284 h 1727"/>
                    <a:gd name="T6" fmla="*/ 1194 w 1281"/>
                    <a:gd name="T7" fmla="*/ 265 h 1727"/>
                    <a:gd name="T8" fmla="*/ 1080 w 1281"/>
                    <a:gd name="T9" fmla="*/ 126 h 1727"/>
                    <a:gd name="T10" fmla="*/ 1073 w 1281"/>
                    <a:gd name="T11" fmla="*/ 80 h 1727"/>
                    <a:gd name="T12" fmla="*/ 1063 w 1281"/>
                    <a:gd name="T13" fmla="*/ 92 h 1727"/>
                    <a:gd name="T14" fmla="*/ 1063 w 1281"/>
                    <a:gd name="T15" fmla="*/ 12 h 1727"/>
                    <a:gd name="T16" fmla="*/ 1061 w 1281"/>
                    <a:gd name="T17" fmla="*/ 0 h 1727"/>
                    <a:gd name="T18" fmla="*/ 1053 w 1281"/>
                    <a:gd name="T19" fmla="*/ 92 h 1727"/>
                    <a:gd name="T20" fmla="*/ 1053 w 1281"/>
                    <a:gd name="T21" fmla="*/ 12 h 1727"/>
                    <a:gd name="T22" fmla="*/ 1048 w 1281"/>
                    <a:gd name="T23" fmla="*/ 0 h 1727"/>
                    <a:gd name="T24" fmla="*/ 1041 w 1281"/>
                    <a:gd name="T25" fmla="*/ 92 h 1727"/>
                    <a:gd name="T26" fmla="*/ 1041 w 1281"/>
                    <a:gd name="T27" fmla="*/ 12 h 1727"/>
                    <a:gd name="T28" fmla="*/ 1039 w 1281"/>
                    <a:gd name="T29" fmla="*/ 0 h 1727"/>
                    <a:gd name="T30" fmla="*/ 1031 w 1281"/>
                    <a:gd name="T31" fmla="*/ 92 h 1727"/>
                    <a:gd name="T32" fmla="*/ 1031 w 1281"/>
                    <a:gd name="T33" fmla="*/ 12 h 1727"/>
                    <a:gd name="T34" fmla="*/ 1027 w 1281"/>
                    <a:gd name="T35" fmla="*/ 0 h 1727"/>
                    <a:gd name="T36" fmla="*/ 1019 w 1281"/>
                    <a:gd name="T37" fmla="*/ 92 h 1727"/>
                    <a:gd name="T38" fmla="*/ 1019 w 1281"/>
                    <a:gd name="T39" fmla="*/ 12 h 1727"/>
                    <a:gd name="T40" fmla="*/ 1017 w 1281"/>
                    <a:gd name="T41" fmla="*/ 0 h 1727"/>
                    <a:gd name="T42" fmla="*/ 1010 w 1281"/>
                    <a:gd name="T43" fmla="*/ 92 h 1727"/>
                    <a:gd name="T44" fmla="*/ 1000 w 1281"/>
                    <a:gd name="T45" fmla="*/ 80 h 1727"/>
                    <a:gd name="T46" fmla="*/ 1000 w 1281"/>
                    <a:gd name="T47" fmla="*/ 257 h 1727"/>
                    <a:gd name="T48" fmla="*/ 1000 w 1281"/>
                    <a:gd name="T49" fmla="*/ 282 h 1727"/>
                    <a:gd name="T50" fmla="*/ 971 w 1281"/>
                    <a:gd name="T51" fmla="*/ 304 h 1727"/>
                    <a:gd name="T52" fmla="*/ 971 w 1281"/>
                    <a:gd name="T53" fmla="*/ 313 h 1727"/>
                    <a:gd name="T54" fmla="*/ 971 w 1281"/>
                    <a:gd name="T55" fmla="*/ 335 h 1727"/>
                    <a:gd name="T56" fmla="*/ 971 w 1281"/>
                    <a:gd name="T57" fmla="*/ 403 h 1727"/>
                    <a:gd name="T58" fmla="*/ 968 w 1281"/>
                    <a:gd name="T59" fmla="*/ 413 h 1727"/>
                    <a:gd name="T60" fmla="*/ 932 w 1281"/>
                    <a:gd name="T61" fmla="*/ 738 h 1727"/>
                    <a:gd name="T62" fmla="*/ 814 w 1281"/>
                    <a:gd name="T63" fmla="*/ 515 h 1727"/>
                    <a:gd name="T64" fmla="*/ 746 w 1281"/>
                    <a:gd name="T65" fmla="*/ 386 h 1727"/>
                    <a:gd name="T66" fmla="*/ 719 w 1281"/>
                    <a:gd name="T67" fmla="*/ 515 h 1727"/>
                    <a:gd name="T68" fmla="*/ 608 w 1281"/>
                    <a:gd name="T69" fmla="*/ 386 h 1727"/>
                    <a:gd name="T70" fmla="*/ 557 w 1281"/>
                    <a:gd name="T71" fmla="*/ 515 h 1727"/>
                    <a:gd name="T72" fmla="*/ 513 w 1281"/>
                    <a:gd name="T73" fmla="*/ 1195 h 1727"/>
                    <a:gd name="T74" fmla="*/ 458 w 1281"/>
                    <a:gd name="T75" fmla="*/ 1200 h 1727"/>
                    <a:gd name="T76" fmla="*/ 431 w 1281"/>
                    <a:gd name="T77" fmla="*/ 1202 h 1727"/>
                    <a:gd name="T78" fmla="*/ 412 w 1281"/>
                    <a:gd name="T79" fmla="*/ 1180 h 1727"/>
                    <a:gd name="T80" fmla="*/ 370 w 1281"/>
                    <a:gd name="T81" fmla="*/ 1207 h 1727"/>
                    <a:gd name="T82" fmla="*/ 370 w 1281"/>
                    <a:gd name="T83" fmla="*/ 1210 h 1727"/>
                    <a:gd name="T84" fmla="*/ 370 w 1281"/>
                    <a:gd name="T85" fmla="*/ 1200 h 1727"/>
                    <a:gd name="T86" fmla="*/ 322 w 1281"/>
                    <a:gd name="T87" fmla="*/ 1188 h 1727"/>
                    <a:gd name="T88" fmla="*/ 312 w 1281"/>
                    <a:gd name="T89" fmla="*/ 1202 h 1727"/>
                    <a:gd name="T90" fmla="*/ 269 w 1281"/>
                    <a:gd name="T91" fmla="*/ 1197 h 1727"/>
                    <a:gd name="T92" fmla="*/ 140 w 1281"/>
                    <a:gd name="T93" fmla="*/ 1193 h 1727"/>
                    <a:gd name="T94" fmla="*/ 0 w 1281"/>
                    <a:gd name="T95" fmla="*/ 1210 h 17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281" h="1727">
                      <a:moveTo>
                        <a:pt x="0" y="1727"/>
                      </a:moveTo>
                      <a:lnTo>
                        <a:pt x="1281" y="1727"/>
                      </a:lnTo>
                      <a:lnTo>
                        <a:pt x="1281" y="304"/>
                      </a:lnTo>
                      <a:lnTo>
                        <a:pt x="1194" y="304"/>
                      </a:lnTo>
                      <a:lnTo>
                        <a:pt x="1194" y="291"/>
                      </a:lnTo>
                      <a:lnTo>
                        <a:pt x="1194" y="284"/>
                      </a:lnTo>
                      <a:lnTo>
                        <a:pt x="1194" y="267"/>
                      </a:lnTo>
                      <a:lnTo>
                        <a:pt x="1194" y="265"/>
                      </a:lnTo>
                      <a:lnTo>
                        <a:pt x="1080" y="265"/>
                      </a:lnTo>
                      <a:lnTo>
                        <a:pt x="1080" y="126"/>
                      </a:lnTo>
                      <a:lnTo>
                        <a:pt x="1080" y="80"/>
                      </a:lnTo>
                      <a:lnTo>
                        <a:pt x="1073" y="80"/>
                      </a:lnTo>
                      <a:lnTo>
                        <a:pt x="1073" y="92"/>
                      </a:lnTo>
                      <a:lnTo>
                        <a:pt x="1063" y="92"/>
                      </a:lnTo>
                      <a:lnTo>
                        <a:pt x="1063" y="12"/>
                      </a:lnTo>
                      <a:lnTo>
                        <a:pt x="1063" y="12"/>
                      </a:lnTo>
                      <a:lnTo>
                        <a:pt x="1063" y="0"/>
                      </a:lnTo>
                      <a:lnTo>
                        <a:pt x="1061" y="0"/>
                      </a:lnTo>
                      <a:lnTo>
                        <a:pt x="1061" y="92"/>
                      </a:lnTo>
                      <a:lnTo>
                        <a:pt x="1053" y="92"/>
                      </a:lnTo>
                      <a:lnTo>
                        <a:pt x="1053" y="12"/>
                      </a:lnTo>
                      <a:lnTo>
                        <a:pt x="1053" y="12"/>
                      </a:lnTo>
                      <a:lnTo>
                        <a:pt x="1053" y="0"/>
                      </a:lnTo>
                      <a:lnTo>
                        <a:pt x="1048" y="0"/>
                      </a:lnTo>
                      <a:lnTo>
                        <a:pt x="1048" y="92"/>
                      </a:lnTo>
                      <a:lnTo>
                        <a:pt x="1041" y="92"/>
                      </a:lnTo>
                      <a:lnTo>
                        <a:pt x="1041" y="12"/>
                      </a:lnTo>
                      <a:lnTo>
                        <a:pt x="1041" y="12"/>
                      </a:lnTo>
                      <a:lnTo>
                        <a:pt x="1041" y="0"/>
                      </a:lnTo>
                      <a:lnTo>
                        <a:pt x="1039" y="0"/>
                      </a:lnTo>
                      <a:lnTo>
                        <a:pt x="1039" y="92"/>
                      </a:lnTo>
                      <a:lnTo>
                        <a:pt x="1031" y="92"/>
                      </a:lnTo>
                      <a:lnTo>
                        <a:pt x="1031" y="12"/>
                      </a:lnTo>
                      <a:lnTo>
                        <a:pt x="1031" y="12"/>
                      </a:lnTo>
                      <a:lnTo>
                        <a:pt x="1029" y="0"/>
                      </a:lnTo>
                      <a:lnTo>
                        <a:pt x="1027" y="0"/>
                      </a:lnTo>
                      <a:lnTo>
                        <a:pt x="1027" y="92"/>
                      </a:lnTo>
                      <a:lnTo>
                        <a:pt x="1019" y="92"/>
                      </a:lnTo>
                      <a:lnTo>
                        <a:pt x="1019" y="12"/>
                      </a:lnTo>
                      <a:lnTo>
                        <a:pt x="1019" y="12"/>
                      </a:lnTo>
                      <a:lnTo>
                        <a:pt x="1019" y="0"/>
                      </a:lnTo>
                      <a:lnTo>
                        <a:pt x="1017" y="0"/>
                      </a:lnTo>
                      <a:lnTo>
                        <a:pt x="1017" y="92"/>
                      </a:lnTo>
                      <a:lnTo>
                        <a:pt x="1010" y="92"/>
                      </a:lnTo>
                      <a:lnTo>
                        <a:pt x="1007" y="80"/>
                      </a:lnTo>
                      <a:lnTo>
                        <a:pt x="1000" y="80"/>
                      </a:lnTo>
                      <a:lnTo>
                        <a:pt x="1000" y="253"/>
                      </a:lnTo>
                      <a:lnTo>
                        <a:pt x="1000" y="257"/>
                      </a:lnTo>
                      <a:lnTo>
                        <a:pt x="1000" y="274"/>
                      </a:lnTo>
                      <a:lnTo>
                        <a:pt x="1000" y="282"/>
                      </a:lnTo>
                      <a:lnTo>
                        <a:pt x="1000" y="304"/>
                      </a:lnTo>
                      <a:lnTo>
                        <a:pt x="971" y="304"/>
                      </a:lnTo>
                      <a:lnTo>
                        <a:pt x="971" y="308"/>
                      </a:lnTo>
                      <a:lnTo>
                        <a:pt x="971" y="313"/>
                      </a:lnTo>
                      <a:lnTo>
                        <a:pt x="971" y="333"/>
                      </a:lnTo>
                      <a:lnTo>
                        <a:pt x="971" y="335"/>
                      </a:lnTo>
                      <a:lnTo>
                        <a:pt x="971" y="355"/>
                      </a:lnTo>
                      <a:lnTo>
                        <a:pt x="971" y="403"/>
                      </a:lnTo>
                      <a:lnTo>
                        <a:pt x="968" y="403"/>
                      </a:lnTo>
                      <a:lnTo>
                        <a:pt x="968" y="413"/>
                      </a:lnTo>
                      <a:lnTo>
                        <a:pt x="932" y="413"/>
                      </a:lnTo>
                      <a:lnTo>
                        <a:pt x="932" y="738"/>
                      </a:lnTo>
                      <a:lnTo>
                        <a:pt x="814" y="738"/>
                      </a:lnTo>
                      <a:lnTo>
                        <a:pt x="814" y="515"/>
                      </a:lnTo>
                      <a:lnTo>
                        <a:pt x="746" y="515"/>
                      </a:lnTo>
                      <a:lnTo>
                        <a:pt x="746" y="386"/>
                      </a:lnTo>
                      <a:lnTo>
                        <a:pt x="719" y="386"/>
                      </a:lnTo>
                      <a:lnTo>
                        <a:pt x="719" y="515"/>
                      </a:lnTo>
                      <a:lnTo>
                        <a:pt x="608" y="515"/>
                      </a:lnTo>
                      <a:lnTo>
                        <a:pt x="608" y="386"/>
                      </a:lnTo>
                      <a:lnTo>
                        <a:pt x="557" y="386"/>
                      </a:lnTo>
                      <a:lnTo>
                        <a:pt x="557" y="515"/>
                      </a:lnTo>
                      <a:lnTo>
                        <a:pt x="513" y="515"/>
                      </a:lnTo>
                      <a:lnTo>
                        <a:pt x="513" y="1195"/>
                      </a:lnTo>
                      <a:lnTo>
                        <a:pt x="475" y="1197"/>
                      </a:lnTo>
                      <a:lnTo>
                        <a:pt x="458" y="1200"/>
                      </a:lnTo>
                      <a:lnTo>
                        <a:pt x="433" y="1202"/>
                      </a:lnTo>
                      <a:lnTo>
                        <a:pt x="431" y="1202"/>
                      </a:lnTo>
                      <a:lnTo>
                        <a:pt x="421" y="1188"/>
                      </a:lnTo>
                      <a:lnTo>
                        <a:pt x="412" y="1180"/>
                      </a:lnTo>
                      <a:lnTo>
                        <a:pt x="373" y="1200"/>
                      </a:lnTo>
                      <a:lnTo>
                        <a:pt x="370" y="1207"/>
                      </a:lnTo>
                      <a:lnTo>
                        <a:pt x="370" y="1210"/>
                      </a:lnTo>
                      <a:lnTo>
                        <a:pt x="370" y="1210"/>
                      </a:lnTo>
                      <a:lnTo>
                        <a:pt x="370" y="1207"/>
                      </a:lnTo>
                      <a:lnTo>
                        <a:pt x="370" y="1200"/>
                      </a:lnTo>
                      <a:lnTo>
                        <a:pt x="332" y="1180"/>
                      </a:lnTo>
                      <a:lnTo>
                        <a:pt x="322" y="1188"/>
                      </a:lnTo>
                      <a:lnTo>
                        <a:pt x="312" y="1202"/>
                      </a:lnTo>
                      <a:lnTo>
                        <a:pt x="312" y="1202"/>
                      </a:lnTo>
                      <a:lnTo>
                        <a:pt x="288" y="1200"/>
                      </a:lnTo>
                      <a:lnTo>
                        <a:pt x="269" y="1197"/>
                      </a:lnTo>
                      <a:lnTo>
                        <a:pt x="160" y="1193"/>
                      </a:lnTo>
                      <a:lnTo>
                        <a:pt x="140" y="1193"/>
                      </a:lnTo>
                      <a:lnTo>
                        <a:pt x="22" y="1205"/>
                      </a:lnTo>
                      <a:lnTo>
                        <a:pt x="0" y="1210"/>
                      </a:lnTo>
                      <a:lnTo>
                        <a:pt x="0" y="17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70" name="iṥḻíḓé"/>
                <p:cNvSpPr/>
                <p:nvPr/>
              </p:nvSpPr>
              <p:spPr bwMode="auto">
                <a:xfrm>
                  <a:off x="3175" y="4202867"/>
                  <a:ext cx="2032266" cy="2655133"/>
                </a:xfrm>
                <a:custGeom>
                  <a:avLst/>
                  <a:gdLst>
                    <a:gd name="T0" fmla="*/ 933 w 1279"/>
                    <a:gd name="T1" fmla="*/ 988 h 1671"/>
                    <a:gd name="T2" fmla="*/ 712 w 1279"/>
                    <a:gd name="T3" fmla="*/ 933 h 1671"/>
                    <a:gd name="T4" fmla="*/ 577 w 1279"/>
                    <a:gd name="T5" fmla="*/ 1207 h 1671"/>
                    <a:gd name="T6" fmla="*/ 303 w 1279"/>
                    <a:gd name="T7" fmla="*/ 1336 h 1671"/>
                    <a:gd name="T8" fmla="*/ 230 w 1279"/>
                    <a:gd name="T9" fmla="*/ 517 h 1671"/>
                    <a:gd name="T10" fmla="*/ 194 w 1279"/>
                    <a:gd name="T11" fmla="*/ 505 h 1671"/>
                    <a:gd name="T12" fmla="*/ 240 w 1279"/>
                    <a:gd name="T13" fmla="*/ 498 h 1671"/>
                    <a:gd name="T14" fmla="*/ 211 w 1279"/>
                    <a:gd name="T15" fmla="*/ 486 h 1671"/>
                    <a:gd name="T16" fmla="*/ 194 w 1279"/>
                    <a:gd name="T17" fmla="*/ 481 h 1671"/>
                    <a:gd name="T18" fmla="*/ 192 w 1279"/>
                    <a:gd name="T19" fmla="*/ 432 h 1671"/>
                    <a:gd name="T20" fmla="*/ 182 w 1279"/>
                    <a:gd name="T21" fmla="*/ 427 h 1671"/>
                    <a:gd name="T22" fmla="*/ 204 w 1279"/>
                    <a:gd name="T23" fmla="*/ 425 h 1671"/>
                    <a:gd name="T24" fmla="*/ 218 w 1279"/>
                    <a:gd name="T25" fmla="*/ 425 h 1671"/>
                    <a:gd name="T26" fmla="*/ 233 w 1279"/>
                    <a:gd name="T27" fmla="*/ 418 h 1671"/>
                    <a:gd name="T28" fmla="*/ 235 w 1279"/>
                    <a:gd name="T29" fmla="*/ 410 h 1671"/>
                    <a:gd name="T30" fmla="*/ 189 w 1279"/>
                    <a:gd name="T31" fmla="*/ 398 h 1671"/>
                    <a:gd name="T32" fmla="*/ 172 w 1279"/>
                    <a:gd name="T33" fmla="*/ 379 h 1671"/>
                    <a:gd name="T34" fmla="*/ 168 w 1279"/>
                    <a:gd name="T35" fmla="*/ 245 h 1671"/>
                    <a:gd name="T36" fmla="*/ 163 w 1279"/>
                    <a:gd name="T37" fmla="*/ 146 h 1671"/>
                    <a:gd name="T38" fmla="*/ 158 w 1279"/>
                    <a:gd name="T39" fmla="*/ 63 h 1671"/>
                    <a:gd name="T40" fmla="*/ 155 w 1279"/>
                    <a:gd name="T41" fmla="*/ 0 h 1671"/>
                    <a:gd name="T42" fmla="*/ 153 w 1279"/>
                    <a:gd name="T43" fmla="*/ 0 h 1671"/>
                    <a:gd name="T44" fmla="*/ 151 w 1279"/>
                    <a:gd name="T45" fmla="*/ 65 h 1671"/>
                    <a:gd name="T46" fmla="*/ 148 w 1279"/>
                    <a:gd name="T47" fmla="*/ 146 h 1671"/>
                    <a:gd name="T48" fmla="*/ 146 w 1279"/>
                    <a:gd name="T49" fmla="*/ 374 h 1671"/>
                    <a:gd name="T50" fmla="*/ 138 w 1279"/>
                    <a:gd name="T51" fmla="*/ 386 h 1671"/>
                    <a:gd name="T52" fmla="*/ 117 w 1279"/>
                    <a:gd name="T53" fmla="*/ 401 h 1671"/>
                    <a:gd name="T54" fmla="*/ 80 w 1279"/>
                    <a:gd name="T55" fmla="*/ 418 h 1671"/>
                    <a:gd name="T56" fmla="*/ 95 w 1279"/>
                    <a:gd name="T57" fmla="*/ 425 h 1671"/>
                    <a:gd name="T58" fmla="*/ 112 w 1279"/>
                    <a:gd name="T59" fmla="*/ 427 h 1671"/>
                    <a:gd name="T60" fmla="*/ 129 w 1279"/>
                    <a:gd name="T61" fmla="*/ 427 h 1671"/>
                    <a:gd name="T62" fmla="*/ 119 w 1279"/>
                    <a:gd name="T63" fmla="*/ 439 h 1671"/>
                    <a:gd name="T64" fmla="*/ 121 w 1279"/>
                    <a:gd name="T65" fmla="*/ 481 h 1671"/>
                    <a:gd name="T66" fmla="*/ 100 w 1279"/>
                    <a:gd name="T67" fmla="*/ 486 h 1671"/>
                    <a:gd name="T68" fmla="*/ 75 w 1279"/>
                    <a:gd name="T69" fmla="*/ 498 h 1671"/>
                    <a:gd name="T70" fmla="*/ 121 w 1279"/>
                    <a:gd name="T71" fmla="*/ 507 h 1671"/>
                    <a:gd name="T72" fmla="*/ 85 w 1279"/>
                    <a:gd name="T73" fmla="*/ 520 h 1671"/>
                    <a:gd name="T74" fmla="*/ 27 w 1279"/>
                    <a:gd name="T75" fmla="*/ 1333 h 1671"/>
                    <a:gd name="T76" fmla="*/ 126 w 1279"/>
                    <a:gd name="T77" fmla="*/ 498 h 1671"/>
                    <a:gd name="T78" fmla="*/ 121 w 1279"/>
                    <a:gd name="T79" fmla="*/ 498 h 1671"/>
                    <a:gd name="T80" fmla="*/ 121 w 1279"/>
                    <a:gd name="T81" fmla="*/ 568 h 1671"/>
                    <a:gd name="T82" fmla="*/ 119 w 1279"/>
                    <a:gd name="T83" fmla="*/ 656 h 1671"/>
                    <a:gd name="T84" fmla="*/ 138 w 1279"/>
                    <a:gd name="T85" fmla="*/ 799 h 1671"/>
                    <a:gd name="T86" fmla="*/ 124 w 1279"/>
                    <a:gd name="T87" fmla="*/ 814 h 1671"/>
                    <a:gd name="T88" fmla="*/ 119 w 1279"/>
                    <a:gd name="T89" fmla="*/ 937 h 1671"/>
                    <a:gd name="T90" fmla="*/ 141 w 1279"/>
                    <a:gd name="T91" fmla="*/ 1071 h 1671"/>
                    <a:gd name="T92" fmla="*/ 121 w 1279"/>
                    <a:gd name="T93" fmla="*/ 1188 h 1671"/>
                    <a:gd name="T94" fmla="*/ 129 w 1279"/>
                    <a:gd name="T95" fmla="*/ 1185 h 1671"/>
                    <a:gd name="T96" fmla="*/ 182 w 1279"/>
                    <a:gd name="T97" fmla="*/ 656 h 1671"/>
                    <a:gd name="T98" fmla="*/ 189 w 1279"/>
                    <a:gd name="T99" fmla="*/ 799 h 1671"/>
                    <a:gd name="T100" fmla="*/ 199 w 1279"/>
                    <a:gd name="T101" fmla="*/ 937 h 1671"/>
                    <a:gd name="T102" fmla="*/ 199 w 1279"/>
                    <a:gd name="T103" fmla="*/ 957 h 1671"/>
                    <a:gd name="T104" fmla="*/ 184 w 1279"/>
                    <a:gd name="T105" fmla="*/ 1185 h 1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79" h="1671">
                      <a:moveTo>
                        <a:pt x="1279" y="1154"/>
                      </a:moveTo>
                      <a:lnTo>
                        <a:pt x="1182" y="1178"/>
                      </a:lnTo>
                      <a:lnTo>
                        <a:pt x="1100" y="1212"/>
                      </a:lnTo>
                      <a:lnTo>
                        <a:pt x="1063" y="1212"/>
                      </a:lnTo>
                      <a:lnTo>
                        <a:pt x="1063" y="988"/>
                      </a:lnTo>
                      <a:lnTo>
                        <a:pt x="933" y="988"/>
                      </a:lnTo>
                      <a:lnTo>
                        <a:pt x="933" y="933"/>
                      </a:lnTo>
                      <a:lnTo>
                        <a:pt x="894" y="933"/>
                      </a:lnTo>
                      <a:lnTo>
                        <a:pt x="894" y="877"/>
                      </a:lnTo>
                      <a:lnTo>
                        <a:pt x="783" y="877"/>
                      </a:lnTo>
                      <a:lnTo>
                        <a:pt x="783" y="933"/>
                      </a:lnTo>
                      <a:lnTo>
                        <a:pt x="712" y="933"/>
                      </a:lnTo>
                      <a:lnTo>
                        <a:pt x="712" y="988"/>
                      </a:lnTo>
                      <a:lnTo>
                        <a:pt x="671" y="988"/>
                      </a:lnTo>
                      <a:lnTo>
                        <a:pt x="671" y="1183"/>
                      </a:lnTo>
                      <a:lnTo>
                        <a:pt x="659" y="1180"/>
                      </a:lnTo>
                      <a:lnTo>
                        <a:pt x="618" y="1188"/>
                      </a:lnTo>
                      <a:lnTo>
                        <a:pt x="577" y="1207"/>
                      </a:lnTo>
                      <a:lnTo>
                        <a:pt x="543" y="1236"/>
                      </a:lnTo>
                      <a:lnTo>
                        <a:pt x="519" y="1275"/>
                      </a:lnTo>
                      <a:lnTo>
                        <a:pt x="506" y="1309"/>
                      </a:lnTo>
                      <a:lnTo>
                        <a:pt x="315" y="1309"/>
                      </a:lnTo>
                      <a:lnTo>
                        <a:pt x="303" y="1314"/>
                      </a:lnTo>
                      <a:lnTo>
                        <a:pt x="303" y="1336"/>
                      </a:lnTo>
                      <a:lnTo>
                        <a:pt x="247" y="1333"/>
                      </a:lnTo>
                      <a:lnTo>
                        <a:pt x="243" y="520"/>
                      </a:lnTo>
                      <a:lnTo>
                        <a:pt x="243" y="520"/>
                      </a:lnTo>
                      <a:lnTo>
                        <a:pt x="240" y="520"/>
                      </a:lnTo>
                      <a:lnTo>
                        <a:pt x="235" y="517"/>
                      </a:lnTo>
                      <a:lnTo>
                        <a:pt x="230" y="517"/>
                      </a:lnTo>
                      <a:lnTo>
                        <a:pt x="230" y="517"/>
                      </a:lnTo>
                      <a:lnTo>
                        <a:pt x="230" y="510"/>
                      </a:lnTo>
                      <a:lnTo>
                        <a:pt x="228" y="507"/>
                      </a:lnTo>
                      <a:lnTo>
                        <a:pt x="221" y="507"/>
                      </a:lnTo>
                      <a:lnTo>
                        <a:pt x="209" y="507"/>
                      </a:lnTo>
                      <a:lnTo>
                        <a:pt x="194" y="505"/>
                      </a:lnTo>
                      <a:lnTo>
                        <a:pt x="184" y="505"/>
                      </a:lnTo>
                      <a:lnTo>
                        <a:pt x="184" y="500"/>
                      </a:lnTo>
                      <a:lnTo>
                        <a:pt x="192" y="500"/>
                      </a:lnTo>
                      <a:lnTo>
                        <a:pt x="211" y="500"/>
                      </a:lnTo>
                      <a:lnTo>
                        <a:pt x="228" y="498"/>
                      </a:lnTo>
                      <a:lnTo>
                        <a:pt x="240" y="498"/>
                      </a:lnTo>
                      <a:lnTo>
                        <a:pt x="247" y="495"/>
                      </a:lnTo>
                      <a:lnTo>
                        <a:pt x="247" y="493"/>
                      </a:lnTo>
                      <a:lnTo>
                        <a:pt x="247" y="490"/>
                      </a:lnTo>
                      <a:lnTo>
                        <a:pt x="240" y="488"/>
                      </a:lnTo>
                      <a:lnTo>
                        <a:pt x="228" y="486"/>
                      </a:lnTo>
                      <a:lnTo>
                        <a:pt x="211" y="486"/>
                      </a:lnTo>
                      <a:lnTo>
                        <a:pt x="189" y="486"/>
                      </a:lnTo>
                      <a:lnTo>
                        <a:pt x="184" y="486"/>
                      </a:lnTo>
                      <a:lnTo>
                        <a:pt x="184" y="483"/>
                      </a:lnTo>
                      <a:lnTo>
                        <a:pt x="187" y="483"/>
                      </a:lnTo>
                      <a:lnTo>
                        <a:pt x="192" y="481"/>
                      </a:lnTo>
                      <a:lnTo>
                        <a:pt x="194" y="481"/>
                      </a:lnTo>
                      <a:lnTo>
                        <a:pt x="194" y="478"/>
                      </a:lnTo>
                      <a:lnTo>
                        <a:pt x="194" y="469"/>
                      </a:lnTo>
                      <a:lnTo>
                        <a:pt x="192" y="459"/>
                      </a:lnTo>
                      <a:lnTo>
                        <a:pt x="192" y="449"/>
                      </a:lnTo>
                      <a:lnTo>
                        <a:pt x="192" y="439"/>
                      </a:lnTo>
                      <a:lnTo>
                        <a:pt x="192" y="432"/>
                      </a:lnTo>
                      <a:lnTo>
                        <a:pt x="192" y="430"/>
                      </a:lnTo>
                      <a:lnTo>
                        <a:pt x="192" y="430"/>
                      </a:lnTo>
                      <a:lnTo>
                        <a:pt x="189" y="427"/>
                      </a:lnTo>
                      <a:lnTo>
                        <a:pt x="184" y="427"/>
                      </a:lnTo>
                      <a:lnTo>
                        <a:pt x="182" y="427"/>
                      </a:lnTo>
                      <a:lnTo>
                        <a:pt x="182" y="427"/>
                      </a:lnTo>
                      <a:lnTo>
                        <a:pt x="184" y="427"/>
                      </a:lnTo>
                      <a:lnTo>
                        <a:pt x="189" y="427"/>
                      </a:lnTo>
                      <a:lnTo>
                        <a:pt x="189" y="427"/>
                      </a:lnTo>
                      <a:lnTo>
                        <a:pt x="199" y="427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9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8" y="425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30" y="418"/>
                      </a:lnTo>
                      <a:lnTo>
                        <a:pt x="233" y="418"/>
                      </a:lnTo>
                      <a:lnTo>
                        <a:pt x="233" y="418"/>
                      </a:lnTo>
                      <a:lnTo>
                        <a:pt x="235" y="415"/>
                      </a:lnTo>
                      <a:lnTo>
                        <a:pt x="235" y="413"/>
                      </a:lnTo>
                      <a:lnTo>
                        <a:pt x="235" y="413"/>
                      </a:lnTo>
                      <a:lnTo>
                        <a:pt x="235" y="410"/>
                      </a:lnTo>
                      <a:lnTo>
                        <a:pt x="235" y="410"/>
                      </a:lnTo>
                      <a:lnTo>
                        <a:pt x="221" y="403"/>
                      </a:lnTo>
                      <a:lnTo>
                        <a:pt x="218" y="403"/>
                      </a:lnTo>
                      <a:lnTo>
                        <a:pt x="209" y="401"/>
                      </a:lnTo>
                      <a:lnTo>
                        <a:pt x="197" y="401"/>
                      </a:lnTo>
                      <a:lnTo>
                        <a:pt x="194" y="401"/>
                      </a:lnTo>
                      <a:lnTo>
                        <a:pt x="189" y="398"/>
                      </a:lnTo>
                      <a:lnTo>
                        <a:pt x="187" y="396"/>
                      </a:lnTo>
                      <a:lnTo>
                        <a:pt x="182" y="393"/>
                      </a:lnTo>
                      <a:lnTo>
                        <a:pt x="180" y="391"/>
                      </a:lnTo>
                      <a:lnTo>
                        <a:pt x="177" y="386"/>
                      </a:lnTo>
                      <a:lnTo>
                        <a:pt x="175" y="381"/>
                      </a:lnTo>
                      <a:lnTo>
                        <a:pt x="172" y="379"/>
                      </a:lnTo>
                      <a:lnTo>
                        <a:pt x="170" y="374"/>
                      </a:lnTo>
                      <a:lnTo>
                        <a:pt x="170" y="374"/>
                      </a:lnTo>
                      <a:lnTo>
                        <a:pt x="168" y="374"/>
                      </a:lnTo>
                      <a:lnTo>
                        <a:pt x="168" y="374"/>
                      </a:lnTo>
                      <a:lnTo>
                        <a:pt x="168" y="245"/>
                      </a:lnTo>
                      <a:lnTo>
                        <a:pt x="168" y="245"/>
                      </a:lnTo>
                      <a:lnTo>
                        <a:pt x="165" y="243"/>
                      </a:lnTo>
                      <a:lnTo>
                        <a:pt x="165" y="243"/>
                      </a:lnTo>
                      <a:lnTo>
                        <a:pt x="163" y="243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0" y="146"/>
                      </a:lnTo>
                      <a:lnTo>
                        <a:pt x="160" y="146"/>
                      </a:lnTo>
                      <a:lnTo>
                        <a:pt x="160" y="65"/>
                      </a:lnTo>
                      <a:lnTo>
                        <a:pt x="160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0"/>
                      </a:lnTo>
                      <a:lnTo>
                        <a:pt x="158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2"/>
                      </a:lnTo>
                      <a:lnTo>
                        <a:pt x="153" y="2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48" y="146"/>
                      </a:lnTo>
                      <a:lnTo>
                        <a:pt x="148" y="146"/>
                      </a:lnTo>
                      <a:lnTo>
                        <a:pt x="148" y="243"/>
                      </a:lnTo>
                      <a:lnTo>
                        <a:pt x="148" y="243"/>
                      </a:lnTo>
                      <a:lnTo>
                        <a:pt x="146" y="245"/>
                      </a:lnTo>
                      <a:lnTo>
                        <a:pt x="146" y="245"/>
                      </a:lnTo>
                      <a:lnTo>
                        <a:pt x="146" y="374"/>
                      </a:lnTo>
                      <a:lnTo>
                        <a:pt x="146" y="374"/>
                      </a:lnTo>
                      <a:lnTo>
                        <a:pt x="143" y="374"/>
                      </a:lnTo>
                      <a:lnTo>
                        <a:pt x="143" y="374"/>
                      </a:lnTo>
                      <a:lnTo>
                        <a:pt x="141" y="379"/>
                      </a:lnTo>
                      <a:lnTo>
                        <a:pt x="141" y="384"/>
                      </a:lnTo>
                      <a:lnTo>
                        <a:pt x="138" y="386"/>
                      </a:lnTo>
                      <a:lnTo>
                        <a:pt x="136" y="391"/>
                      </a:lnTo>
                      <a:lnTo>
                        <a:pt x="131" y="393"/>
                      </a:lnTo>
                      <a:lnTo>
                        <a:pt x="129" y="396"/>
                      </a:lnTo>
                      <a:lnTo>
                        <a:pt x="124" y="398"/>
                      </a:lnTo>
                      <a:lnTo>
                        <a:pt x="121" y="401"/>
                      </a:lnTo>
                      <a:lnTo>
                        <a:pt x="117" y="401"/>
                      </a:lnTo>
                      <a:lnTo>
                        <a:pt x="105" y="403"/>
                      </a:lnTo>
                      <a:lnTo>
                        <a:pt x="97" y="403"/>
                      </a:lnTo>
                      <a:lnTo>
                        <a:pt x="92" y="405"/>
                      </a:lnTo>
                      <a:lnTo>
                        <a:pt x="80" y="413"/>
                      </a:lnTo>
                      <a:lnTo>
                        <a:pt x="80" y="413"/>
                      </a:lnTo>
                      <a:lnTo>
                        <a:pt x="80" y="418"/>
                      </a:lnTo>
                      <a:lnTo>
                        <a:pt x="80" y="418"/>
                      </a:lnTo>
                      <a:lnTo>
                        <a:pt x="80" y="420"/>
                      </a:lnTo>
                      <a:lnTo>
                        <a:pt x="85" y="420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100" y="425"/>
                      </a:lnTo>
                      <a:lnTo>
                        <a:pt x="100" y="425"/>
                      </a:lnTo>
                      <a:lnTo>
                        <a:pt x="102" y="425"/>
                      </a:lnTo>
                      <a:lnTo>
                        <a:pt x="102" y="425"/>
                      </a:lnTo>
                      <a:lnTo>
                        <a:pt x="107" y="427"/>
                      </a:lnTo>
                      <a:lnTo>
                        <a:pt x="112" y="427"/>
                      </a:lnTo>
                      <a:lnTo>
                        <a:pt x="112" y="427"/>
                      </a:lnTo>
                      <a:lnTo>
                        <a:pt x="119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9" y="427"/>
                      </a:lnTo>
                      <a:lnTo>
                        <a:pt x="129" y="427"/>
                      </a:lnTo>
                      <a:lnTo>
                        <a:pt x="126" y="430"/>
                      </a:lnTo>
                      <a:lnTo>
                        <a:pt x="121" y="430"/>
                      </a:lnTo>
                      <a:lnTo>
                        <a:pt x="119" y="430"/>
                      </a:lnTo>
                      <a:lnTo>
                        <a:pt x="119" y="432"/>
                      </a:lnTo>
                      <a:lnTo>
                        <a:pt x="119" y="439"/>
                      </a:lnTo>
                      <a:lnTo>
                        <a:pt x="119" y="449"/>
                      </a:lnTo>
                      <a:lnTo>
                        <a:pt x="119" y="459"/>
                      </a:lnTo>
                      <a:lnTo>
                        <a:pt x="119" y="469"/>
                      </a:lnTo>
                      <a:lnTo>
                        <a:pt x="119" y="478"/>
                      </a:lnTo>
                      <a:lnTo>
                        <a:pt x="119" y="481"/>
                      </a:lnTo>
                      <a:lnTo>
                        <a:pt x="121" y="481"/>
                      </a:lnTo>
                      <a:lnTo>
                        <a:pt x="124" y="483"/>
                      </a:lnTo>
                      <a:lnTo>
                        <a:pt x="129" y="483"/>
                      </a:lnTo>
                      <a:lnTo>
                        <a:pt x="131" y="483"/>
                      </a:lnTo>
                      <a:lnTo>
                        <a:pt x="131" y="486"/>
                      </a:lnTo>
                      <a:lnTo>
                        <a:pt x="119" y="486"/>
                      </a:lnTo>
                      <a:lnTo>
                        <a:pt x="100" y="486"/>
                      </a:lnTo>
                      <a:lnTo>
                        <a:pt x="83" y="488"/>
                      </a:lnTo>
                      <a:lnTo>
                        <a:pt x="73" y="490"/>
                      </a:lnTo>
                      <a:lnTo>
                        <a:pt x="66" y="490"/>
                      </a:lnTo>
                      <a:lnTo>
                        <a:pt x="66" y="495"/>
                      </a:lnTo>
                      <a:lnTo>
                        <a:pt x="68" y="498"/>
                      </a:lnTo>
                      <a:lnTo>
                        <a:pt x="75" y="498"/>
                      </a:lnTo>
                      <a:lnTo>
                        <a:pt x="88" y="500"/>
                      </a:lnTo>
                      <a:lnTo>
                        <a:pt x="105" y="500"/>
                      </a:lnTo>
                      <a:lnTo>
                        <a:pt x="124" y="500"/>
                      </a:lnTo>
                      <a:lnTo>
                        <a:pt x="131" y="500"/>
                      </a:lnTo>
                      <a:lnTo>
                        <a:pt x="131" y="505"/>
                      </a:lnTo>
                      <a:lnTo>
                        <a:pt x="121" y="507"/>
                      </a:lnTo>
                      <a:lnTo>
                        <a:pt x="107" y="507"/>
                      </a:lnTo>
                      <a:lnTo>
                        <a:pt x="95" y="507"/>
                      </a:lnTo>
                      <a:lnTo>
                        <a:pt x="88" y="510"/>
                      </a:lnTo>
                      <a:lnTo>
                        <a:pt x="88" y="510"/>
                      </a:lnTo>
                      <a:lnTo>
                        <a:pt x="88" y="520"/>
                      </a:lnTo>
                      <a:lnTo>
                        <a:pt x="85" y="520"/>
                      </a:lnTo>
                      <a:lnTo>
                        <a:pt x="80" y="520"/>
                      </a:lnTo>
                      <a:lnTo>
                        <a:pt x="75" y="520"/>
                      </a:lnTo>
                      <a:lnTo>
                        <a:pt x="73" y="520"/>
                      </a:lnTo>
                      <a:lnTo>
                        <a:pt x="73" y="520"/>
                      </a:lnTo>
                      <a:lnTo>
                        <a:pt x="78" y="1331"/>
                      </a:lnTo>
                      <a:lnTo>
                        <a:pt x="27" y="1333"/>
                      </a:lnTo>
                      <a:lnTo>
                        <a:pt x="27" y="1350"/>
                      </a:lnTo>
                      <a:lnTo>
                        <a:pt x="0" y="1353"/>
                      </a:lnTo>
                      <a:lnTo>
                        <a:pt x="0" y="1671"/>
                      </a:lnTo>
                      <a:lnTo>
                        <a:pt x="1279" y="1671"/>
                      </a:lnTo>
                      <a:lnTo>
                        <a:pt x="1279" y="1154"/>
                      </a:lnTo>
                      <a:close/>
                      <a:moveTo>
                        <a:pt x="126" y="498"/>
                      </a:moveTo>
                      <a:lnTo>
                        <a:pt x="124" y="498"/>
                      </a:lnTo>
                      <a:lnTo>
                        <a:pt x="121" y="498"/>
                      </a:lnTo>
                      <a:lnTo>
                        <a:pt x="119" y="498"/>
                      </a:lnTo>
                      <a:lnTo>
                        <a:pt x="117" y="498"/>
                      </a:lnTo>
                      <a:lnTo>
                        <a:pt x="119" y="498"/>
                      </a:lnTo>
                      <a:lnTo>
                        <a:pt x="121" y="498"/>
                      </a:lnTo>
                      <a:lnTo>
                        <a:pt x="124" y="498"/>
                      </a:lnTo>
                      <a:lnTo>
                        <a:pt x="126" y="498"/>
                      </a:lnTo>
                      <a:lnTo>
                        <a:pt x="131" y="498"/>
                      </a:lnTo>
                      <a:lnTo>
                        <a:pt x="126" y="498"/>
                      </a:lnTo>
                      <a:close/>
                      <a:moveTo>
                        <a:pt x="117" y="568"/>
                      </a:moveTo>
                      <a:lnTo>
                        <a:pt x="121" y="568"/>
                      </a:lnTo>
                      <a:lnTo>
                        <a:pt x="131" y="568"/>
                      </a:lnTo>
                      <a:lnTo>
                        <a:pt x="138" y="568"/>
                      </a:lnTo>
                      <a:lnTo>
                        <a:pt x="138" y="656"/>
                      </a:lnTo>
                      <a:lnTo>
                        <a:pt x="134" y="656"/>
                      </a:lnTo>
                      <a:lnTo>
                        <a:pt x="124" y="656"/>
                      </a:lnTo>
                      <a:lnTo>
                        <a:pt x="119" y="656"/>
                      </a:lnTo>
                      <a:lnTo>
                        <a:pt x="117" y="568"/>
                      </a:lnTo>
                      <a:close/>
                      <a:moveTo>
                        <a:pt x="119" y="673"/>
                      </a:moveTo>
                      <a:lnTo>
                        <a:pt x="126" y="673"/>
                      </a:lnTo>
                      <a:lnTo>
                        <a:pt x="136" y="673"/>
                      </a:lnTo>
                      <a:lnTo>
                        <a:pt x="138" y="673"/>
                      </a:lnTo>
                      <a:lnTo>
                        <a:pt x="138" y="799"/>
                      </a:lnTo>
                      <a:lnTo>
                        <a:pt x="136" y="799"/>
                      </a:lnTo>
                      <a:lnTo>
                        <a:pt x="126" y="799"/>
                      </a:lnTo>
                      <a:lnTo>
                        <a:pt x="119" y="799"/>
                      </a:lnTo>
                      <a:lnTo>
                        <a:pt x="119" y="673"/>
                      </a:lnTo>
                      <a:close/>
                      <a:moveTo>
                        <a:pt x="119" y="814"/>
                      </a:moveTo>
                      <a:lnTo>
                        <a:pt x="124" y="814"/>
                      </a:lnTo>
                      <a:lnTo>
                        <a:pt x="136" y="814"/>
                      </a:lnTo>
                      <a:lnTo>
                        <a:pt x="141" y="814"/>
                      </a:lnTo>
                      <a:lnTo>
                        <a:pt x="141" y="937"/>
                      </a:lnTo>
                      <a:lnTo>
                        <a:pt x="136" y="937"/>
                      </a:lnTo>
                      <a:lnTo>
                        <a:pt x="129" y="937"/>
                      </a:lnTo>
                      <a:lnTo>
                        <a:pt x="119" y="937"/>
                      </a:lnTo>
                      <a:lnTo>
                        <a:pt x="119" y="814"/>
                      </a:lnTo>
                      <a:close/>
                      <a:moveTo>
                        <a:pt x="119" y="957"/>
                      </a:moveTo>
                      <a:lnTo>
                        <a:pt x="126" y="957"/>
                      </a:lnTo>
                      <a:lnTo>
                        <a:pt x="136" y="957"/>
                      </a:lnTo>
                      <a:lnTo>
                        <a:pt x="141" y="957"/>
                      </a:lnTo>
                      <a:lnTo>
                        <a:pt x="141" y="1071"/>
                      </a:lnTo>
                      <a:lnTo>
                        <a:pt x="138" y="1071"/>
                      </a:lnTo>
                      <a:lnTo>
                        <a:pt x="129" y="1071"/>
                      </a:lnTo>
                      <a:lnTo>
                        <a:pt x="121" y="1073"/>
                      </a:lnTo>
                      <a:lnTo>
                        <a:pt x="119" y="957"/>
                      </a:lnTo>
                      <a:close/>
                      <a:moveTo>
                        <a:pt x="129" y="1185"/>
                      </a:moveTo>
                      <a:lnTo>
                        <a:pt x="121" y="1188"/>
                      </a:lnTo>
                      <a:lnTo>
                        <a:pt x="121" y="1095"/>
                      </a:lnTo>
                      <a:lnTo>
                        <a:pt x="126" y="1095"/>
                      </a:lnTo>
                      <a:lnTo>
                        <a:pt x="136" y="1095"/>
                      </a:lnTo>
                      <a:lnTo>
                        <a:pt x="141" y="1095"/>
                      </a:lnTo>
                      <a:lnTo>
                        <a:pt x="141" y="1185"/>
                      </a:lnTo>
                      <a:lnTo>
                        <a:pt x="129" y="1185"/>
                      </a:lnTo>
                      <a:close/>
                      <a:moveTo>
                        <a:pt x="182" y="568"/>
                      </a:moveTo>
                      <a:lnTo>
                        <a:pt x="189" y="568"/>
                      </a:lnTo>
                      <a:lnTo>
                        <a:pt x="197" y="568"/>
                      </a:lnTo>
                      <a:lnTo>
                        <a:pt x="197" y="656"/>
                      </a:lnTo>
                      <a:lnTo>
                        <a:pt x="194" y="656"/>
                      </a:lnTo>
                      <a:lnTo>
                        <a:pt x="182" y="656"/>
                      </a:lnTo>
                      <a:lnTo>
                        <a:pt x="182" y="568"/>
                      </a:lnTo>
                      <a:close/>
                      <a:moveTo>
                        <a:pt x="182" y="673"/>
                      </a:moveTo>
                      <a:lnTo>
                        <a:pt x="189" y="673"/>
                      </a:lnTo>
                      <a:lnTo>
                        <a:pt x="197" y="673"/>
                      </a:lnTo>
                      <a:lnTo>
                        <a:pt x="199" y="799"/>
                      </a:lnTo>
                      <a:lnTo>
                        <a:pt x="189" y="799"/>
                      </a:lnTo>
                      <a:lnTo>
                        <a:pt x="182" y="799"/>
                      </a:lnTo>
                      <a:lnTo>
                        <a:pt x="182" y="673"/>
                      </a:lnTo>
                      <a:close/>
                      <a:moveTo>
                        <a:pt x="182" y="814"/>
                      </a:moveTo>
                      <a:lnTo>
                        <a:pt x="194" y="814"/>
                      </a:lnTo>
                      <a:lnTo>
                        <a:pt x="199" y="814"/>
                      </a:lnTo>
                      <a:lnTo>
                        <a:pt x="199" y="937"/>
                      </a:lnTo>
                      <a:lnTo>
                        <a:pt x="192" y="937"/>
                      </a:lnTo>
                      <a:lnTo>
                        <a:pt x="184" y="937"/>
                      </a:lnTo>
                      <a:lnTo>
                        <a:pt x="182" y="814"/>
                      </a:lnTo>
                      <a:close/>
                      <a:moveTo>
                        <a:pt x="184" y="957"/>
                      </a:moveTo>
                      <a:lnTo>
                        <a:pt x="194" y="957"/>
                      </a:lnTo>
                      <a:lnTo>
                        <a:pt x="199" y="957"/>
                      </a:lnTo>
                      <a:lnTo>
                        <a:pt x="199" y="1071"/>
                      </a:lnTo>
                      <a:lnTo>
                        <a:pt x="192" y="1071"/>
                      </a:lnTo>
                      <a:lnTo>
                        <a:pt x="184" y="1071"/>
                      </a:lnTo>
                      <a:lnTo>
                        <a:pt x="184" y="957"/>
                      </a:lnTo>
                      <a:close/>
                      <a:moveTo>
                        <a:pt x="199" y="1188"/>
                      </a:moveTo>
                      <a:lnTo>
                        <a:pt x="184" y="1185"/>
                      </a:lnTo>
                      <a:lnTo>
                        <a:pt x="184" y="1098"/>
                      </a:lnTo>
                      <a:lnTo>
                        <a:pt x="197" y="1098"/>
                      </a:lnTo>
                      <a:lnTo>
                        <a:pt x="199" y="1098"/>
                      </a:lnTo>
                      <a:lnTo>
                        <a:pt x="201" y="1188"/>
                      </a:lnTo>
                      <a:lnTo>
                        <a:pt x="199" y="1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71" name="ïṡ1îḑè"/>
                <p:cNvSpPr/>
                <p:nvPr/>
              </p:nvSpPr>
              <p:spPr bwMode="auto">
                <a:xfrm>
                  <a:off x="4473713" y="2619000"/>
                  <a:ext cx="3244574" cy="4239000"/>
                </a:xfrm>
                <a:custGeom>
                  <a:avLst/>
                  <a:gdLst>
                    <a:gd name="T0" fmla="*/ 933 w 1279"/>
                    <a:gd name="T1" fmla="*/ 988 h 1671"/>
                    <a:gd name="T2" fmla="*/ 712 w 1279"/>
                    <a:gd name="T3" fmla="*/ 933 h 1671"/>
                    <a:gd name="T4" fmla="*/ 577 w 1279"/>
                    <a:gd name="T5" fmla="*/ 1207 h 1671"/>
                    <a:gd name="T6" fmla="*/ 303 w 1279"/>
                    <a:gd name="T7" fmla="*/ 1336 h 1671"/>
                    <a:gd name="T8" fmla="*/ 230 w 1279"/>
                    <a:gd name="T9" fmla="*/ 517 h 1671"/>
                    <a:gd name="T10" fmla="*/ 194 w 1279"/>
                    <a:gd name="T11" fmla="*/ 505 h 1671"/>
                    <a:gd name="T12" fmla="*/ 240 w 1279"/>
                    <a:gd name="T13" fmla="*/ 498 h 1671"/>
                    <a:gd name="T14" fmla="*/ 211 w 1279"/>
                    <a:gd name="T15" fmla="*/ 486 h 1671"/>
                    <a:gd name="T16" fmla="*/ 194 w 1279"/>
                    <a:gd name="T17" fmla="*/ 481 h 1671"/>
                    <a:gd name="T18" fmla="*/ 192 w 1279"/>
                    <a:gd name="T19" fmla="*/ 432 h 1671"/>
                    <a:gd name="T20" fmla="*/ 182 w 1279"/>
                    <a:gd name="T21" fmla="*/ 427 h 1671"/>
                    <a:gd name="T22" fmla="*/ 204 w 1279"/>
                    <a:gd name="T23" fmla="*/ 425 h 1671"/>
                    <a:gd name="T24" fmla="*/ 218 w 1279"/>
                    <a:gd name="T25" fmla="*/ 425 h 1671"/>
                    <a:gd name="T26" fmla="*/ 233 w 1279"/>
                    <a:gd name="T27" fmla="*/ 418 h 1671"/>
                    <a:gd name="T28" fmla="*/ 235 w 1279"/>
                    <a:gd name="T29" fmla="*/ 410 h 1671"/>
                    <a:gd name="T30" fmla="*/ 189 w 1279"/>
                    <a:gd name="T31" fmla="*/ 398 h 1671"/>
                    <a:gd name="T32" fmla="*/ 172 w 1279"/>
                    <a:gd name="T33" fmla="*/ 379 h 1671"/>
                    <a:gd name="T34" fmla="*/ 168 w 1279"/>
                    <a:gd name="T35" fmla="*/ 245 h 1671"/>
                    <a:gd name="T36" fmla="*/ 163 w 1279"/>
                    <a:gd name="T37" fmla="*/ 146 h 1671"/>
                    <a:gd name="T38" fmla="*/ 158 w 1279"/>
                    <a:gd name="T39" fmla="*/ 63 h 1671"/>
                    <a:gd name="T40" fmla="*/ 155 w 1279"/>
                    <a:gd name="T41" fmla="*/ 0 h 1671"/>
                    <a:gd name="T42" fmla="*/ 153 w 1279"/>
                    <a:gd name="T43" fmla="*/ 0 h 1671"/>
                    <a:gd name="T44" fmla="*/ 151 w 1279"/>
                    <a:gd name="T45" fmla="*/ 65 h 1671"/>
                    <a:gd name="T46" fmla="*/ 148 w 1279"/>
                    <a:gd name="T47" fmla="*/ 146 h 1671"/>
                    <a:gd name="T48" fmla="*/ 146 w 1279"/>
                    <a:gd name="T49" fmla="*/ 374 h 1671"/>
                    <a:gd name="T50" fmla="*/ 138 w 1279"/>
                    <a:gd name="T51" fmla="*/ 386 h 1671"/>
                    <a:gd name="T52" fmla="*/ 117 w 1279"/>
                    <a:gd name="T53" fmla="*/ 401 h 1671"/>
                    <a:gd name="T54" fmla="*/ 80 w 1279"/>
                    <a:gd name="T55" fmla="*/ 418 h 1671"/>
                    <a:gd name="T56" fmla="*/ 95 w 1279"/>
                    <a:gd name="T57" fmla="*/ 425 h 1671"/>
                    <a:gd name="T58" fmla="*/ 112 w 1279"/>
                    <a:gd name="T59" fmla="*/ 427 h 1671"/>
                    <a:gd name="T60" fmla="*/ 129 w 1279"/>
                    <a:gd name="T61" fmla="*/ 427 h 1671"/>
                    <a:gd name="T62" fmla="*/ 119 w 1279"/>
                    <a:gd name="T63" fmla="*/ 439 h 1671"/>
                    <a:gd name="T64" fmla="*/ 121 w 1279"/>
                    <a:gd name="T65" fmla="*/ 481 h 1671"/>
                    <a:gd name="T66" fmla="*/ 100 w 1279"/>
                    <a:gd name="T67" fmla="*/ 486 h 1671"/>
                    <a:gd name="T68" fmla="*/ 75 w 1279"/>
                    <a:gd name="T69" fmla="*/ 498 h 1671"/>
                    <a:gd name="T70" fmla="*/ 121 w 1279"/>
                    <a:gd name="T71" fmla="*/ 507 h 1671"/>
                    <a:gd name="T72" fmla="*/ 85 w 1279"/>
                    <a:gd name="T73" fmla="*/ 520 h 1671"/>
                    <a:gd name="T74" fmla="*/ 27 w 1279"/>
                    <a:gd name="T75" fmla="*/ 1333 h 1671"/>
                    <a:gd name="T76" fmla="*/ 126 w 1279"/>
                    <a:gd name="T77" fmla="*/ 498 h 1671"/>
                    <a:gd name="T78" fmla="*/ 121 w 1279"/>
                    <a:gd name="T79" fmla="*/ 498 h 1671"/>
                    <a:gd name="T80" fmla="*/ 121 w 1279"/>
                    <a:gd name="T81" fmla="*/ 568 h 1671"/>
                    <a:gd name="T82" fmla="*/ 119 w 1279"/>
                    <a:gd name="T83" fmla="*/ 656 h 1671"/>
                    <a:gd name="T84" fmla="*/ 138 w 1279"/>
                    <a:gd name="T85" fmla="*/ 799 h 1671"/>
                    <a:gd name="T86" fmla="*/ 124 w 1279"/>
                    <a:gd name="T87" fmla="*/ 814 h 1671"/>
                    <a:gd name="T88" fmla="*/ 119 w 1279"/>
                    <a:gd name="T89" fmla="*/ 937 h 1671"/>
                    <a:gd name="T90" fmla="*/ 141 w 1279"/>
                    <a:gd name="T91" fmla="*/ 1071 h 1671"/>
                    <a:gd name="T92" fmla="*/ 121 w 1279"/>
                    <a:gd name="T93" fmla="*/ 1188 h 1671"/>
                    <a:gd name="T94" fmla="*/ 129 w 1279"/>
                    <a:gd name="T95" fmla="*/ 1185 h 1671"/>
                    <a:gd name="T96" fmla="*/ 182 w 1279"/>
                    <a:gd name="T97" fmla="*/ 656 h 1671"/>
                    <a:gd name="T98" fmla="*/ 189 w 1279"/>
                    <a:gd name="T99" fmla="*/ 799 h 1671"/>
                    <a:gd name="T100" fmla="*/ 199 w 1279"/>
                    <a:gd name="T101" fmla="*/ 937 h 1671"/>
                    <a:gd name="T102" fmla="*/ 199 w 1279"/>
                    <a:gd name="T103" fmla="*/ 957 h 1671"/>
                    <a:gd name="T104" fmla="*/ 184 w 1279"/>
                    <a:gd name="T105" fmla="*/ 1185 h 1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79" h="1671">
                      <a:moveTo>
                        <a:pt x="1279" y="1154"/>
                      </a:moveTo>
                      <a:lnTo>
                        <a:pt x="1182" y="1178"/>
                      </a:lnTo>
                      <a:lnTo>
                        <a:pt x="1100" y="1212"/>
                      </a:lnTo>
                      <a:lnTo>
                        <a:pt x="1063" y="1212"/>
                      </a:lnTo>
                      <a:lnTo>
                        <a:pt x="1063" y="988"/>
                      </a:lnTo>
                      <a:lnTo>
                        <a:pt x="933" y="988"/>
                      </a:lnTo>
                      <a:lnTo>
                        <a:pt x="933" y="933"/>
                      </a:lnTo>
                      <a:lnTo>
                        <a:pt x="894" y="933"/>
                      </a:lnTo>
                      <a:lnTo>
                        <a:pt x="894" y="877"/>
                      </a:lnTo>
                      <a:lnTo>
                        <a:pt x="783" y="877"/>
                      </a:lnTo>
                      <a:lnTo>
                        <a:pt x="783" y="933"/>
                      </a:lnTo>
                      <a:lnTo>
                        <a:pt x="712" y="933"/>
                      </a:lnTo>
                      <a:lnTo>
                        <a:pt x="712" y="988"/>
                      </a:lnTo>
                      <a:lnTo>
                        <a:pt x="671" y="988"/>
                      </a:lnTo>
                      <a:lnTo>
                        <a:pt x="671" y="1183"/>
                      </a:lnTo>
                      <a:lnTo>
                        <a:pt x="659" y="1180"/>
                      </a:lnTo>
                      <a:lnTo>
                        <a:pt x="618" y="1188"/>
                      </a:lnTo>
                      <a:lnTo>
                        <a:pt x="577" y="1207"/>
                      </a:lnTo>
                      <a:lnTo>
                        <a:pt x="543" y="1236"/>
                      </a:lnTo>
                      <a:lnTo>
                        <a:pt x="519" y="1275"/>
                      </a:lnTo>
                      <a:lnTo>
                        <a:pt x="506" y="1309"/>
                      </a:lnTo>
                      <a:lnTo>
                        <a:pt x="315" y="1309"/>
                      </a:lnTo>
                      <a:lnTo>
                        <a:pt x="303" y="1314"/>
                      </a:lnTo>
                      <a:lnTo>
                        <a:pt x="303" y="1336"/>
                      </a:lnTo>
                      <a:lnTo>
                        <a:pt x="247" y="1333"/>
                      </a:lnTo>
                      <a:lnTo>
                        <a:pt x="243" y="520"/>
                      </a:lnTo>
                      <a:lnTo>
                        <a:pt x="243" y="520"/>
                      </a:lnTo>
                      <a:lnTo>
                        <a:pt x="240" y="520"/>
                      </a:lnTo>
                      <a:lnTo>
                        <a:pt x="235" y="517"/>
                      </a:lnTo>
                      <a:lnTo>
                        <a:pt x="230" y="517"/>
                      </a:lnTo>
                      <a:lnTo>
                        <a:pt x="230" y="517"/>
                      </a:lnTo>
                      <a:lnTo>
                        <a:pt x="230" y="510"/>
                      </a:lnTo>
                      <a:lnTo>
                        <a:pt x="228" y="507"/>
                      </a:lnTo>
                      <a:lnTo>
                        <a:pt x="221" y="507"/>
                      </a:lnTo>
                      <a:lnTo>
                        <a:pt x="209" y="507"/>
                      </a:lnTo>
                      <a:lnTo>
                        <a:pt x="194" y="505"/>
                      </a:lnTo>
                      <a:lnTo>
                        <a:pt x="184" y="505"/>
                      </a:lnTo>
                      <a:lnTo>
                        <a:pt x="184" y="500"/>
                      </a:lnTo>
                      <a:lnTo>
                        <a:pt x="192" y="500"/>
                      </a:lnTo>
                      <a:lnTo>
                        <a:pt x="211" y="500"/>
                      </a:lnTo>
                      <a:lnTo>
                        <a:pt x="228" y="498"/>
                      </a:lnTo>
                      <a:lnTo>
                        <a:pt x="240" y="498"/>
                      </a:lnTo>
                      <a:lnTo>
                        <a:pt x="247" y="495"/>
                      </a:lnTo>
                      <a:lnTo>
                        <a:pt x="247" y="493"/>
                      </a:lnTo>
                      <a:lnTo>
                        <a:pt x="247" y="490"/>
                      </a:lnTo>
                      <a:lnTo>
                        <a:pt x="240" y="488"/>
                      </a:lnTo>
                      <a:lnTo>
                        <a:pt x="228" y="486"/>
                      </a:lnTo>
                      <a:lnTo>
                        <a:pt x="211" y="486"/>
                      </a:lnTo>
                      <a:lnTo>
                        <a:pt x="189" y="486"/>
                      </a:lnTo>
                      <a:lnTo>
                        <a:pt x="184" y="486"/>
                      </a:lnTo>
                      <a:lnTo>
                        <a:pt x="184" y="483"/>
                      </a:lnTo>
                      <a:lnTo>
                        <a:pt x="187" y="483"/>
                      </a:lnTo>
                      <a:lnTo>
                        <a:pt x="192" y="481"/>
                      </a:lnTo>
                      <a:lnTo>
                        <a:pt x="194" y="481"/>
                      </a:lnTo>
                      <a:lnTo>
                        <a:pt x="194" y="478"/>
                      </a:lnTo>
                      <a:lnTo>
                        <a:pt x="194" y="469"/>
                      </a:lnTo>
                      <a:lnTo>
                        <a:pt x="192" y="459"/>
                      </a:lnTo>
                      <a:lnTo>
                        <a:pt x="192" y="449"/>
                      </a:lnTo>
                      <a:lnTo>
                        <a:pt x="192" y="439"/>
                      </a:lnTo>
                      <a:lnTo>
                        <a:pt x="192" y="432"/>
                      </a:lnTo>
                      <a:lnTo>
                        <a:pt x="192" y="430"/>
                      </a:lnTo>
                      <a:lnTo>
                        <a:pt x="192" y="430"/>
                      </a:lnTo>
                      <a:lnTo>
                        <a:pt x="189" y="427"/>
                      </a:lnTo>
                      <a:lnTo>
                        <a:pt x="184" y="427"/>
                      </a:lnTo>
                      <a:lnTo>
                        <a:pt x="182" y="427"/>
                      </a:lnTo>
                      <a:lnTo>
                        <a:pt x="182" y="427"/>
                      </a:lnTo>
                      <a:lnTo>
                        <a:pt x="184" y="427"/>
                      </a:lnTo>
                      <a:lnTo>
                        <a:pt x="189" y="427"/>
                      </a:lnTo>
                      <a:lnTo>
                        <a:pt x="189" y="427"/>
                      </a:lnTo>
                      <a:lnTo>
                        <a:pt x="199" y="427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9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8" y="425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30" y="418"/>
                      </a:lnTo>
                      <a:lnTo>
                        <a:pt x="233" y="418"/>
                      </a:lnTo>
                      <a:lnTo>
                        <a:pt x="233" y="418"/>
                      </a:lnTo>
                      <a:lnTo>
                        <a:pt x="235" y="415"/>
                      </a:lnTo>
                      <a:lnTo>
                        <a:pt x="235" y="413"/>
                      </a:lnTo>
                      <a:lnTo>
                        <a:pt x="235" y="413"/>
                      </a:lnTo>
                      <a:lnTo>
                        <a:pt x="235" y="410"/>
                      </a:lnTo>
                      <a:lnTo>
                        <a:pt x="235" y="410"/>
                      </a:lnTo>
                      <a:lnTo>
                        <a:pt x="221" y="403"/>
                      </a:lnTo>
                      <a:lnTo>
                        <a:pt x="218" y="403"/>
                      </a:lnTo>
                      <a:lnTo>
                        <a:pt x="209" y="401"/>
                      </a:lnTo>
                      <a:lnTo>
                        <a:pt x="197" y="401"/>
                      </a:lnTo>
                      <a:lnTo>
                        <a:pt x="194" y="401"/>
                      </a:lnTo>
                      <a:lnTo>
                        <a:pt x="189" y="398"/>
                      </a:lnTo>
                      <a:lnTo>
                        <a:pt x="187" y="396"/>
                      </a:lnTo>
                      <a:lnTo>
                        <a:pt x="182" y="393"/>
                      </a:lnTo>
                      <a:lnTo>
                        <a:pt x="180" y="391"/>
                      </a:lnTo>
                      <a:lnTo>
                        <a:pt x="177" y="386"/>
                      </a:lnTo>
                      <a:lnTo>
                        <a:pt x="175" y="381"/>
                      </a:lnTo>
                      <a:lnTo>
                        <a:pt x="172" y="379"/>
                      </a:lnTo>
                      <a:lnTo>
                        <a:pt x="170" y="374"/>
                      </a:lnTo>
                      <a:lnTo>
                        <a:pt x="170" y="374"/>
                      </a:lnTo>
                      <a:lnTo>
                        <a:pt x="168" y="374"/>
                      </a:lnTo>
                      <a:lnTo>
                        <a:pt x="168" y="374"/>
                      </a:lnTo>
                      <a:lnTo>
                        <a:pt x="168" y="245"/>
                      </a:lnTo>
                      <a:lnTo>
                        <a:pt x="168" y="245"/>
                      </a:lnTo>
                      <a:lnTo>
                        <a:pt x="165" y="243"/>
                      </a:lnTo>
                      <a:lnTo>
                        <a:pt x="165" y="243"/>
                      </a:lnTo>
                      <a:lnTo>
                        <a:pt x="163" y="243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0" y="146"/>
                      </a:lnTo>
                      <a:lnTo>
                        <a:pt x="160" y="146"/>
                      </a:lnTo>
                      <a:lnTo>
                        <a:pt x="160" y="65"/>
                      </a:lnTo>
                      <a:lnTo>
                        <a:pt x="160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0"/>
                      </a:lnTo>
                      <a:lnTo>
                        <a:pt x="158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2"/>
                      </a:lnTo>
                      <a:lnTo>
                        <a:pt x="153" y="2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48" y="146"/>
                      </a:lnTo>
                      <a:lnTo>
                        <a:pt x="148" y="146"/>
                      </a:lnTo>
                      <a:lnTo>
                        <a:pt x="148" y="243"/>
                      </a:lnTo>
                      <a:lnTo>
                        <a:pt x="148" y="243"/>
                      </a:lnTo>
                      <a:lnTo>
                        <a:pt x="146" y="245"/>
                      </a:lnTo>
                      <a:lnTo>
                        <a:pt x="146" y="245"/>
                      </a:lnTo>
                      <a:lnTo>
                        <a:pt x="146" y="374"/>
                      </a:lnTo>
                      <a:lnTo>
                        <a:pt x="146" y="374"/>
                      </a:lnTo>
                      <a:lnTo>
                        <a:pt x="143" y="374"/>
                      </a:lnTo>
                      <a:lnTo>
                        <a:pt x="143" y="374"/>
                      </a:lnTo>
                      <a:lnTo>
                        <a:pt x="141" y="379"/>
                      </a:lnTo>
                      <a:lnTo>
                        <a:pt x="141" y="384"/>
                      </a:lnTo>
                      <a:lnTo>
                        <a:pt x="138" y="386"/>
                      </a:lnTo>
                      <a:lnTo>
                        <a:pt x="136" y="391"/>
                      </a:lnTo>
                      <a:lnTo>
                        <a:pt x="131" y="393"/>
                      </a:lnTo>
                      <a:lnTo>
                        <a:pt x="129" y="396"/>
                      </a:lnTo>
                      <a:lnTo>
                        <a:pt x="124" y="398"/>
                      </a:lnTo>
                      <a:lnTo>
                        <a:pt x="121" y="401"/>
                      </a:lnTo>
                      <a:lnTo>
                        <a:pt x="117" y="401"/>
                      </a:lnTo>
                      <a:lnTo>
                        <a:pt x="105" y="403"/>
                      </a:lnTo>
                      <a:lnTo>
                        <a:pt x="97" y="403"/>
                      </a:lnTo>
                      <a:lnTo>
                        <a:pt x="92" y="405"/>
                      </a:lnTo>
                      <a:lnTo>
                        <a:pt x="80" y="413"/>
                      </a:lnTo>
                      <a:lnTo>
                        <a:pt x="80" y="413"/>
                      </a:lnTo>
                      <a:lnTo>
                        <a:pt x="80" y="418"/>
                      </a:lnTo>
                      <a:lnTo>
                        <a:pt x="80" y="418"/>
                      </a:lnTo>
                      <a:lnTo>
                        <a:pt x="80" y="420"/>
                      </a:lnTo>
                      <a:lnTo>
                        <a:pt x="85" y="420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100" y="425"/>
                      </a:lnTo>
                      <a:lnTo>
                        <a:pt x="100" y="425"/>
                      </a:lnTo>
                      <a:lnTo>
                        <a:pt x="102" y="425"/>
                      </a:lnTo>
                      <a:lnTo>
                        <a:pt x="102" y="425"/>
                      </a:lnTo>
                      <a:lnTo>
                        <a:pt x="107" y="427"/>
                      </a:lnTo>
                      <a:lnTo>
                        <a:pt x="112" y="427"/>
                      </a:lnTo>
                      <a:lnTo>
                        <a:pt x="112" y="427"/>
                      </a:lnTo>
                      <a:lnTo>
                        <a:pt x="119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9" y="427"/>
                      </a:lnTo>
                      <a:lnTo>
                        <a:pt x="129" y="427"/>
                      </a:lnTo>
                      <a:lnTo>
                        <a:pt x="126" y="430"/>
                      </a:lnTo>
                      <a:lnTo>
                        <a:pt x="121" y="430"/>
                      </a:lnTo>
                      <a:lnTo>
                        <a:pt x="119" y="430"/>
                      </a:lnTo>
                      <a:lnTo>
                        <a:pt x="119" y="432"/>
                      </a:lnTo>
                      <a:lnTo>
                        <a:pt x="119" y="439"/>
                      </a:lnTo>
                      <a:lnTo>
                        <a:pt x="119" y="449"/>
                      </a:lnTo>
                      <a:lnTo>
                        <a:pt x="119" y="459"/>
                      </a:lnTo>
                      <a:lnTo>
                        <a:pt x="119" y="469"/>
                      </a:lnTo>
                      <a:lnTo>
                        <a:pt x="119" y="478"/>
                      </a:lnTo>
                      <a:lnTo>
                        <a:pt x="119" y="481"/>
                      </a:lnTo>
                      <a:lnTo>
                        <a:pt x="121" y="481"/>
                      </a:lnTo>
                      <a:lnTo>
                        <a:pt x="124" y="483"/>
                      </a:lnTo>
                      <a:lnTo>
                        <a:pt x="129" y="483"/>
                      </a:lnTo>
                      <a:lnTo>
                        <a:pt x="131" y="483"/>
                      </a:lnTo>
                      <a:lnTo>
                        <a:pt x="131" y="486"/>
                      </a:lnTo>
                      <a:lnTo>
                        <a:pt x="119" y="486"/>
                      </a:lnTo>
                      <a:lnTo>
                        <a:pt x="100" y="486"/>
                      </a:lnTo>
                      <a:lnTo>
                        <a:pt x="83" y="488"/>
                      </a:lnTo>
                      <a:lnTo>
                        <a:pt x="73" y="490"/>
                      </a:lnTo>
                      <a:lnTo>
                        <a:pt x="66" y="490"/>
                      </a:lnTo>
                      <a:lnTo>
                        <a:pt x="66" y="495"/>
                      </a:lnTo>
                      <a:lnTo>
                        <a:pt x="68" y="498"/>
                      </a:lnTo>
                      <a:lnTo>
                        <a:pt x="75" y="498"/>
                      </a:lnTo>
                      <a:lnTo>
                        <a:pt x="88" y="500"/>
                      </a:lnTo>
                      <a:lnTo>
                        <a:pt x="105" y="500"/>
                      </a:lnTo>
                      <a:lnTo>
                        <a:pt x="124" y="500"/>
                      </a:lnTo>
                      <a:lnTo>
                        <a:pt x="131" y="500"/>
                      </a:lnTo>
                      <a:lnTo>
                        <a:pt x="131" y="505"/>
                      </a:lnTo>
                      <a:lnTo>
                        <a:pt x="121" y="507"/>
                      </a:lnTo>
                      <a:lnTo>
                        <a:pt x="107" y="507"/>
                      </a:lnTo>
                      <a:lnTo>
                        <a:pt x="95" y="507"/>
                      </a:lnTo>
                      <a:lnTo>
                        <a:pt x="88" y="510"/>
                      </a:lnTo>
                      <a:lnTo>
                        <a:pt x="88" y="510"/>
                      </a:lnTo>
                      <a:lnTo>
                        <a:pt x="88" y="520"/>
                      </a:lnTo>
                      <a:lnTo>
                        <a:pt x="85" y="520"/>
                      </a:lnTo>
                      <a:lnTo>
                        <a:pt x="80" y="520"/>
                      </a:lnTo>
                      <a:lnTo>
                        <a:pt x="75" y="520"/>
                      </a:lnTo>
                      <a:lnTo>
                        <a:pt x="73" y="520"/>
                      </a:lnTo>
                      <a:lnTo>
                        <a:pt x="73" y="520"/>
                      </a:lnTo>
                      <a:lnTo>
                        <a:pt x="78" y="1331"/>
                      </a:lnTo>
                      <a:lnTo>
                        <a:pt x="27" y="1333"/>
                      </a:lnTo>
                      <a:lnTo>
                        <a:pt x="27" y="1350"/>
                      </a:lnTo>
                      <a:lnTo>
                        <a:pt x="0" y="1353"/>
                      </a:lnTo>
                      <a:lnTo>
                        <a:pt x="0" y="1671"/>
                      </a:lnTo>
                      <a:lnTo>
                        <a:pt x="1279" y="1671"/>
                      </a:lnTo>
                      <a:lnTo>
                        <a:pt x="1279" y="1154"/>
                      </a:lnTo>
                      <a:close/>
                      <a:moveTo>
                        <a:pt x="126" y="498"/>
                      </a:moveTo>
                      <a:lnTo>
                        <a:pt x="124" y="498"/>
                      </a:lnTo>
                      <a:lnTo>
                        <a:pt x="121" y="498"/>
                      </a:lnTo>
                      <a:lnTo>
                        <a:pt x="119" y="498"/>
                      </a:lnTo>
                      <a:lnTo>
                        <a:pt x="117" y="498"/>
                      </a:lnTo>
                      <a:lnTo>
                        <a:pt x="119" y="498"/>
                      </a:lnTo>
                      <a:lnTo>
                        <a:pt x="121" y="498"/>
                      </a:lnTo>
                      <a:lnTo>
                        <a:pt x="124" y="498"/>
                      </a:lnTo>
                      <a:lnTo>
                        <a:pt x="126" y="498"/>
                      </a:lnTo>
                      <a:lnTo>
                        <a:pt x="131" y="498"/>
                      </a:lnTo>
                      <a:lnTo>
                        <a:pt x="126" y="498"/>
                      </a:lnTo>
                      <a:close/>
                      <a:moveTo>
                        <a:pt x="117" y="568"/>
                      </a:moveTo>
                      <a:lnTo>
                        <a:pt x="121" y="568"/>
                      </a:lnTo>
                      <a:lnTo>
                        <a:pt x="131" y="568"/>
                      </a:lnTo>
                      <a:lnTo>
                        <a:pt x="138" y="568"/>
                      </a:lnTo>
                      <a:lnTo>
                        <a:pt x="138" y="656"/>
                      </a:lnTo>
                      <a:lnTo>
                        <a:pt x="134" y="656"/>
                      </a:lnTo>
                      <a:lnTo>
                        <a:pt x="124" y="656"/>
                      </a:lnTo>
                      <a:lnTo>
                        <a:pt x="119" y="656"/>
                      </a:lnTo>
                      <a:lnTo>
                        <a:pt x="117" y="568"/>
                      </a:lnTo>
                      <a:close/>
                      <a:moveTo>
                        <a:pt x="119" y="673"/>
                      </a:moveTo>
                      <a:lnTo>
                        <a:pt x="126" y="673"/>
                      </a:lnTo>
                      <a:lnTo>
                        <a:pt x="136" y="673"/>
                      </a:lnTo>
                      <a:lnTo>
                        <a:pt x="138" y="673"/>
                      </a:lnTo>
                      <a:lnTo>
                        <a:pt x="138" y="799"/>
                      </a:lnTo>
                      <a:lnTo>
                        <a:pt x="136" y="799"/>
                      </a:lnTo>
                      <a:lnTo>
                        <a:pt x="126" y="799"/>
                      </a:lnTo>
                      <a:lnTo>
                        <a:pt x="119" y="799"/>
                      </a:lnTo>
                      <a:lnTo>
                        <a:pt x="119" y="673"/>
                      </a:lnTo>
                      <a:close/>
                      <a:moveTo>
                        <a:pt x="119" y="814"/>
                      </a:moveTo>
                      <a:lnTo>
                        <a:pt x="124" y="814"/>
                      </a:lnTo>
                      <a:lnTo>
                        <a:pt x="136" y="814"/>
                      </a:lnTo>
                      <a:lnTo>
                        <a:pt x="141" y="814"/>
                      </a:lnTo>
                      <a:lnTo>
                        <a:pt x="141" y="937"/>
                      </a:lnTo>
                      <a:lnTo>
                        <a:pt x="136" y="937"/>
                      </a:lnTo>
                      <a:lnTo>
                        <a:pt x="129" y="937"/>
                      </a:lnTo>
                      <a:lnTo>
                        <a:pt x="119" y="937"/>
                      </a:lnTo>
                      <a:lnTo>
                        <a:pt x="119" y="814"/>
                      </a:lnTo>
                      <a:close/>
                      <a:moveTo>
                        <a:pt x="119" y="957"/>
                      </a:moveTo>
                      <a:lnTo>
                        <a:pt x="126" y="957"/>
                      </a:lnTo>
                      <a:lnTo>
                        <a:pt x="136" y="957"/>
                      </a:lnTo>
                      <a:lnTo>
                        <a:pt x="141" y="957"/>
                      </a:lnTo>
                      <a:lnTo>
                        <a:pt x="141" y="1071"/>
                      </a:lnTo>
                      <a:lnTo>
                        <a:pt x="138" y="1071"/>
                      </a:lnTo>
                      <a:lnTo>
                        <a:pt x="129" y="1071"/>
                      </a:lnTo>
                      <a:lnTo>
                        <a:pt x="121" y="1073"/>
                      </a:lnTo>
                      <a:lnTo>
                        <a:pt x="119" y="957"/>
                      </a:lnTo>
                      <a:close/>
                      <a:moveTo>
                        <a:pt x="129" y="1185"/>
                      </a:moveTo>
                      <a:lnTo>
                        <a:pt x="121" y="1188"/>
                      </a:lnTo>
                      <a:lnTo>
                        <a:pt x="121" y="1095"/>
                      </a:lnTo>
                      <a:lnTo>
                        <a:pt x="126" y="1095"/>
                      </a:lnTo>
                      <a:lnTo>
                        <a:pt x="136" y="1095"/>
                      </a:lnTo>
                      <a:lnTo>
                        <a:pt x="141" y="1095"/>
                      </a:lnTo>
                      <a:lnTo>
                        <a:pt x="141" y="1185"/>
                      </a:lnTo>
                      <a:lnTo>
                        <a:pt x="129" y="1185"/>
                      </a:lnTo>
                      <a:close/>
                      <a:moveTo>
                        <a:pt x="182" y="568"/>
                      </a:moveTo>
                      <a:lnTo>
                        <a:pt x="189" y="568"/>
                      </a:lnTo>
                      <a:lnTo>
                        <a:pt x="197" y="568"/>
                      </a:lnTo>
                      <a:lnTo>
                        <a:pt x="197" y="656"/>
                      </a:lnTo>
                      <a:lnTo>
                        <a:pt x="194" y="656"/>
                      </a:lnTo>
                      <a:lnTo>
                        <a:pt x="182" y="656"/>
                      </a:lnTo>
                      <a:lnTo>
                        <a:pt x="182" y="568"/>
                      </a:lnTo>
                      <a:close/>
                      <a:moveTo>
                        <a:pt x="182" y="673"/>
                      </a:moveTo>
                      <a:lnTo>
                        <a:pt x="189" y="673"/>
                      </a:lnTo>
                      <a:lnTo>
                        <a:pt x="197" y="673"/>
                      </a:lnTo>
                      <a:lnTo>
                        <a:pt x="199" y="799"/>
                      </a:lnTo>
                      <a:lnTo>
                        <a:pt x="189" y="799"/>
                      </a:lnTo>
                      <a:lnTo>
                        <a:pt x="182" y="799"/>
                      </a:lnTo>
                      <a:lnTo>
                        <a:pt x="182" y="673"/>
                      </a:lnTo>
                      <a:close/>
                      <a:moveTo>
                        <a:pt x="182" y="814"/>
                      </a:moveTo>
                      <a:lnTo>
                        <a:pt x="194" y="814"/>
                      </a:lnTo>
                      <a:lnTo>
                        <a:pt x="199" y="814"/>
                      </a:lnTo>
                      <a:lnTo>
                        <a:pt x="199" y="937"/>
                      </a:lnTo>
                      <a:lnTo>
                        <a:pt x="192" y="937"/>
                      </a:lnTo>
                      <a:lnTo>
                        <a:pt x="184" y="937"/>
                      </a:lnTo>
                      <a:lnTo>
                        <a:pt x="182" y="814"/>
                      </a:lnTo>
                      <a:close/>
                      <a:moveTo>
                        <a:pt x="184" y="957"/>
                      </a:moveTo>
                      <a:lnTo>
                        <a:pt x="194" y="957"/>
                      </a:lnTo>
                      <a:lnTo>
                        <a:pt x="199" y="957"/>
                      </a:lnTo>
                      <a:lnTo>
                        <a:pt x="199" y="1071"/>
                      </a:lnTo>
                      <a:lnTo>
                        <a:pt x="192" y="1071"/>
                      </a:lnTo>
                      <a:lnTo>
                        <a:pt x="184" y="1071"/>
                      </a:lnTo>
                      <a:lnTo>
                        <a:pt x="184" y="957"/>
                      </a:lnTo>
                      <a:close/>
                      <a:moveTo>
                        <a:pt x="199" y="1188"/>
                      </a:moveTo>
                      <a:lnTo>
                        <a:pt x="184" y="1185"/>
                      </a:lnTo>
                      <a:lnTo>
                        <a:pt x="184" y="1098"/>
                      </a:lnTo>
                      <a:lnTo>
                        <a:pt x="197" y="1098"/>
                      </a:lnTo>
                      <a:lnTo>
                        <a:pt x="199" y="1098"/>
                      </a:lnTo>
                      <a:lnTo>
                        <a:pt x="201" y="1188"/>
                      </a:lnTo>
                      <a:lnTo>
                        <a:pt x="199" y="1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</p:grpSp>
        </p:grpSp>
        <p:grpSp>
          <p:nvGrpSpPr>
            <p:cNvPr id="7" name="ïŝ1iďè"/>
            <p:cNvGrpSpPr/>
            <p:nvPr/>
          </p:nvGrpSpPr>
          <p:grpSpPr>
            <a:xfrm>
              <a:off x="2990871" y="2015995"/>
              <a:ext cx="6210259" cy="2427714"/>
              <a:chOff x="2990871" y="2071365"/>
              <a:chExt cx="6210259" cy="2427714"/>
            </a:xfrm>
          </p:grpSpPr>
          <p:grpSp>
            <p:nvGrpSpPr>
              <p:cNvPr id="103" name="íşḻíďe"/>
              <p:cNvGrpSpPr/>
              <p:nvPr/>
            </p:nvGrpSpPr>
            <p:grpSpPr>
              <a:xfrm>
                <a:off x="2990871" y="2071365"/>
                <a:ext cx="6055720" cy="2149180"/>
                <a:chOff x="1792087" y="1862843"/>
                <a:chExt cx="8607826" cy="3054923"/>
              </a:xfrm>
              <a:solidFill>
                <a:schemeClr val="bg1">
                  <a:lumMod val="95000"/>
                  <a:alpha val="70000"/>
                </a:schemeClr>
              </a:solidFill>
            </p:grpSpPr>
            <p:sp>
              <p:nvSpPr>
                <p:cNvPr id="104" name="íSḷïḍé"/>
                <p:cNvSpPr/>
                <p:nvPr/>
              </p:nvSpPr>
              <p:spPr>
                <a:xfrm>
                  <a:off x="6412688" y="3804462"/>
                  <a:ext cx="3987225" cy="11133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05" extrusionOk="0">
                      <a:moveTo>
                        <a:pt x="21600" y="0"/>
                      </a:moveTo>
                      <a:cubicBezTo>
                        <a:pt x="21600" y="0"/>
                        <a:pt x="21557" y="16"/>
                        <a:pt x="21556" y="16"/>
                      </a:cubicBezTo>
                      <a:lnTo>
                        <a:pt x="1027" y="6501"/>
                      </a:lnTo>
                      <a:lnTo>
                        <a:pt x="1027" y="7953"/>
                      </a:lnTo>
                      <a:cubicBezTo>
                        <a:pt x="609" y="8141"/>
                        <a:pt x="297" y="8288"/>
                        <a:pt x="220" y="8356"/>
                      </a:cubicBezTo>
                      <a:cubicBezTo>
                        <a:pt x="220" y="8356"/>
                        <a:pt x="0" y="13786"/>
                        <a:pt x="0" y="13786"/>
                      </a:cubicBezTo>
                      <a:cubicBezTo>
                        <a:pt x="0" y="13786"/>
                        <a:pt x="1161" y="12476"/>
                        <a:pt x="3080" y="10881"/>
                      </a:cubicBezTo>
                      <a:cubicBezTo>
                        <a:pt x="3080" y="11147"/>
                        <a:pt x="3080" y="11421"/>
                        <a:pt x="3080" y="11421"/>
                      </a:cubicBezTo>
                      <a:cubicBezTo>
                        <a:pt x="3080" y="12136"/>
                        <a:pt x="3249" y="12717"/>
                        <a:pt x="3456" y="12717"/>
                      </a:cubicBezTo>
                      <a:cubicBezTo>
                        <a:pt x="3663" y="12717"/>
                        <a:pt x="3831" y="12136"/>
                        <a:pt x="3831" y="11421"/>
                      </a:cubicBezTo>
                      <a:lnTo>
                        <a:pt x="3831" y="10286"/>
                      </a:lnTo>
                      <a:cubicBezTo>
                        <a:pt x="4014" y="10142"/>
                        <a:pt x="4222" y="9996"/>
                        <a:pt x="4416" y="9851"/>
                      </a:cubicBezTo>
                      <a:cubicBezTo>
                        <a:pt x="4178" y="10528"/>
                        <a:pt x="3987" y="11420"/>
                        <a:pt x="3874" y="12488"/>
                      </a:cubicBezTo>
                      <a:cubicBezTo>
                        <a:pt x="3535" y="15693"/>
                        <a:pt x="4016" y="19261"/>
                        <a:pt x="4946" y="20431"/>
                      </a:cubicBezTo>
                      <a:cubicBezTo>
                        <a:pt x="5875" y="21600"/>
                        <a:pt x="6908" y="19940"/>
                        <a:pt x="7247" y="16734"/>
                      </a:cubicBezTo>
                      <a:cubicBezTo>
                        <a:pt x="7586" y="13529"/>
                        <a:pt x="7105" y="9960"/>
                        <a:pt x="6176" y="8791"/>
                      </a:cubicBezTo>
                      <a:cubicBezTo>
                        <a:pt x="6144" y="8751"/>
                        <a:pt x="6112" y="8723"/>
                        <a:pt x="6080" y="8689"/>
                      </a:cubicBezTo>
                      <a:cubicBezTo>
                        <a:pt x="6294" y="8549"/>
                        <a:pt x="6495" y="8405"/>
                        <a:pt x="6718" y="8267"/>
                      </a:cubicBezTo>
                      <a:cubicBezTo>
                        <a:pt x="6718" y="8534"/>
                        <a:pt x="6718" y="8869"/>
                        <a:pt x="6718" y="8869"/>
                      </a:cubicBezTo>
                      <a:cubicBezTo>
                        <a:pt x="6718" y="9389"/>
                        <a:pt x="6840" y="9811"/>
                        <a:pt x="6990" y="9811"/>
                      </a:cubicBezTo>
                      <a:cubicBezTo>
                        <a:pt x="7141" y="9811"/>
                        <a:pt x="7264" y="9389"/>
                        <a:pt x="7264" y="8869"/>
                      </a:cubicBezTo>
                      <a:lnTo>
                        <a:pt x="7264" y="7973"/>
                      </a:lnTo>
                      <a:lnTo>
                        <a:pt x="7185" y="7973"/>
                      </a:lnTo>
                      <a:cubicBezTo>
                        <a:pt x="7205" y="7961"/>
                        <a:pt x="7222" y="7948"/>
                        <a:pt x="7242" y="7937"/>
                      </a:cubicBezTo>
                      <a:cubicBezTo>
                        <a:pt x="8200" y="7376"/>
                        <a:pt x="9507" y="6639"/>
                        <a:pt x="10868" y="5879"/>
                      </a:cubicBezTo>
                      <a:cubicBezTo>
                        <a:pt x="10868" y="6036"/>
                        <a:pt x="10868" y="6380"/>
                        <a:pt x="10868" y="6380"/>
                      </a:cubicBezTo>
                      <a:cubicBezTo>
                        <a:pt x="10868" y="6739"/>
                        <a:pt x="10953" y="7031"/>
                        <a:pt x="11057" y="7031"/>
                      </a:cubicBezTo>
                      <a:cubicBezTo>
                        <a:pt x="11161" y="7031"/>
                        <a:pt x="11247" y="6739"/>
                        <a:pt x="11247" y="6380"/>
                      </a:cubicBezTo>
                      <a:lnTo>
                        <a:pt x="11247" y="5758"/>
                      </a:lnTo>
                      <a:lnTo>
                        <a:pt x="11085" y="5758"/>
                      </a:lnTo>
                      <a:cubicBezTo>
                        <a:pt x="15766" y="3146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105" name="iṡlïḍê"/>
                <p:cNvSpPr/>
                <p:nvPr/>
              </p:nvSpPr>
              <p:spPr>
                <a:xfrm>
                  <a:off x="7170903" y="4317991"/>
                  <a:ext cx="536090" cy="5360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5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5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5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775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106" name="ï$líḓê"/>
                <p:cNvSpPr/>
                <p:nvPr/>
              </p:nvSpPr>
              <p:spPr>
                <a:xfrm>
                  <a:off x="1792087" y="3804637"/>
                  <a:ext cx="3987050" cy="11130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36" y="17"/>
                      </a:lnTo>
                      <a:cubicBezTo>
                        <a:pt x="96" y="51"/>
                        <a:pt x="6152" y="3444"/>
                        <a:pt x="10869" y="6183"/>
                      </a:cubicBezTo>
                      <a:lnTo>
                        <a:pt x="10869" y="6621"/>
                      </a:lnTo>
                      <a:cubicBezTo>
                        <a:pt x="10869" y="6995"/>
                        <a:pt x="10953" y="7297"/>
                        <a:pt x="11057" y="7297"/>
                      </a:cubicBezTo>
                      <a:cubicBezTo>
                        <a:pt x="11162" y="7297"/>
                        <a:pt x="11246" y="6995"/>
                        <a:pt x="11246" y="6621"/>
                      </a:cubicBezTo>
                      <a:cubicBezTo>
                        <a:pt x="11246" y="6621"/>
                        <a:pt x="11246" y="6502"/>
                        <a:pt x="11246" y="6407"/>
                      </a:cubicBezTo>
                      <a:cubicBezTo>
                        <a:pt x="12384" y="7070"/>
                        <a:pt x="13535" y="7738"/>
                        <a:pt x="14358" y="8238"/>
                      </a:cubicBezTo>
                      <a:cubicBezTo>
                        <a:pt x="14543" y="8351"/>
                        <a:pt x="14711" y="8473"/>
                        <a:pt x="14891" y="8588"/>
                      </a:cubicBezTo>
                      <a:lnTo>
                        <a:pt x="14891" y="9207"/>
                      </a:lnTo>
                      <a:cubicBezTo>
                        <a:pt x="14891" y="9746"/>
                        <a:pt x="15013" y="10185"/>
                        <a:pt x="15164" y="10185"/>
                      </a:cubicBezTo>
                      <a:cubicBezTo>
                        <a:pt x="15315" y="10185"/>
                        <a:pt x="15436" y="9746"/>
                        <a:pt x="15436" y="9207"/>
                      </a:cubicBezTo>
                      <a:cubicBezTo>
                        <a:pt x="15436" y="9207"/>
                        <a:pt x="15436" y="9051"/>
                        <a:pt x="15436" y="8945"/>
                      </a:cubicBezTo>
                      <a:cubicBezTo>
                        <a:pt x="15584" y="9045"/>
                        <a:pt x="15714" y="9147"/>
                        <a:pt x="15858" y="9247"/>
                      </a:cubicBezTo>
                      <a:cubicBezTo>
                        <a:pt x="15215" y="10228"/>
                        <a:pt x="14762" y="12514"/>
                        <a:pt x="14762" y="15169"/>
                      </a:cubicBezTo>
                      <a:cubicBezTo>
                        <a:pt x="14762" y="18712"/>
                        <a:pt x="15569" y="21600"/>
                        <a:pt x="16558" y="21600"/>
                      </a:cubicBezTo>
                      <a:cubicBezTo>
                        <a:pt x="17547" y="21600"/>
                        <a:pt x="18354" y="18712"/>
                        <a:pt x="18354" y="15169"/>
                      </a:cubicBezTo>
                      <a:cubicBezTo>
                        <a:pt x="18354" y="13464"/>
                        <a:pt x="18166" y="11916"/>
                        <a:pt x="17862" y="10763"/>
                      </a:cubicBezTo>
                      <a:cubicBezTo>
                        <a:pt x="18009" y="10883"/>
                        <a:pt x="18174" y="11007"/>
                        <a:pt x="18314" y="11126"/>
                      </a:cubicBezTo>
                      <a:lnTo>
                        <a:pt x="18314" y="11857"/>
                      </a:lnTo>
                      <a:cubicBezTo>
                        <a:pt x="18314" y="12599"/>
                        <a:pt x="18482" y="13202"/>
                        <a:pt x="18689" y="13202"/>
                      </a:cubicBezTo>
                      <a:cubicBezTo>
                        <a:pt x="18897" y="13202"/>
                        <a:pt x="19064" y="12599"/>
                        <a:pt x="19064" y="11857"/>
                      </a:cubicBezTo>
                      <a:cubicBezTo>
                        <a:pt x="19064" y="11857"/>
                        <a:pt x="19064" y="11793"/>
                        <a:pt x="19064" y="11785"/>
                      </a:cubicBezTo>
                      <a:cubicBezTo>
                        <a:pt x="20642" y="13207"/>
                        <a:pt x="21600" y="14313"/>
                        <a:pt x="21600" y="14313"/>
                      </a:cubicBezTo>
                      <a:cubicBezTo>
                        <a:pt x="21600" y="14313"/>
                        <a:pt x="21380" y="8673"/>
                        <a:pt x="21380" y="8673"/>
                      </a:cubicBezTo>
                      <a:cubicBezTo>
                        <a:pt x="21303" y="8603"/>
                        <a:pt x="20990" y="8447"/>
                        <a:pt x="20572" y="8252"/>
                      </a:cubicBezTo>
                      <a:lnTo>
                        <a:pt x="20572" y="67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107" name="íŝḻidê"/>
                <p:cNvSpPr/>
                <p:nvPr/>
              </p:nvSpPr>
              <p:spPr>
                <a:xfrm>
                  <a:off x="4580187" y="4317991"/>
                  <a:ext cx="536094" cy="5360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4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4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4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775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108" name="íṣḷiḓê"/>
                <p:cNvSpPr/>
                <p:nvPr/>
              </p:nvSpPr>
              <p:spPr>
                <a:xfrm>
                  <a:off x="5404746" y="3270600"/>
                  <a:ext cx="1386337" cy="1386323"/>
                </a:xfrm>
                <a:prstGeom prst="ellipse">
                  <a:avLst/>
                </a:pr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109" name="ïṡ1ïḋè"/>
                <p:cNvSpPr/>
                <p:nvPr/>
              </p:nvSpPr>
              <p:spPr>
                <a:xfrm>
                  <a:off x="5441091" y="1862843"/>
                  <a:ext cx="1313670" cy="2757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63" y="0"/>
                      </a:moveTo>
                      <a:lnTo>
                        <a:pt x="10003" y="11330"/>
                      </a:lnTo>
                      <a:cubicBezTo>
                        <a:pt x="4412" y="11525"/>
                        <a:pt x="0" y="13743"/>
                        <a:pt x="0" y="16455"/>
                      </a:cubicBezTo>
                      <a:cubicBezTo>
                        <a:pt x="0" y="19296"/>
                        <a:pt x="4836" y="21600"/>
                        <a:pt x="10800" y="21600"/>
                      </a:cubicBezTo>
                      <a:cubicBezTo>
                        <a:pt x="16764" y="21600"/>
                        <a:pt x="21600" y="19296"/>
                        <a:pt x="21600" y="16455"/>
                      </a:cubicBezTo>
                      <a:cubicBezTo>
                        <a:pt x="21600" y="13730"/>
                        <a:pt x="17147" y="11506"/>
                        <a:pt x="11520" y="11329"/>
                      </a:cubicBezTo>
                      <a:lnTo>
                        <a:pt x="10763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110" name="iśḷíḓê"/>
                <p:cNvSpPr/>
                <p:nvPr/>
              </p:nvSpPr>
              <p:spPr>
                <a:xfrm>
                  <a:off x="5685828" y="3630800"/>
                  <a:ext cx="847478" cy="1458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29" y="0"/>
                      </a:moveTo>
                      <a:lnTo>
                        <a:pt x="0" y="21600"/>
                      </a:lnTo>
                      <a:lnTo>
                        <a:pt x="2860" y="21600"/>
                      </a:lnTo>
                      <a:lnTo>
                        <a:pt x="2869" y="21470"/>
                      </a:lnTo>
                      <a:lnTo>
                        <a:pt x="10262" y="21470"/>
                      </a:lnTo>
                      <a:lnTo>
                        <a:pt x="10262" y="0"/>
                      </a:lnTo>
                      <a:lnTo>
                        <a:pt x="4689" y="0"/>
                      </a:lnTo>
                      <a:lnTo>
                        <a:pt x="4328" y="0"/>
                      </a:lnTo>
                      <a:lnTo>
                        <a:pt x="1829" y="0"/>
                      </a:lnTo>
                      <a:close/>
                      <a:moveTo>
                        <a:pt x="11275" y="0"/>
                      </a:moveTo>
                      <a:lnTo>
                        <a:pt x="11275" y="21470"/>
                      </a:lnTo>
                      <a:lnTo>
                        <a:pt x="18718" y="21470"/>
                      </a:lnTo>
                      <a:cubicBezTo>
                        <a:pt x="18718" y="21470"/>
                        <a:pt x="18672" y="20791"/>
                        <a:pt x="18669" y="20744"/>
                      </a:cubicBezTo>
                      <a:lnTo>
                        <a:pt x="18740" y="21548"/>
                      </a:lnTo>
                      <a:lnTo>
                        <a:pt x="21600" y="21548"/>
                      </a:lnTo>
                      <a:lnTo>
                        <a:pt x="19637" y="0"/>
                      </a:lnTo>
                      <a:lnTo>
                        <a:pt x="17210" y="0"/>
                      </a:lnTo>
                      <a:lnTo>
                        <a:pt x="11275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111" name="i$1iḑé"/>
                <p:cNvSpPr/>
                <p:nvPr/>
              </p:nvSpPr>
              <p:spPr>
                <a:xfrm>
                  <a:off x="5795745" y="3926535"/>
                  <a:ext cx="604340" cy="6043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5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5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5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</p:grpSp>
          <p:grpSp>
            <p:nvGrpSpPr>
              <p:cNvPr id="85" name="iş1ïḓe"/>
              <p:cNvGrpSpPr/>
              <p:nvPr/>
            </p:nvGrpSpPr>
            <p:grpSpPr>
              <a:xfrm>
                <a:off x="3068141" y="2210632"/>
                <a:ext cx="6055720" cy="2149180"/>
                <a:chOff x="1792087" y="1862843"/>
                <a:chExt cx="8607826" cy="3054923"/>
              </a:xfrm>
              <a:solidFill>
                <a:schemeClr val="bg1">
                  <a:lumMod val="85000"/>
                  <a:alpha val="40000"/>
                </a:schemeClr>
              </a:solidFill>
            </p:grpSpPr>
            <p:sp>
              <p:nvSpPr>
                <p:cNvPr id="86" name="íṡļiḍê"/>
                <p:cNvSpPr/>
                <p:nvPr/>
              </p:nvSpPr>
              <p:spPr>
                <a:xfrm>
                  <a:off x="6412688" y="3804462"/>
                  <a:ext cx="3987225" cy="11133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05" extrusionOk="0">
                      <a:moveTo>
                        <a:pt x="21600" y="0"/>
                      </a:moveTo>
                      <a:cubicBezTo>
                        <a:pt x="21600" y="0"/>
                        <a:pt x="21557" y="16"/>
                        <a:pt x="21556" y="16"/>
                      </a:cubicBezTo>
                      <a:lnTo>
                        <a:pt x="1027" y="6501"/>
                      </a:lnTo>
                      <a:lnTo>
                        <a:pt x="1027" y="7953"/>
                      </a:lnTo>
                      <a:cubicBezTo>
                        <a:pt x="609" y="8141"/>
                        <a:pt x="297" y="8288"/>
                        <a:pt x="220" y="8356"/>
                      </a:cubicBezTo>
                      <a:cubicBezTo>
                        <a:pt x="220" y="8356"/>
                        <a:pt x="0" y="13786"/>
                        <a:pt x="0" y="13786"/>
                      </a:cubicBezTo>
                      <a:cubicBezTo>
                        <a:pt x="0" y="13786"/>
                        <a:pt x="1161" y="12476"/>
                        <a:pt x="3080" y="10881"/>
                      </a:cubicBezTo>
                      <a:cubicBezTo>
                        <a:pt x="3080" y="11147"/>
                        <a:pt x="3080" y="11421"/>
                        <a:pt x="3080" y="11421"/>
                      </a:cubicBezTo>
                      <a:cubicBezTo>
                        <a:pt x="3080" y="12136"/>
                        <a:pt x="3249" y="12717"/>
                        <a:pt x="3456" y="12717"/>
                      </a:cubicBezTo>
                      <a:cubicBezTo>
                        <a:pt x="3663" y="12717"/>
                        <a:pt x="3831" y="12136"/>
                        <a:pt x="3831" y="11421"/>
                      </a:cubicBezTo>
                      <a:lnTo>
                        <a:pt x="3831" y="10286"/>
                      </a:lnTo>
                      <a:cubicBezTo>
                        <a:pt x="4014" y="10142"/>
                        <a:pt x="4222" y="9996"/>
                        <a:pt x="4416" y="9851"/>
                      </a:cubicBezTo>
                      <a:cubicBezTo>
                        <a:pt x="4178" y="10528"/>
                        <a:pt x="3987" y="11420"/>
                        <a:pt x="3874" y="12488"/>
                      </a:cubicBezTo>
                      <a:cubicBezTo>
                        <a:pt x="3535" y="15693"/>
                        <a:pt x="4016" y="19261"/>
                        <a:pt x="4946" y="20431"/>
                      </a:cubicBezTo>
                      <a:cubicBezTo>
                        <a:pt x="5875" y="21600"/>
                        <a:pt x="6908" y="19940"/>
                        <a:pt x="7247" y="16734"/>
                      </a:cubicBezTo>
                      <a:cubicBezTo>
                        <a:pt x="7586" y="13529"/>
                        <a:pt x="7105" y="9960"/>
                        <a:pt x="6176" y="8791"/>
                      </a:cubicBezTo>
                      <a:cubicBezTo>
                        <a:pt x="6144" y="8751"/>
                        <a:pt x="6112" y="8723"/>
                        <a:pt x="6080" y="8689"/>
                      </a:cubicBezTo>
                      <a:cubicBezTo>
                        <a:pt x="6294" y="8549"/>
                        <a:pt x="6495" y="8405"/>
                        <a:pt x="6718" y="8267"/>
                      </a:cubicBezTo>
                      <a:cubicBezTo>
                        <a:pt x="6718" y="8534"/>
                        <a:pt x="6718" y="8869"/>
                        <a:pt x="6718" y="8869"/>
                      </a:cubicBezTo>
                      <a:cubicBezTo>
                        <a:pt x="6718" y="9389"/>
                        <a:pt x="6840" y="9811"/>
                        <a:pt x="6990" y="9811"/>
                      </a:cubicBezTo>
                      <a:cubicBezTo>
                        <a:pt x="7141" y="9811"/>
                        <a:pt x="7264" y="9389"/>
                        <a:pt x="7264" y="8869"/>
                      </a:cubicBezTo>
                      <a:lnTo>
                        <a:pt x="7264" y="7973"/>
                      </a:lnTo>
                      <a:lnTo>
                        <a:pt x="7185" y="7973"/>
                      </a:lnTo>
                      <a:cubicBezTo>
                        <a:pt x="7205" y="7961"/>
                        <a:pt x="7222" y="7948"/>
                        <a:pt x="7242" y="7937"/>
                      </a:cubicBezTo>
                      <a:cubicBezTo>
                        <a:pt x="8200" y="7376"/>
                        <a:pt x="9507" y="6639"/>
                        <a:pt x="10868" y="5879"/>
                      </a:cubicBezTo>
                      <a:cubicBezTo>
                        <a:pt x="10868" y="6036"/>
                        <a:pt x="10868" y="6380"/>
                        <a:pt x="10868" y="6380"/>
                      </a:cubicBezTo>
                      <a:cubicBezTo>
                        <a:pt x="10868" y="6739"/>
                        <a:pt x="10953" y="7031"/>
                        <a:pt x="11057" y="7031"/>
                      </a:cubicBezTo>
                      <a:cubicBezTo>
                        <a:pt x="11161" y="7031"/>
                        <a:pt x="11247" y="6739"/>
                        <a:pt x="11247" y="6380"/>
                      </a:cubicBezTo>
                      <a:lnTo>
                        <a:pt x="11247" y="5758"/>
                      </a:lnTo>
                      <a:lnTo>
                        <a:pt x="11085" y="5758"/>
                      </a:lnTo>
                      <a:cubicBezTo>
                        <a:pt x="15766" y="3146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87" name="í$ḻïḑé"/>
                <p:cNvSpPr/>
                <p:nvPr/>
              </p:nvSpPr>
              <p:spPr>
                <a:xfrm>
                  <a:off x="7170903" y="4317991"/>
                  <a:ext cx="536090" cy="5360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5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5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5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775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88" name="ïSļíḓe"/>
                <p:cNvSpPr/>
                <p:nvPr/>
              </p:nvSpPr>
              <p:spPr>
                <a:xfrm>
                  <a:off x="1792087" y="3804637"/>
                  <a:ext cx="3987050" cy="11130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36" y="17"/>
                      </a:lnTo>
                      <a:cubicBezTo>
                        <a:pt x="96" y="51"/>
                        <a:pt x="6152" y="3444"/>
                        <a:pt x="10869" y="6183"/>
                      </a:cubicBezTo>
                      <a:lnTo>
                        <a:pt x="10869" y="6621"/>
                      </a:lnTo>
                      <a:cubicBezTo>
                        <a:pt x="10869" y="6995"/>
                        <a:pt x="10953" y="7297"/>
                        <a:pt x="11057" y="7297"/>
                      </a:cubicBezTo>
                      <a:cubicBezTo>
                        <a:pt x="11162" y="7297"/>
                        <a:pt x="11246" y="6995"/>
                        <a:pt x="11246" y="6621"/>
                      </a:cubicBezTo>
                      <a:cubicBezTo>
                        <a:pt x="11246" y="6621"/>
                        <a:pt x="11246" y="6502"/>
                        <a:pt x="11246" y="6407"/>
                      </a:cubicBezTo>
                      <a:cubicBezTo>
                        <a:pt x="12384" y="7070"/>
                        <a:pt x="13535" y="7738"/>
                        <a:pt x="14358" y="8238"/>
                      </a:cubicBezTo>
                      <a:cubicBezTo>
                        <a:pt x="14543" y="8351"/>
                        <a:pt x="14711" y="8473"/>
                        <a:pt x="14891" y="8588"/>
                      </a:cubicBezTo>
                      <a:lnTo>
                        <a:pt x="14891" y="9207"/>
                      </a:lnTo>
                      <a:cubicBezTo>
                        <a:pt x="14891" y="9746"/>
                        <a:pt x="15013" y="10185"/>
                        <a:pt x="15164" y="10185"/>
                      </a:cubicBezTo>
                      <a:cubicBezTo>
                        <a:pt x="15315" y="10185"/>
                        <a:pt x="15436" y="9746"/>
                        <a:pt x="15436" y="9207"/>
                      </a:cubicBezTo>
                      <a:cubicBezTo>
                        <a:pt x="15436" y="9207"/>
                        <a:pt x="15436" y="9051"/>
                        <a:pt x="15436" y="8945"/>
                      </a:cubicBezTo>
                      <a:cubicBezTo>
                        <a:pt x="15584" y="9045"/>
                        <a:pt x="15714" y="9147"/>
                        <a:pt x="15858" y="9247"/>
                      </a:cubicBezTo>
                      <a:cubicBezTo>
                        <a:pt x="15215" y="10228"/>
                        <a:pt x="14762" y="12514"/>
                        <a:pt x="14762" y="15169"/>
                      </a:cubicBezTo>
                      <a:cubicBezTo>
                        <a:pt x="14762" y="18712"/>
                        <a:pt x="15569" y="21600"/>
                        <a:pt x="16558" y="21600"/>
                      </a:cubicBezTo>
                      <a:cubicBezTo>
                        <a:pt x="17547" y="21600"/>
                        <a:pt x="18354" y="18712"/>
                        <a:pt x="18354" y="15169"/>
                      </a:cubicBezTo>
                      <a:cubicBezTo>
                        <a:pt x="18354" y="13464"/>
                        <a:pt x="18166" y="11916"/>
                        <a:pt x="17862" y="10763"/>
                      </a:cubicBezTo>
                      <a:cubicBezTo>
                        <a:pt x="18009" y="10883"/>
                        <a:pt x="18174" y="11007"/>
                        <a:pt x="18314" y="11126"/>
                      </a:cubicBezTo>
                      <a:lnTo>
                        <a:pt x="18314" y="11857"/>
                      </a:lnTo>
                      <a:cubicBezTo>
                        <a:pt x="18314" y="12599"/>
                        <a:pt x="18482" y="13202"/>
                        <a:pt x="18689" y="13202"/>
                      </a:cubicBezTo>
                      <a:cubicBezTo>
                        <a:pt x="18897" y="13202"/>
                        <a:pt x="19064" y="12599"/>
                        <a:pt x="19064" y="11857"/>
                      </a:cubicBezTo>
                      <a:cubicBezTo>
                        <a:pt x="19064" y="11857"/>
                        <a:pt x="19064" y="11793"/>
                        <a:pt x="19064" y="11785"/>
                      </a:cubicBezTo>
                      <a:cubicBezTo>
                        <a:pt x="20642" y="13207"/>
                        <a:pt x="21600" y="14313"/>
                        <a:pt x="21600" y="14313"/>
                      </a:cubicBezTo>
                      <a:cubicBezTo>
                        <a:pt x="21600" y="14313"/>
                        <a:pt x="21380" y="8673"/>
                        <a:pt x="21380" y="8673"/>
                      </a:cubicBezTo>
                      <a:cubicBezTo>
                        <a:pt x="21303" y="8603"/>
                        <a:pt x="20990" y="8447"/>
                        <a:pt x="20572" y="8252"/>
                      </a:cubicBezTo>
                      <a:lnTo>
                        <a:pt x="20572" y="67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89" name="ïşḻidè"/>
                <p:cNvSpPr/>
                <p:nvPr/>
              </p:nvSpPr>
              <p:spPr>
                <a:xfrm>
                  <a:off x="4580187" y="4317991"/>
                  <a:ext cx="536094" cy="5360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4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4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4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775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90" name="iṧ1iďê"/>
                <p:cNvSpPr/>
                <p:nvPr/>
              </p:nvSpPr>
              <p:spPr>
                <a:xfrm>
                  <a:off x="5404746" y="3270600"/>
                  <a:ext cx="1386337" cy="1386323"/>
                </a:xfrm>
                <a:prstGeom prst="ellipse">
                  <a:avLst/>
                </a:pr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91" name="ïṡ1iḓè"/>
                <p:cNvSpPr/>
                <p:nvPr/>
              </p:nvSpPr>
              <p:spPr>
                <a:xfrm>
                  <a:off x="5441091" y="1862843"/>
                  <a:ext cx="1313670" cy="2757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63" y="0"/>
                      </a:moveTo>
                      <a:lnTo>
                        <a:pt x="10003" y="11330"/>
                      </a:lnTo>
                      <a:cubicBezTo>
                        <a:pt x="4412" y="11525"/>
                        <a:pt x="0" y="13743"/>
                        <a:pt x="0" y="16455"/>
                      </a:cubicBezTo>
                      <a:cubicBezTo>
                        <a:pt x="0" y="19296"/>
                        <a:pt x="4836" y="21600"/>
                        <a:pt x="10800" y="21600"/>
                      </a:cubicBezTo>
                      <a:cubicBezTo>
                        <a:pt x="16764" y="21600"/>
                        <a:pt x="21600" y="19296"/>
                        <a:pt x="21600" y="16455"/>
                      </a:cubicBezTo>
                      <a:cubicBezTo>
                        <a:pt x="21600" y="13730"/>
                        <a:pt x="17147" y="11506"/>
                        <a:pt x="11520" y="11329"/>
                      </a:cubicBezTo>
                      <a:lnTo>
                        <a:pt x="10763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92" name="íṧḻiḍe"/>
                <p:cNvSpPr/>
                <p:nvPr/>
              </p:nvSpPr>
              <p:spPr>
                <a:xfrm>
                  <a:off x="5685828" y="3630800"/>
                  <a:ext cx="847478" cy="1458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29" y="0"/>
                      </a:moveTo>
                      <a:lnTo>
                        <a:pt x="0" y="21600"/>
                      </a:lnTo>
                      <a:lnTo>
                        <a:pt x="2860" y="21600"/>
                      </a:lnTo>
                      <a:lnTo>
                        <a:pt x="2869" y="21470"/>
                      </a:lnTo>
                      <a:lnTo>
                        <a:pt x="10262" y="21470"/>
                      </a:lnTo>
                      <a:lnTo>
                        <a:pt x="10262" y="0"/>
                      </a:lnTo>
                      <a:lnTo>
                        <a:pt x="4689" y="0"/>
                      </a:lnTo>
                      <a:lnTo>
                        <a:pt x="4328" y="0"/>
                      </a:lnTo>
                      <a:lnTo>
                        <a:pt x="1829" y="0"/>
                      </a:lnTo>
                      <a:close/>
                      <a:moveTo>
                        <a:pt x="11275" y="0"/>
                      </a:moveTo>
                      <a:lnTo>
                        <a:pt x="11275" y="21470"/>
                      </a:lnTo>
                      <a:lnTo>
                        <a:pt x="18718" y="21470"/>
                      </a:lnTo>
                      <a:cubicBezTo>
                        <a:pt x="18718" y="21470"/>
                        <a:pt x="18672" y="20791"/>
                        <a:pt x="18669" y="20744"/>
                      </a:cubicBezTo>
                      <a:lnTo>
                        <a:pt x="18740" y="21548"/>
                      </a:lnTo>
                      <a:lnTo>
                        <a:pt x="21600" y="21548"/>
                      </a:lnTo>
                      <a:lnTo>
                        <a:pt x="19637" y="0"/>
                      </a:lnTo>
                      <a:lnTo>
                        <a:pt x="17210" y="0"/>
                      </a:lnTo>
                      <a:lnTo>
                        <a:pt x="11275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93" name="íśḷiḓé"/>
                <p:cNvSpPr/>
                <p:nvPr/>
              </p:nvSpPr>
              <p:spPr>
                <a:xfrm>
                  <a:off x="5795745" y="3926535"/>
                  <a:ext cx="604340" cy="6043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5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5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5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</p:grpSp>
          <p:grpSp>
            <p:nvGrpSpPr>
              <p:cNvPr id="31" name="îşḻiďê"/>
              <p:cNvGrpSpPr/>
              <p:nvPr/>
            </p:nvGrpSpPr>
            <p:grpSpPr>
              <a:xfrm>
                <a:off x="3145410" y="2349899"/>
                <a:ext cx="6055720" cy="2149180"/>
                <a:chOff x="1792087" y="1862843"/>
                <a:chExt cx="8607826" cy="3054923"/>
              </a:xfrm>
            </p:grpSpPr>
            <p:sp>
              <p:nvSpPr>
                <p:cNvPr id="17" name="iṧľïdé"/>
                <p:cNvSpPr/>
                <p:nvPr/>
              </p:nvSpPr>
              <p:spPr>
                <a:xfrm>
                  <a:off x="6412688" y="3804462"/>
                  <a:ext cx="3987225" cy="11133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05" extrusionOk="0">
                      <a:moveTo>
                        <a:pt x="21600" y="0"/>
                      </a:moveTo>
                      <a:cubicBezTo>
                        <a:pt x="21600" y="0"/>
                        <a:pt x="21557" y="16"/>
                        <a:pt x="21556" y="16"/>
                      </a:cubicBezTo>
                      <a:lnTo>
                        <a:pt x="1027" y="6501"/>
                      </a:lnTo>
                      <a:lnTo>
                        <a:pt x="1027" y="7953"/>
                      </a:lnTo>
                      <a:cubicBezTo>
                        <a:pt x="609" y="8141"/>
                        <a:pt x="297" y="8288"/>
                        <a:pt x="220" y="8356"/>
                      </a:cubicBezTo>
                      <a:cubicBezTo>
                        <a:pt x="220" y="8356"/>
                        <a:pt x="0" y="13786"/>
                        <a:pt x="0" y="13786"/>
                      </a:cubicBezTo>
                      <a:cubicBezTo>
                        <a:pt x="0" y="13786"/>
                        <a:pt x="1161" y="12476"/>
                        <a:pt x="3080" y="10881"/>
                      </a:cubicBezTo>
                      <a:cubicBezTo>
                        <a:pt x="3080" y="11147"/>
                        <a:pt x="3080" y="11421"/>
                        <a:pt x="3080" y="11421"/>
                      </a:cubicBezTo>
                      <a:cubicBezTo>
                        <a:pt x="3080" y="12136"/>
                        <a:pt x="3249" y="12717"/>
                        <a:pt x="3456" y="12717"/>
                      </a:cubicBezTo>
                      <a:cubicBezTo>
                        <a:pt x="3663" y="12717"/>
                        <a:pt x="3831" y="12136"/>
                        <a:pt x="3831" y="11421"/>
                      </a:cubicBezTo>
                      <a:lnTo>
                        <a:pt x="3831" y="10286"/>
                      </a:lnTo>
                      <a:cubicBezTo>
                        <a:pt x="4014" y="10142"/>
                        <a:pt x="4222" y="9996"/>
                        <a:pt x="4416" y="9851"/>
                      </a:cubicBezTo>
                      <a:cubicBezTo>
                        <a:pt x="4178" y="10528"/>
                        <a:pt x="3987" y="11420"/>
                        <a:pt x="3874" y="12488"/>
                      </a:cubicBezTo>
                      <a:cubicBezTo>
                        <a:pt x="3535" y="15693"/>
                        <a:pt x="4016" y="19261"/>
                        <a:pt x="4946" y="20431"/>
                      </a:cubicBezTo>
                      <a:cubicBezTo>
                        <a:pt x="5875" y="21600"/>
                        <a:pt x="6908" y="19940"/>
                        <a:pt x="7247" y="16734"/>
                      </a:cubicBezTo>
                      <a:cubicBezTo>
                        <a:pt x="7586" y="13529"/>
                        <a:pt x="7105" y="9960"/>
                        <a:pt x="6176" y="8791"/>
                      </a:cubicBezTo>
                      <a:cubicBezTo>
                        <a:pt x="6144" y="8751"/>
                        <a:pt x="6112" y="8723"/>
                        <a:pt x="6080" y="8689"/>
                      </a:cubicBezTo>
                      <a:cubicBezTo>
                        <a:pt x="6294" y="8549"/>
                        <a:pt x="6495" y="8405"/>
                        <a:pt x="6718" y="8267"/>
                      </a:cubicBezTo>
                      <a:cubicBezTo>
                        <a:pt x="6718" y="8534"/>
                        <a:pt x="6718" y="8869"/>
                        <a:pt x="6718" y="8869"/>
                      </a:cubicBezTo>
                      <a:cubicBezTo>
                        <a:pt x="6718" y="9389"/>
                        <a:pt x="6840" y="9811"/>
                        <a:pt x="6990" y="9811"/>
                      </a:cubicBezTo>
                      <a:cubicBezTo>
                        <a:pt x="7141" y="9811"/>
                        <a:pt x="7264" y="9389"/>
                        <a:pt x="7264" y="8869"/>
                      </a:cubicBezTo>
                      <a:lnTo>
                        <a:pt x="7264" y="7973"/>
                      </a:lnTo>
                      <a:lnTo>
                        <a:pt x="7185" y="7973"/>
                      </a:lnTo>
                      <a:cubicBezTo>
                        <a:pt x="7205" y="7961"/>
                        <a:pt x="7222" y="7948"/>
                        <a:pt x="7242" y="7937"/>
                      </a:cubicBezTo>
                      <a:cubicBezTo>
                        <a:pt x="8200" y="7376"/>
                        <a:pt x="9507" y="6639"/>
                        <a:pt x="10868" y="5879"/>
                      </a:cubicBezTo>
                      <a:cubicBezTo>
                        <a:pt x="10868" y="6036"/>
                        <a:pt x="10868" y="6380"/>
                        <a:pt x="10868" y="6380"/>
                      </a:cubicBezTo>
                      <a:cubicBezTo>
                        <a:pt x="10868" y="6739"/>
                        <a:pt x="10953" y="7031"/>
                        <a:pt x="11057" y="7031"/>
                      </a:cubicBezTo>
                      <a:cubicBezTo>
                        <a:pt x="11161" y="7031"/>
                        <a:pt x="11247" y="6739"/>
                        <a:pt x="11247" y="6380"/>
                      </a:cubicBezTo>
                      <a:lnTo>
                        <a:pt x="11247" y="5758"/>
                      </a:lnTo>
                      <a:lnTo>
                        <a:pt x="11085" y="5758"/>
                      </a:lnTo>
                      <a:cubicBezTo>
                        <a:pt x="15766" y="3146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18" name="î$liďé"/>
                <p:cNvSpPr/>
                <p:nvPr/>
              </p:nvSpPr>
              <p:spPr>
                <a:xfrm>
                  <a:off x="7170903" y="4317991"/>
                  <a:ext cx="536090" cy="5360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5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5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5" y="216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775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0" name="ïṡlide"/>
                <p:cNvSpPr/>
                <p:nvPr/>
              </p:nvSpPr>
              <p:spPr>
                <a:xfrm>
                  <a:off x="1792087" y="3804637"/>
                  <a:ext cx="3987050" cy="11130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36" y="17"/>
                      </a:lnTo>
                      <a:cubicBezTo>
                        <a:pt x="96" y="51"/>
                        <a:pt x="6152" y="3444"/>
                        <a:pt x="10869" y="6183"/>
                      </a:cubicBezTo>
                      <a:lnTo>
                        <a:pt x="10869" y="6621"/>
                      </a:lnTo>
                      <a:cubicBezTo>
                        <a:pt x="10869" y="6995"/>
                        <a:pt x="10953" y="7297"/>
                        <a:pt x="11057" y="7297"/>
                      </a:cubicBezTo>
                      <a:cubicBezTo>
                        <a:pt x="11162" y="7297"/>
                        <a:pt x="11246" y="6995"/>
                        <a:pt x="11246" y="6621"/>
                      </a:cubicBezTo>
                      <a:cubicBezTo>
                        <a:pt x="11246" y="6621"/>
                        <a:pt x="11246" y="6502"/>
                        <a:pt x="11246" y="6407"/>
                      </a:cubicBezTo>
                      <a:cubicBezTo>
                        <a:pt x="12384" y="7070"/>
                        <a:pt x="13535" y="7738"/>
                        <a:pt x="14358" y="8238"/>
                      </a:cubicBezTo>
                      <a:cubicBezTo>
                        <a:pt x="14543" y="8351"/>
                        <a:pt x="14711" y="8473"/>
                        <a:pt x="14891" y="8588"/>
                      </a:cubicBezTo>
                      <a:lnTo>
                        <a:pt x="14891" y="9207"/>
                      </a:lnTo>
                      <a:cubicBezTo>
                        <a:pt x="14891" y="9746"/>
                        <a:pt x="15013" y="10185"/>
                        <a:pt x="15164" y="10185"/>
                      </a:cubicBezTo>
                      <a:cubicBezTo>
                        <a:pt x="15315" y="10185"/>
                        <a:pt x="15436" y="9746"/>
                        <a:pt x="15436" y="9207"/>
                      </a:cubicBezTo>
                      <a:cubicBezTo>
                        <a:pt x="15436" y="9207"/>
                        <a:pt x="15436" y="9051"/>
                        <a:pt x="15436" y="8945"/>
                      </a:cubicBezTo>
                      <a:cubicBezTo>
                        <a:pt x="15584" y="9045"/>
                        <a:pt x="15714" y="9147"/>
                        <a:pt x="15858" y="9247"/>
                      </a:cubicBezTo>
                      <a:cubicBezTo>
                        <a:pt x="15215" y="10228"/>
                        <a:pt x="14762" y="12514"/>
                        <a:pt x="14762" y="15169"/>
                      </a:cubicBezTo>
                      <a:cubicBezTo>
                        <a:pt x="14762" y="18712"/>
                        <a:pt x="15569" y="21600"/>
                        <a:pt x="16558" y="21600"/>
                      </a:cubicBezTo>
                      <a:cubicBezTo>
                        <a:pt x="17547" y="21600"/>
                        <a:pt x="18354" y="18712"/>
                        <a:pt x="18354" y="15169"/>
                      </a:cubicBezTo>
                      <a:cubicBezTo>
                        <a:pt x="18354" y="13464"/>
                        <a:pt x="18166" y="11916"/>
                        <a:pt x="17862" y="10763"/>
                      </a:cubicBezTo>
                      <a:cubicBezTo>
                        <a:pt x="18009" y="10883"/>
                        <a:pt x="18174" y="11007"/>
                        <a:pt x="18314" y="11126"/>
                      </a:cubicBezTo>
                      <a:lnTo>
                        <a:pt x="18314" y="11857"/>
                      </a:lnTo>
                      <a:cubicBezTo>
                        <a:pt x="18314" y="12599"/>
                        <a:pt x="18482" y="13202"/>
                        <a:pt x="18689" y="13202"/>
                      </a:cubicBezTo>
                      <a:cubicBezTo>
                        <a:pt x="18897" y="13202"/>
                        <a:pt x="19064" y="12599"/>
                        <a:pt x="19064" y="11857"/>
                      </a:cubicBezTo>
                      <a:cubicBezTo>
                        <a:pt x="19064" y="11857"/>
                        <a:pt x="19064" y="11793"/>
                        <a:pt x="19064" y="11785"/>
                      </a:cubicBezTo>
                      <a:cubicBezTo>
                        <a:pt x="20642" y="13207"/>
                        <a:pt x="21600" y="14313"/>
                        <a:pt x="21600" y="14313"/>
                      </a:cubicBezTo>
                      <a:cubicBezTo>
                        <a:pt x="21600" y="14313"/>
                        <a:pt x="21380" y="8673"/>
                        <a:pt x="21380" y="8673"/>
                      </a:cubicBezTo>
                      <a:cubicBezTo>
                        <a:pt x="21303" y="8603"/>
                        <a:pt x="20990" y="8447"/>
                        <a:pt x="20572" y="8252"/>
                      </a:cubicBezTo>
                      <a:lnTo>
                        <a:pt x="20572" y="67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1" name="îṣlíde"/>
                <p:cNvSpPr/>
                <p:nvPr/>
              </p:nvSpPr>
              <p:spPr>
                <a:xfrm>
                  <a:off x="4580187" y="4317991"/>
                  <a:ext cx="536094" cy="5360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4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4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4" y="216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775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3" name="iṧļïḓê"/>
                <p:cNvSpPr/>
                <p:nvPr/>
              </p:nvSpPr>
              <p:spPr>
                <a:xfrm>
                  <a:off x="5404746" y="3270600"/>
                  <a:ext cx="1386337" cy="1386323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4" name="îs1íďe"/>
                <p:cNvSpPr/>
                <p:nvPr/>
              </p:nvSpPr>
              <p:spPr>
                <a:xfrm>
                  <a:off x="5441091" y="1862843"/>
                  <a:ext cx="1313670" cy="2757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63" y="0"/>
                      </a:moveTo>
                      <a:lnTo>
                        <a:pt x="10003" y="11330"/>
                      </a:lnTo>
                      <a:cubicBezTo>
                        <a:pt x="4412" y="11525"/>
                        <a:pt x="0" y="13743"/>
                        <a:pt x="0" y="16455"/>
                      </a:cubicBezTo>
                      <a:cubicBezTo>
                        <a:pt x="0" y="19296"/>
                        <a:pt x="4836" y="21600"/>
                        <a:pt x="10800" y="21600"/>
                      </a:cubicBezTo>
                      <a:cubicBezTo>
                        <a:pt x="16764" y="21600"/>
                        <a:pt x="21600" y="19296"/>
                        <a:pt x="21600" y="16455"/>
                      </a:cubicBezTo>
                      <a:cubicBezTo>
                        <a:pt x="21600" y="13730"/>
                        <a:pt x="17147" y="11506"/>
                        <a:pt x="11520" y="11329"/>
                      </a:cubicBezTo>
                      <a:lnTo>
                        <a:pt x="1076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5" name="íšlîḑé"/>
                <p:cNvSpPr/>
                <p:nvPr/>
              </p:nvSpPr>
              <p:spPr>
                <a:xfrm>
                  <a:off x="5685828" y="3630800"/>
                  <a:ext cx="847478" cy="1458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29" y="0"/>
                      </a:moveTo>
                      <a:lnTo>
                        <a:pt x="0" y="21600"/>
                      </a:lnTo>
                      <a:lnTo>
                        <a:pt x="2860" y="21600"/>
                      </a:lnTo>
                      <a:lnTo>
                        <a:pt x="2869" y="21470"/>
                      </a:lnTo>
                      <a:lnTo>
                        <a:pt x="10262" y="21470"/>
                      </a:lnTo>
                      <a:lnTo>
                        <a:pt x="10262" y="0"/>
                      </a:lnTo>
                      <a:lnTo>
                        <a:pt x="4689" y="0"/>
                      </a:lnTo>
                      <a:lnTo>
                        <a:pt x="4328" y="0"/>
                      </a:lnTo>
                      <a:lnTo>
                        <a:pt x="1829" y="0"/>
                      </a:lnTo>
                      <a:close/>
                      <a:moveTo>
                        <a:pt x="11275" y="0"/>
                      </a:moveTo>
                      <a:lnTo>
                        <a:pt x="11275" y="21470"/>
                      </a:lnTo>
                      <a:lnTo>
                        <a:pt x="18718" y="21470"/>
                      </a:lnTo>
                      <a:cubicBezTo>
                        <a:pt x="18718" y="21470"/>
                        <a:pt x="18672" y="20791"/>
                        <a:pt x="18669" y="20744"/>
                      </a:cubicBezTo>
                      <a:lnTo>
                        <a:pt x="18740" y="21548"/>
                      </a:lnTo>
                      <a:lnTo>
                        <a:pt x="21600" y="21548"/>
                      </a:lnTo>
                      <a:lnTo>
                        <a:pt x="19637" y="0"/>
                      </a:lnTo>
                      <a:lnTo>
                        <a:pt x="17210" y="0"/>
                      </a:lnTo>
                      <a:lnTo>
                        <a:pt x="1127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6" name="iSḻíḍe"/>
                <p:cNvSpPr/>
                <p:nvPr/>
              </p:nvSpPr>
              <p:spPr>
                <a:xfrm>
                  <a:off x="5795745" y="3926535"/>
                  <a:ext cx="604340" cy="6043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5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5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5" y="216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</p:grpSp>
        </p:grpSp>
        <p:grpSp>
          <p:nvGrpSpPr>
            <p:cNvPr id="8" name="iṧḻiďe"/>
            <p:cNvGrpSpPr/>
            <p:nvPr/>
          </p:nvGrpSpPr>
          <p:grpSpPr>
            <a:xfrm>
              <a:off x="1733644" y="1508592"/>
              <a:ext cx="878080" cy="880403"/>
              <a:chOff x="1733644" y="1508592"/>
              <a:chExt cx="878080" cy="880403"/>
            </a:xfrm>
          </p:grpSpPr>
          <p:sp>
            <p:nvSpPr>
              <p:cNvPr id="76" name="ïślîḍe"/>
              <p:cNvSpPr/>
              <p:nvPr/>
            </p:nvSpPr>
            <p:spPr bwMode="auto">
              <a:xfrm>
                <a:off x="1733644" y="1508592"/>
                <a:ext cx="878080" cy="88040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txBody>
              <a:bodyPr vert="horz" wrap="square" lIns="91440" tIns="45720" rIns="91440" bIns="45720" numCol="1" anchor="ctr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 sz="3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" name="íšļíḓè"/>
              <p:cNvSpPr/>
              <p:nvPr/>
            </p:nvSpPr>
            <p:spPr bwMode="auto">
              <a:xfrm>
                <a:off x="1979925" y="1696301"/>
                <a:ext cx="385519" cy="504984"/>
              </a:xfrm>
              <a:custGeom>
                <a:avLst/>
                <a:gdLst>
                  <a:gd name="connsiteX0" fmla="*/ 163146 w 454300"/>
                  <a:gd name="connsiteY0" fmla="*/ 293623 h 595078"/>
                  <a:gd name="connsiteX1" fmla="*/ 165298 w 454300"/>
                  <a:gd name="connsiteY1" fmla="*/ 295413 h 595078"/>
                  <a:gd name="connsiteX2" fmla="*/ 168525 w 454300"/>
                  <a:gd name="connsiteY2" fmla="*/ 298635 h 595078"/>
                  <a:gd name="connsiteX3" fmla="*/ 208684 w 454300"/>
                  <a:gd name="connsiteY3" fmla="*/ 392795 h 595078"/>
                  <a:gd name="connsiteX4" fmla="*/ 210477 w 454300"/>
                  <a:gd name="connsiteY4" fmla="*/ 360931 h 595078"/>
                  <a:gd name="connsiteX5" fmla="*/ 223027 w 454300"/>
                  <a:gd name="connsiteY5" fmla="*/ 351623 h 595078"/>
                  <a:gd name="connsiteX6" fmla="*/ 210477 w 454300"/>
                  <a:gd name="connsiteY6" fmla="*/ 342672 h 595078"/>
                  <a:gd name="connsiteX7" fmla="*/ 218007 w 454300"/>
                  <a:gd name="connsiteY7" fmla="*/ 316178 h 595078"/>
                  <a:gd name="connsiteX8" fmla="*/ 236652 w 454300"/>
                  <a:gd name="connsiteY8" fmla="*/ 316178 h 595078"/>
                  <a:gd name="connsiteX9" fmla="*/ 244182 w 454300"/>
                  <a:gd name="connsiteY9" fmla="*/ 342672 h 595078"/>
                  <a:gd name="connsiteX10" fmla="*/ 231632 w 454300"/>
                  <a:gd name="connsiteY10" fmla="*/ 351623 h 595078"/>
                  <a:gd name="connsiteX11" fmla="*/ 244182 w 454300"/>
                  <a:gd name="connsiteY11" fmla="*/ 360931 h 595078"/>
                  <a:gd name="connsiteX12" fmla="*/ 245616 w 454300"/>
                  <a:gd name="connsiteY12" fmla="*/ 392795 h 595078"/>
                  <a:gd name="connsiteX13" fmla="*/ 285775 w 454300"/>
                  <a:gd name="connsiteY13" fmla="*/ 298635 h 595078"/>
                  <a:gd name="connsiteX14" fmla="*/ 289361 w 454300"/>
                  <a:gd name="connsiteY14" fmla="*/ 295413 h 595078"/>
                  <a:gd name="connsiteX15" fmla="*/ 291512 w 454300"/>
                  <a:gd name="connsiteY15" fmla="*/ 293623 h 595078"/>
                  <a:gd name="connsiteX16" fmla="*/ 305496 w 454300"/>
                  <a:gd name="connsiteY16" fmla="*/ 307228 h 595078"/>
                  <a:gd name="connsiteX17" fmla="*/ 385814 w 454300"/>
                  <a:gd name="connsiteY17" fmla="*/ 342314 h 595078"/>
                  <a:gd name="connsiteX18" fmla="*/ 415575 w 454300"/>
                  <a:gd name="connsiteY18" fmla="*/ 362363 h 595078"/>
                  <a:gd name="connsiteX19" fmla="*/ 454300 w 454300"/>
                  <a:gd name="connsiteY19" fmla="*/ 530634 h 595078"/>
                  <a:gd name="connsiteX20" fmla="*/ 447846 w 454300"/>
                  <a:gd name="connsiteY20" fmla="*/ 552115 h 595078"/>
                  <a:gd name="connsiteX21" fmla="*/ 228046 w 454300"/>
                  <a:gd name="connsiteY21" fmla="*/ 595078 h 595078"/>
                  <a:gd name="connsiteX22" fmla="*/ 227329 w 454300"/>
                  <a:gd name="connsiteY22" fmla="*/ 595078 h 595078"/>
                  <a:gd name="connsiteX23" fmla="*/ 226612 w 454300"/>
                  <a:gd name="connsiteY23" fmla="*/ 595078 h 595078"/>
                  <a:gd name="connsiteX24" fmla="*/ 6454 w 454300"/>
                  <a:gd name="connsiteY24" fmla="*/ 552115 h 595078"/>
                  <a:gd name="connsiteX25" fmla="*/ 0 w 454300"/>
                  <a:gd name="connsiteY25" fmla="*/ 530634 h 595078"/>
                  <a:gd name="connsiteX26" fmla="*/ 38725 w 454300"/>
                  <a:gd name="connsiteY26" fmla="*/ 362363 h 595078"/>
                  <a:gd name="connsiteX27" fmla="*/ 68844 w 454300"/>
                  <a:gd name="connsiteY27" fmla="*/ 342314 h 595078"/>
                  <a:gd name="connsiteX28" fmla="*/ 149162 w 454300"/>
                  <a:gd name="connsiteY28" fmla="*/ 307228 h 595078"/>
                  <a:gd name="connsiteX29" fmla="*/ 163146 w 454300"/>
                  <a:gd name="connsiteY29" fmla="*/ 293623 h 595078"/>
                  <a:gd name="connsiteX30" fmla="*/ 328077 w 454300"/>
                  <a:gd name="connsiteY30" fmla="*/ 159323 h 595078"/>
                  <a:gd name="connsiteX31" fmla="*/ 327002 w 454300"/>
                  <a:gd name="connsiteY31" fmla="*/ 160039 h 595078"/>
                  <a:gd name="connsiteX32" fmla="*/ 323416 w 454300"/>
                  <a:gd name="connsiteY32" fmla="*/ 161830 h 595078"/>
                  <a:gd name="connsiteX33" fmla="*/ 228753 w 454300"/>
                  <a:gd name="connsiteY33" fmla="*/ 178657 h 595078"/>
                  <a:gd name="connsiteX34" fmla="*/ 130504 w 454300"/>
                  <a:gd name="connsiteY34" fmla="*/ 160039 h 595078"/>
                  <a:gd name="connsiteX35" fmla="*/ 133373 w 454300"/>
                  <a:gd name="connsiteY35" fmla="*/ 178299 h 595078"/>
                  <a:gd name="connsiteX36" fmla="*/ 133731 w 454300"/>
                  <a:gd name="connsiteY36" fmla="*/ 179015 h 595078"/>
                  <a:gd name="connsiteX37" fmla="*/ 138393 w 454300"/>
                  <a:gd name="connsiteY37" fmla="*/ 190830 h 595078"/>
                  <a:gd name="connsiteX38" fmla="*/ 142696 w 454300"/>
                  <a:gd name="connsiteY38" fmla="*/ 199781 h 595078"/>
                  <a:gd name="connsiteX39" fmla="*/ 226243 w 454300"/>
                  <a:gd name="connsiteY39" fmla="*/ 295733 h 595078"/>
                  <a:gd name="connsiteX40" fmla="*/ 315886 w 454300"/>
                  <a:gd name="connsiteY40" fmla="*/ 199781 h 595078"/>
                  <a:gd name="connsiteX41" fmla="*/ 319830 w 454300"/>
                  <a:gd name="connsiteY41" fmla="*/ 191188 h 595078"/>
                  <a:gd name="connsiteX42" fmla="*/ 324492 w 454300"/>
                  <a:gd name="connsiteY42" fmla="*/ 180805 h 595078"/>
                  <a:gd name="connsiteX43" fmla="*/ 324850 w 454300"/>
                  <a:gd name="connsiteY43" fmla="*/ 180089 h 595078"/>
                  <a:gd name="connsiteX44" fmla="*/ 328077 w 454300"/>
                  <a:gd name="connsiteY44" fmla="*/ 159323 h 595078"/>
                  <a:gd name="connsiteX45" fmla="*/ 215127 w 454300"/>
                  <a:gd name="connsiteY45" fmla="*/ 104187 h 595078"/>
                  <a:gd name="connsiteX46" fmla="*/ 212976 w 454300"/>
                  <a:gd name="connsiteY46" fmla="*/ 106693 h 595078"/>
                  <a:gd name="connsiteX47" fmla="*/ 212976 w 454300"/>
                  <a:gd name="connsiteY47" fmla="*/ 107051 h 595078"/>
                  <a:gd name="connsiteX48" fmla="*/ 216203 w 454300"/>
                  <a:gd name="connsiteY48" fmla="*/ 104187 h 595078"/>
                  <a:gd name="connsiteX49" fmla="*/ 215127 w 454300"/>
                  <a:gd name="connsiteY49" fmla="*/ 104187 h 595078"/>
                  <a:gd name="connsiteX50" fmla="*/ 190027 w 454300"/>
                  <a:gd name="connsiteY50" fmla="*/ 99532 h 595078"/>
                  <a:gd name="connsiteX51" fmla="*/ 188234 w 454300"/>
                  <a:gd name="connsiteY51" fmla="*/ 101322 h 595078"/>
                  <a:gd name="connsiteX52" fmla="*/ 210466 w 454300"/>
                  <a:gd name="connsiteY52" fmla="*/ 123162 h 595078"/>
                  <a:gd name="connsiteX53" fmla="*/ 211900 w 454300"/>
                  <a:gd name="connsiteY53" fmla="*/ 121372 h 595078"/>
                  <a:gd name="connsiteX54" fmla="*/ 211183 w 454300"/>
                  <a:gd name="connsiteY54" fmla="*/ 121014 h 595078"/>
                  <a:gd name="connsiteX55" fmla="*/ 202219 w 454300"/>
                  <a:gd name="connsiteY55" fmla="*/ 114928 h 595078"/>
                  <a:gd name="connsiteX56" fmla="*/ 209032 w 454300"/>
                  <a:gd name="connsiteY56" fmla="*/ 109915 h 595078"/>
                  <a:gd name="connsiteX57" fmla="*/ 208314 w 454300"/>
                  <a:gd name="connsiteY57" fmla="*/ 106335 h 595078"/>
                  <a:gd name="connsiteX58" fmla="*/ 205087 w 454300"/>
                  <a:gd name="connsiteY58" fmla="*/ 103113 h 595078"/>
                  <a:gd name="connsiteX59" fmla="*/ 190027 w 454300"/>
                  <a:gd name="connsiteY59" fmla="*/ 99532 h 595078"/>
                  <a:gd name="connsiteX60" fmla="*/ 211183 w 454300"/>
                  <a:gd name="connsiteY60" fmla="*/ 90940 h 595078"/>
                  <a:gd name="connsiteX61" fmla="*/ 211542 w 454300"/>
                  <a:gd name="connsiteY61" fmla="*/ 97026 h 595078"/>
                  <a:gd name="connsiteX62" fmla="*/ 214769 w 454300"/>
                  <a:gd name="connsiteY62" fmla="*/ 99890 h 595078"/>
                  <a:gd name="connsiteX63" fmla="*/ 224450 w 454300"/>
                  <a:gd name="connsiteY63" fmla="*/ 100248 h 595078"/>
                  <a:gd name="connsiteX64" fmla="*/ 225167 w 454300"/>
                  <a:gd name="connsiteY64" fmla="*/ 100248 h 595078"/>
                  <a:gd name="connsiteX65" fmla="*/ 225884 w 454300"/>
                  <a:gd name="connsiteY65" fmla="*/ 99890 h 595078"/>
                  <a:gd name="connsiteX66" fmla="*/ 212976 w 454300"/>
                  <a:gd name="connsiteY66" fmla="*/ 92014 h 595078"/>
                  <a:gd name="connsiteX67" fmla="*/ 211183 w 454300"/>
                  <a:gd name="connsiteY67" fmla="*/ 90940 h 595078"/>
                  <a:gd name="connsiteX68" fmla="*/ 243813 w 454300"/>
                  <a:gd name="connsiteY68" fmla="*/ 75902 h 595078"/>
                  <a:gd name="connsiteX69" fmla="*/ 241303 w 454300"/>
                  <a:gd name="connsiteY69" fmla="*/ 78051 h 595078"/>
                  <a:gd name="connsiteX70" fmla="*/ 241303 w 454300"/>
                  <a:gd name="connsiteY70" fmla="*/ 80915 h 595078"/>
                  <a:gd name="connsiteX71" fmla="*/ 243813 w 454300"/>
                  <a:gd name="connsiteY71" fmla="*/ 81631 h 595078"/>
                  <a:gd name="connsiteX72" fmla="*/ 249192 w 454300"/>
                  <a:gd name="connsiteY72" fmla="*/ 76618 h 595078"/>
                  <a:gd name="connsiteX73" fmla="*/ 243813 w 454300"/>
                  <a:gd name="connsiteY73" fmla="*/ 75902 h 595078"/>
                  <a:gd name="connsiteX74" fmla="*/ 204729 w 454300"/>
                  <a:gd name="connsiteY74" fmla="*/ 75902 h 595078"/>
                  <a:gd name="connsiteX75" fmla="*/ 188952 w 454300"/>
                  <a:gd name="connsiteY75" fmla="*/ 80199 h 595078"/>
                  <a:gd name="connsiteX76" fmla="*/ 186083 w 454300"/>
                  <a:gd name="connsiteY76" fmla="*/ 84137 h 595078"/>
                  <a:gd name="connsiteX77" fmla="*/ 185724 w 454300"/>
                  <a:gd name="connsiteY77" fmla="*/ 87359 h 595078"/>
                  <a:gd name="connsiteX78" fmla="*/ 186083 w 454300"/>
                  <a:gd name="connsiteY78" fmla="*/ 90224 h 595078"/>
                  <a:gd name="connsiteX79" fmla="*/ 188952 w 454300"/>
                  <a:gd name="connsiteY79" fmla="*/ 94520 h 595078"/>
                  <a:gd name="connsiteX80" fmla="*/ 204729 w 454300"/>
                  <a:gd name="connsiteY80" fmla="*/ 98816 h 595078"/>
                  <a:gd name="connsiteX81" fmla="*/ 207239 w 454300"/>
                  <a:gd name="connsiteY81" fmla="*/ 96310 h 595078"/>
                  <a:gd name="connsiteX82" fmla="*/ 206880 w 454300"/>
                  <a:gd name="connsiteY82" fmla="*/ 87359 h 595078"/>
                  <a:gd name="connsiteX83" fmla="*/ 207239 w 454300"/>
                  <a:gd name="connsiteY83" fmla="*/ 78051 h 595078"/>
                  <a:gd name="connsiteX84" fmla="*/ 204729 w 454300"/>
                  <a:gd name="connsiteY84" fmla="*/ 75902 h 595078"/>
                  <a:gd name="connsiteX85" fmla="*/ 214769 w 454300"/>
                  <a:gd name="connsiteY85" fmla="*/ 74470 h 595078"/>
                  <a:gd name="connsiteX86" fmla="*/ 211542 w 454300"/>
                  <a:gd name="connsiteY86" fmla="*/ 77693 h 595078"/>
                  <a:gd name="connsiteX87" fmla="*/ 211542 w 454300"/>
                  <a:gd name="connsiteY87" fmla="*/ 79483 h 595078"/>
                  <a:gd name="connsiteX88" fmla="*/ 212259 w 454300"/>
                  <a:gd name="connsiteY88" fmla="*/ 79125 h 595078"/>
                  <a:gd name="connsiteX89" fmla="*/ 216203 w 454300"/>
                  <a:gd name="connsiteY89" fmla="*/ 75902 h 595078"/>
                  <a:gd name="connsiteX90" fmla="*/ 219430 w 454300"/>
                  <a:gd name="connsiteY90" fmla="*/ 74470 h 595078"/>
                  <a:gd name="connsiteX91" fmla="*/ 214769 w 454300"/>
                  <a:gd name="connsiteY91" fmla="*/ 74470 h 595078"/>
                  <a:gd name="connsiteX92" fmla="*/ 224092 w 454300"/>
                  <a:gd name="connsiteY92" fmla="*/ 74112 h 595078"/>
                  <a:gd name="connsiteX93" fmla="*/ 225167 w 454300"/>
                  <a:gd name="connsiteY93" fmla="*/ 74470 h 595078"/>
                  <a:gd name="connsiteX94" fmla="*/ 237000 w 454300"/>
                  <a:gd name="connsiteY94" fmla="*/ 79125 h 595078"/>
                  <a:gd name="connsiteX95" fmla="*/ 237000 w 454300"/>
                  <a:gd name="connsiteY95" fmla="*/ 77693 h 595078"/>
                  <a:gd name="connsiteX96" fmla="*/ 234132 w 454300"/>
                  <a:gd name="connsiteY96" fmla="*/ 74470 h 595078"/>
                  <a:gd name="connsiteX97" fmla="*/ 224450 w 454300"/>
                  <a:gd name="connsiteY97" fmla="*/ 74112 h 595078"/>
                  <a:gd name="connsiteX98" fmla="*/ 264610 w 454300"/>
                  <a:gd name="connsiteY98" fmla="*/ 71606 h 595078"/>
                  <a:gd name="connsiteX99" fmla="*/ 255646 w 454300"/>
                  <a:gd name="connsiteY99" fmla="*/ 75544 h 595078"/>
                  <a:gd name="connsiteX100" fmla="*/ 243813 w 454300"/>
                  <a:gd name="connsiteY100" fmla="*/ 86643 h 595078"/>
                  <a:gd name="connsiteX101" fmla="*/ 222299 w 454300"/>
                  <a:gd name="connsiteY101" fmla="*/ 78409 h 595078"/>
                  <a:gd name="connsiteX102" fmla="*/ 218354 w 454300"/>
                  <a:gd name="connsiteY102" fmla="*/ 78767 h 595078"/>
                  <a:gd name="connsiteX103" fmla="*/ 214052 w 454300"/>
                  <a:gd name="connsiteY103" fmla="*/ 81989 h 595078"/>
                  <a:gd name="connsiteX104" fmla="*/ 212976 w 454300"/>
                  <a:gd name="connsiteY104" fmla="*/ 84495 h 595078"/>
                  <a:gd name="connsiteX105" fmla="*/ 214410 w 454300"/>
                  <a:gd name="connsiteY105" fmla="*/ 86643 h 595078"/>
                  <a:gd name="connsiteX106" fmla="*/ 232697 w 454300"/>
                  <a:gd name="connsiteY106" fmla="*/ 97742 h 595078"/>
                  <a:gd name="connsiteX107" fmla="*/ 222299 w 454300"/>
                  <a:gd name="connsiteY107" fmla="*/ 108483 h 595078"/>
                  <a:gd name="connsiteX108" fmla="*/ 222299 w 454300"/>
                  <a:gd name="connsiteY108" fmla="*/ 108841 h 595078"/>
                  <a:gd name="connsiteX109" fmla="*/ 216920 w 454300"/>
                  <a:gd name="connsiteY109" fmla="*/ 108125 h 595078"/>
                  <a:gd name="connsiteX110" fmla="*/ 209749 w 454300"/>
                  <a:gd name="connsiteY110" fmla="*/ 113854 h 595078"/>
                  <a:gd name="connsiteX111" fmla="*/ 211900 w 454300"/>
                  <a:gd name="connsiteY111" fmla="*/ 115286 h 595078"/>
                  <a:gd name="connsiteX112" fmla="*/ 216920 w 454300"/>
                  <a:gd name="connsiteY112" fmla="*/ 117792 h 595078"/>
                  <a:gd name="connsiteX113" fmla="*/ 217279 w 454300"/>
                  <a:gd name="connsiteY113" fmla="*/ 123162 h 595078"/>
                  <a:gd name="connsiteX114" fmla="*/ 219430 w 454300"/>
                  <a:gd name="connsiteY114" fmla="*/ 124236 h 595078"/>
                  <a:gd name="connsiteX115" fmla="*/ 222299 w 454300"/>
                  <a:gd name="connsiteY115" fmla="*/ 123520 h 595078"/>
                  <a:gd name="connsiteX116" fmla="*/ 224809 w 454300"/>
                  <a:gd name="connsiteY116" fmla="*/ 127817 h 595078"/>
                  <a:gd name="connsiteX117" fmla="*/ 225167 w 454300"/>
                  <a:gd name="connsiteY117" fmla="*/ 128533 h 595078"/>
                  <a:gd name="connsiteX118" fmla="*/ 226602 w 454300"/>
                  <a:gd name="connsiteY118" fmla="*/ 130323 h 595078"/>
                  <a:gd name="connsiteX119" fmla="*/ 232339 w 454300"/>
                  <a:gd name="connsiteY119" fmla="*/ 123162 h 595078"/>
                  <a:gd name="connsiteX120" fmla="*/ 231622 w 454300"/>
                  <a:gd name="connsiteY120" fmla="*/ 118150 h 595078"/>
                  <a:gd name="connsiteX121" fmla="*/ 242737 w 454300"/>
                  <a:gd name="connsiteY121" fmla="*/ 107767 h 595078"/>
                  <a:gd name="connsiteX122" fmla="*/ 253494 w 454300"/>
                  <a:gd name="connsiteY122" fmla="*/ 126027 h 595078"/>
                  <a:gd name="connsiteX123" fmla="*/ 258156 w 454300"/>
                  <a:gd name="connsiteY123" fmla="*/ 126385 h 595078"/>
                  <a:gd name="connsiteX124" fmla="*/ 261383 w 454300"/>
                  <a:gd name="connsiteY124" fmla="*/ 122088 h 595078"/>
                  <a:gd name="connsiteX125" fmla="*/ 262100 w 454300"/>
                  <a:gd name="connsiteY125" fmla="*/ 118150 h 595078"/>
                  <a:gd name="connsiteX126" fmla="*/ 253853 w 454300"/>
                  <a:gd name="connsiteY126" fmla="*/ 96668 h 595078"/>
                  <a:gd name="connsiteX127" fmla="*/ 264969 w 454300"/>
                  <a:gd name="connsiteY127" fmla="*/ 84853 h 595078"/>
                  <a:gd name="connsiteX128" fmla="*/ 268554 w 454300"/>
                  <a:gd name="connsiteY128" fmla="*/ 75902 h 595078"/>
                  <a:gd name="connsiteX129" fmla="*/ 267120 w 454300"/>
                  <a:gd name="connsiteY129" fmla="*/ 73396 h 595078"/>
                  <a:gd name="connsiteX130" fmla="*/ 267120 w 454300"/>
                  <a:gd name="connsiteY130" fmla="*/ 73038 h 595078"/>
                  <a:gd name="connsiteX131" fmla="*/ 264610 w 454300"/>
                  <a:gd name="connsiteY131" fmla="*/ 71606 h 595078"/>
                  <a:gd name="connsiteX132" fmla="*/ 238434 w 454300"/>
                  <a:gd name="connsiteY132" fmla="*/ 51556 h 595078"/>
                  <a:gd name="connsiteX133" fmla="*/ 236642 w 454300"/>
                  <a:gd name="connsiteY133" fmla="*/ 52988 h 595078"/>
                  <a:gd name="connsiteX134" fmla="*/ 240227 w 454300"/>
                  <a:gd name="connsiteY134" fmla="*/ 68026 h 595078"/>
                  <a:gd name="connsiteX135" fmla="*/ 243454 w 454300"/>
                  <a:gd name="connsiteY135" fmla="*/ 71248 h 595078"/>
                  <a:gd name="connsiteX136" fmla="*/ 252777 w 454300"/>
                  <a:gd name="connsiteY136" fmla="*/ 73396 h 595078"/>
                  <a:gd name="connsiteX137" fmla="*/ 253136 w 454300"/>
                  <a:gd name="connsiteY137" fmla="*/ 72680 h 595078"/>
                  <a:gd name="connsiteX138" fmla="*/ 258514 w 454300"/>
                  <a:gd name="connsiteY138" fmla="*/ 69100 h 595078"/>
                  <a:gd name="connsiteX139" fmla="*/ 238434 w 454300"/>
                  <a:gd name="connsiteY139" fmla="*/ 51556 h 595078"/>
                  <a:gd name="connsiteX140" fmla="*/ 210466 w 454300"/>
                  <a:gd name="connsiteY140" fmla="*/ 51556 h 595078"/>
                  <a:gd name="connsiteX141" fmla="*/ 188234 w 454300"/>
                  <a:gd name="connsiteY141" fmla="*/ 73396 h 595078"/>
                  <a:gd name="connsiteX142" fmla="*/ 190027 w 454300"/>
                  <a:gd name="connsiteY142" fmla="*/ 74828 h 595078"/>
                  <a:gd name="connsiteX143" fmla="*/ 205087 w 454300"/>
                  <a:gd name="connsiteY143" fmla="*/ 71248 h 595078"/>
                  <a:gd name="connsiteX144" fmla="*/ 208314 w 454300"/>
                  <a:gd name="connsiteY144" fmla="*/ 68026 h 595078"/>
                  <a:gd name="connsiteX145" fmla="*/ 211900 w 454300"/>
                  <a:gd name="connsiteY145" fmla="*/ 52988 h 595078"/>
                  <a:gd name="connsiteX146" fmla="*/ 210466 w 454300"/>
                  <a:gd name="connsiteY146" fmla="*/ 51556 h 595078"/>
                  <a:gd name="connsiteX147" fmla="*/ 224450 w 454300"/>
                  <a:gd name="connsiteY147" fmla="*/ 48692 h 595078"/>
                  <a:gd name="connsiteX148" fmla="*/ 221223 w 454300"/>
                  <a:gd name="connsiteY148" fmla="*/ 49050 h 595078"/>
                  <a:gd name="connsiteX149" fmla="*/ 217279 w 454300"/>
                  <a:gd name="connsiteY149" fmla="*/ 51914 h 595078"/>
                  <a:gd name="connsiteX150" fmla="*/ 212976 w 454300"/>
                  <a:gd name="connsiteY150" fmla="*/ 67668 h 595078"/>
                  <a:gd name="connsiteX151" fmla="*/ 215127 w 454300"/>
                  <a:gd name="connsiteY151" fmla="*/ 70174 h 595078"/>
                  <a:gd name="connsiteX152" fmla="*/ 224450 w 454300"/>
                  <a:gd name="connsiteY152" fmla="*/ 69816 h 595078"/>
                  <a:gd name="connsiteX153" fmla="*/ 233414 w 454300"/>
                  <a:gd name="connsiteY153" fmla="*/ 70174 h 595078"/>
                  <a:gd name="connsiteX154" fmla="*/ 235924 w 454300"/>
                  <a:gd name="connsiteY154" fmla="*/ 67668 h 595078"/>
                  <a:gd name="connsiteX155" fmla="*/ 231622 w 454300"/>
                  <a:gd name="connsiteY155" fmla="*/ 51914 h 595078"/>
                  <a:gd name="connsiteX156" fmla="*/ 227319 w 454300"/>
                  <a:gd name="connsiteY156" fmla="*/ 49050 h 595078"/>
                  <a:gd name="connsiteX157" fmla="*/ 224450 w 454300"/>
                  <a:gd name="connsiteY157" fmla="*/ 48692 h 595078"/>
                  <a:gd name="connsiteX158" fmla="*/ 229829 w 454300"/>
                  <a:gd name="connsiteY158" fmla="*/ 0 h 595078"/>
                  <a:gd name="connsiteX159" fmla="*/ 392979 w 454300"/>
                  <a:gd name="connsiteY159" fmla="*/ 45470 h 595078"/>
                  <a:gd name="connsiteX160" fmla="*/ 344572 w 454300"/>
                  <a:gd name="connsiteY160" fmla="*/ 78051 h 595078"/>
                  <a:gd name="connsiteX161" fmla="*/ 346723 w 454300"/>
                  <a:gd name="connsiteY161" fmla="*/ 84495 h 595078"/>
                  <a:gd name="connsiteX162" fmla="*/ 378278 w 454300"/>
                  <a:gd name="connsiteY162" fmla="*/ 101681 h 595078"/>
                  <a:gd name="connsiteX163" fmla="*/ 352460 w 454300"/>
                  <a:gd name="connsiteY163" fmla="*/ 117792 h 595078"/>
                  <a:gd name="connsiteX164" fmla="*/ 342062 w 454300"/>
                  <a:gd name="connsiteY164" fmla="*/ 150373 h 595078"/>
                  <a:gd name="connsiteX165" fmla="*/ 339552 w 454300"/>
                  <a:gd name="connsiteY165" fmla="*/ 183669 h 595078"/>
                  <a:gd name="connsiteX166" fmla="*/ 330946 w 454300"/>
                  <a:gd name="connsiteY166" fmla="*/ 201571 h 595078"/>
                  <a:gd name="connsiteX167" fmla="*/ 330587 w 454300"/>
                  <a:gd name="connsiteY167" fmla="*/ 202287 h 595078"/>
                  <a:gd name="connsiteX168" fmla="*/ 226243 w 454300"/>
                  <a:gd name="connsiteY168" fmla="*/ 310770 h 595078"/>
                  <a:gd name="connsiteX169" fmla="*/ 127636 w 454300"/>
                  <a:gd name="connsiteY169" fmla="*/ 202287 h 595078"/>
                  <a:gd name="connsiteX170" fmla="*/ 127277 w 454300"/>
                  <a:gd name="connsiteY170" fmla="*/ 200855 h 595078"/>
                  <a:gd name="connsiteX171" fmla="*/ 118671 w 454300"/>
                  <a:gd name="connsiteY171" fmla="*/ 181879 h 595078"/>
                  <a:gd name="connsiteX172" fmla="*/ 116520 w 454300"/>
                  <a:gd name="connsiteY172" fmla="*/ 151447 h 595078"/>
                  <a:gd name="connsiteX173" fmla="*/ 102894 w 454300"/>
                  <a:gd name="connsiteY173" fmla="*/ 128891 h 595078"/>
                  <a:gd name="connsiteX174" fmla="*/ 106480 w 454300"/>
                  <a:gd name="connsiteY174" fmla="*/ 117076 h 595078"/>
                  <a:gd name="connsiteX175" fmla="*/ 84966 w 454300"/>
                  <a:gd name="connsiteY175" fmla="*/ 101681 h 595078"/>
                  <a:gd name="connsiteX176" fmla="*/ 113293 w 454300"/>
                  <a:gd name="connsiteY176" fmla="*/ 85211 h 595078"/>
                  <a:gd name="connsiteX177" fmla="*/ 115444 w 454300"/>
                  <a:gd name="connsiteY177" fmla="*/ 78051 h 595078"/>
                  <a:gd name="connsiteX178" fmla="*/ 67037 w 454300"/>
                  <a:gd name="connsiteY178" fmla="*/ 45470 h 595078"/>
                  <a:gd name="connsiteX179" fmla="*/ 229829 w 454300"/>
                  <a:gd name="connsiteY179" fmla="*/ 0 h 595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</a:cxnLst>
                <a:rect l="l" t="t" r="r" b="b"/>
                <a:pathLst>
                  <a:path w="454300" h="595078">
                    <a:moveTo>
                      <a:pt x="163146" y="293623"/>
                    </a:moveTo>
                    <a:lnTo>
                      <a:pt x="165298" y="295413"/>
                    </a:lnTo>
                    <a:cubicBezTo>
                      <a:pt x="166373" y="296487"/>
                      <a:pt x="167449" y="297561"/>
                      <a:pt x="168525" y="298635"/>
                    </a:cubicBezTo>
                    <a:cubicBezTo>
                      <a:pt x="172828" y="311882"/>
                      <a:pt x="186453" y="351265"/>
                      <a:pt x="208684" y="392795"/>
                    </a:cubicBezTo>
                    <a:lnTo>
                      <a:pt x="210477" y="360931"/>
                    </a:lnTo>
                    <a:lnTo>
                      <a:pt x="223027" y="351623"/>
                    </a:lnTo>
                    <a:lnTo>
                      <a:pt x="210477" y="342672"/>
                    </a:lnTo>
                    <a:lnTo>
                      <a:pt x="218007" y="316178"/>
                    </a:lnTo>
                    <a:lnTo>
                      <a:pt x="236652" y="316178"/>
                    </a:lnTo>
                    <a:lnTo>
                      <a:pt x="244182" y="342672"/>
                    </a:lnTo>
                    <a:lnTo>
                      <a:pt x="231632" y="351623"/>
                    </a:lnTo>
                    <a:lnTo>
                      <a:pt x="244182" y="360931"/>
                    </a:lnTo>
                    <a:lnTo>
                      <a:pt x="245616" y="392795"/>
                    </a:lnTo>
                    <a:cubicBezTo>
                      <a:pt x="268206" y="351265"/>
                      <a:pt x="281472" y="311882"/>
                      <a:pt x="285775" y="298635"/>
                    </a:cubicBezTo>
                    <a:cubicBezTo>
                      <a:pt x="287209" y="297561"/>
                      <a:pt x="288285" y="296487"/>
                      <a:pt x="289361" y="295413"/>
                    </a:cubicBezTo>
                    <a:lnTo>
                      <a:pt x="291512" y="293623"/>
                    </a:lnTo>
                    <a:cubicBezTo>
                      <a:pt x="291512" y="293623"/>
                      <a:pt x="299042" y="302574"/>
                      <a:pt x="305496" y="307228"/>
                    </a:cubicBezTo>
                    <a:cubicBezTo>
                      <a:pt x="328086" y="323339"/>
                      <a:pt x="368962" y="336944"/>
                      <a:pt x="385814" y="342314"/>
                    </a:cubicBezTo>
                    <a:cubicBezTo>
                      <a:pt x="404460" y="349475"/>
                      <a:pt x="414141" y="360215"/>
                      <a:pt x="415575" y="362363"/>
                    </a:cubicBezTo>
                    <a:cubicBezTo>
                      <a:pt x="450356" y="413919"/>
                      <a:pt x="454300" y="529560"/>
                      <a:pt x="454300" y="530634"/>
                    </a:cubicBezTo>
                    <a:cubicBezTo>
                      <a:pt x="454300" y="546029"/>
                      <a:pt x="449639" y="551399"/>
                      <a:pt x="447846" y="552115"/>
                    </a:cubicBezTo>
                    <a:cubicBezTo>
                      <a:pt x="371472" y="586127"/>
                      <a:pt x="275018" y="594720"/>
                      <a:pt x="228046" y="595078"/>
                    </a:cubicBezTo>
                    <a:lnTo>
                      <a:pt x="227329" y="595078"/>
                    </a:lnTo>
                    <a:lnTo>
                      <a:pt x="226612" y="595078"/>
                    </a:lnTo>
                    <a:cubicBezTo>
                      <a:pt x="179640" y="594720"/>
                      <a:pt x="83187" y="586127"/>
                      <a:pt x="6454" y="552115"/>
                    </a:cubicBezTo>
                    <a:cubicBezTo>
                      <a:pt x="5020" y="551399"/>
                      <a:pt x="359" y="546029"/>
                      <a:pt x="0" y="530634"/>
                    </a:cubicBezTo>
                    <a:cubicBezTo>
                      <a:pt x="359" y="529560"/>
                      <a:pt x="4303" y="413919"/>
                      <a:pt x="38725" y="362363"/>
                    </a:cubicBezTo>
                    <a:cubicBezTo>
                      <a:pt x="40518" y="360215"/>
                      <a:pt x="50199" y="349475"/>
                      <a:pt x="68844" y="342314"/>
                    </a:cubicBezTo>
                    <a:cubicBezTo>
                      <a:pt x="85697" y="336944"/>
                      <a:pt x="126573" y="323339"/>
                      <a:pt x="149162" y="307228"/>
                    </a:cubicBezTo>
                    <a:cubicBezTo>
                      <a:pt x="155617" y="302574"/>
                      <a:pt x="163146" y="293623"/>
                      <a:pt x="163146" y="293623"/>
                    </a:cubicBezTo>
                    <a:close/>
                    <a:moveTo>
                      <a:pt x="328077" y="159323"/>
                    </a:moveTo>
                    <a:cubicBezTo>
                      <a:pt x="327719" y="159681"/>
                      <a:pt x="327360" y="159681"/>
                      <a:pt x="327002" y="160039"/>
                    </a:cubicBezTo>
                    <a:cubicBezTo>
                      <a:pt x="327002" y="160039"/>
                      <a:pt x="324133" y="161472"/>
                      <a:pt x="323416" y="161830"/>
                    </a:cubicBezTo>
                    <a:cubicBezTo>
                      <a:pt x="300109" y="172212"/>
                      <a:pt x="266403" y="178657"/>
                      <a:pt x="228753" y="178657"/>
                    </a:cubicBezTo>
                    <a:cubicBezTo>
                      <a:pt x="188952" y="178657"/>
                      <a:pt x="153453" y="171496"/>
                      <a:pt x="130504" y="160039"/>
                    </a:cubicBezTo>
                    <a:cubicBezTo>
                      <a:pt x="130504" y="163978"/>
                      <a:pt x="131221" y="170064"/>
                      <a:pt x="133373" y="178299"/>
                    </a:cubicBezTo>
                    <a:lnTo>
                      <a:pt x="133731" y="179015"/>
                    </a:lnTo>
                    <a:cubicBezTo>
                      <a:pt x="134449" y="184743"/>
                      <a:pt x="136241" y="188324"/>
                      <a:pt x="138393" y="190830"/>
                    </a:cubicBezTo>
                    <a:cubicBezTo>
                      <a:pt x="140903" y="193336"/>
                      <a:pt x="142337" y="196558"/>
                      <a:pt x="142696" y="199781"/>
                    </a:cubicBezTo>
                    <a:cubicBezTo>
                      <a:pt x="150226" y="248115"/>
                      <a:pt x="191462" y="295733"/>
                      <a:pt x="226243" y="295733"/>
                    </a:cubicBezTo>
                    <a:cubicBezTo>
                      <a:pt x="267479" y="295733"/>
                      <a:pt x="308356" y="244176"/>
                      <a:pt x="315886" y="199781"/>
                    </a:cubicBezTo>
                    <a:cubicBezTo>
                      <a:pt x="316245" y="196558"/>
                      <a:pt x="317679" y="193336"/>
                      <a:pt x="319830" y="191188"/>
                    </a:cubicBezTo>
                    <a:cubicBezTo>
                      <a:pt x="322340" y="188682"/>
                      <a:pt x="323775" y="185101"/>
                      <a:pt x="324492" y="180805"/>
                    </a:cubicBezTo>
                    <a:lnTo>
                      <a:pt x="324850" y="180089"/>
                    </a:lnTo>
                    <a:cubicBezTo>
                      <a:pt x="327719" y="169706"/>
                      <a:pt x="328077" y="163262"/>
                      <a:pt x="328077" y="159323"/>
                    </a:cubicBezTo>
                    <a:close/>
                    <a:moveTo>
                      <a:pt x="215127" y="104187"/>
                    </a:moveTo>
                    <a:cubicBezTo>
                      <a:pt x="213693" y="104187"/>
                      <a:pt x="212617" y="105261"/>
                      <a:pt x="212976" y="106693"/>
                    </a:cubicBezTo>
                    <a:cubicBezTo>
                      <a:pt x="212976" y="106693"/>
                      <a:pt x="212976" y="106693"/>
                      <a:pt x="212976" y="107051"/>
                    </a:cubicBezTo>
                    <a:lnTo>
                      <a:pt x="216203" y="104187"/>
                    </a:lnTo>
                    <a:cubicBezTo>
                      <a:pt x="215844" y="104187"/>
                      <a:pt x="215486" y="104187"/>
                      <a:pt x="215127" y="104187"/>
                    </a:cubicBezTo>
                    <a:close/>
                    <a:moveTo>
                      <a:pt x="190027" y="99532"/>
                    </a:moveTo>
                    <a:cubicBezTo>
                      <a:pt x="188593" y="99174"/>
                      <a:pt x="187876" y="99890"/>
                      <a:pt x="188234" y="101322"/>
                    </a:cubicBezTo>
                    <a:cubicBezTo>
                      <a:pt x="192179" y="111347"/>
                      <a:pt x="200426" y="119224"/>
                      <a:pt x="210466" y="123162"/>
                    </a:cubicBezTo>
                    <a:cubicBezTo>
                      <a:pt x="211900" y="123878"/>
                      <a:pt x="212617" y="122804"/>
                      <a:pt x="211900" y="121372"/>
                    </a:cubicBezTo>
                    <a:lnTo>
                      <a:pt x="211183" y="121014"/>
                    </a:lnTo>
                    <a:lnTo>
                      <a:pt x="202219" y="114928"/>
                    </a:lnTo>
                    <a:lnTo>
                      <a:pt x="209032" y="109915"/>
                    </a:lnTo>
                    <a:cubicBezTo>
                      <a:pt x="208673" y="108483"/>
                      <a:pt x="208673" y="107409"/>
                      <a:pt x="208314" y="106335"/>
                    </a:cubicBezTo>
                    <a:cubicBezTo>
                      <a:pt x="208314" y="104903"/>
                      <a:pt x="206880" y="103471"/>
                      <a:pt x="205087" y="103113"/>
                    </a:cubicBezTo>
                    <a:cubicBezTo>
                      <a:pt x="199709" y="102397"/>
                      <a:pt x="194330" y="100964"/>
                      <a:pt x="190027" y="99532"/>
                    </a:cubicBezTo>
                    <a:close/>
                    <a:moveTo>
                      <a:pt x="211183" y="90940"/>
                    </a:moveTo>
                    <a:cubicBezTo>
                      <a:pt x="211542" y="93088"/>
                      <a:pt x="211542" y="94878"/>
                      <a:pt x="211542" y="97026"/>
                    </a:cubicBezTo>
                    <a:cubicBezTo>
                      <a:pt x="211900" y="98458"/>
                      <a:pt x="212976" y="99890"/>
                      <a:pt x="214769" y="99890"/>
                    </a:cubicBezTo>
                    <a:cubicBezTo>
                      <a:pt x="217637" y="100248"/>
                      <a:pt x="220864" y="100248"/>
                      <a:pt x="224450" y="100248"/>
                    </a:cubicBezTo>
                    <a:cubicBezTo>
                      <a:pt x="224809" y="100248"/>
                      <a:pt x="225167" y="100248"/>
                      <a:pt x="225167" y="100248"/>
                    </a:cubicBezTo>
                    <a:lnTo>
                      <a:pt x="225884" y="99890"/>
                    </a:lnTo>
                    <a:lnTo>
                      <a:pt x="212976" y="92014"/>
                    </a:lnTo>
                    <a:cubicBezTo>
                      <a:pt x="212259" y="91656"/>
                      <a:pt x="211900" y="91298"/>
                      <a:pt x="211183" y="90940"/>
                    </a:cubicBezTo>
                    <a:close/>
                    <a:moveTo>
                      <a:pt x="243813" y="75902"/>
                    </a:moveTo>
                    <a:cubicBezTo>
                      <a:pt x="242379" y="75544"/>
                      <a:pt x="241303" y="76618"/>
                      <a:pt x="241303" y="78051"/>
                    </a:cubicBezTo>
                    <a:cubicBezTo>
                      <a:pt x="241303" y="79125"/>
                      <a:pt x="241303" y="79841"/>
                      <a:pt x="241303" y="80915"/>
                    </a:cubicBezTo>
                    <a:lnTo>
                      <a:pt x="243813" y="81631"/>
                    </a:lnTo>
                    <a:lnTo>
                      <a:pt x="249192" y="76618"/>
                    </a:lnTo>
                    <a:cubicBezTo>
                      <a:pt x="247399" y="76260"/>
                      <a:pt x="245606" y="75902"/>
                      <a:pt x="243813" y="75902"/>
                    </a:cubicBezTo>
                    <a:close/>
                    <a:moveTo>
                      <a:pt x="204729" y="75902"/>
                    </a:moveTo>
                    <a:cubicBezTo>
                      <a:pt x="198274" y="76976"/>
                      <a:pt x="192896" y="78409"/>
                      <a:pt x="188952" y="80199"/>
                    </a:cubicBezTo>
                    <a:cubicBezTo>
                      <a:pt x="187517" y="80557"/>
                      <a:pt x="186083" y="82705"/>
                      <a:pt x="186083" y="84137"/>
                    </a:cubicBezTo>
                    <a:cubicBezTo>
                      <a:pt x="185724" y="85211"/>
                      <a:pt x="185724" y="86285"/>
                      <a:pt x="185724" y="87359"/>
                    </a:cubicBezTo>
                    <a:cubicBezTo>
                      <a:pt x="185724" y="88433"/>
                      <a:pt x="185724" y="89507"/>
                      <a:pt x="186083" y="90224"/>
                    </a:cubicBezTo>
                    <a:cubicBezTo>
                      <a:pt x="186083" y="92014"/>
                      <a:pt x="187517" y="93804"/>
                      <a:pt x="188952" y="94520"/>
                    </a:cubicBezTo>
                    <a:cubicBezTo>
                      <a:pt x="192896" y="96310"/>
                      <a:pt x="198274" y="97742"/>
                      <a:pt x="204729" y="98816"/>
                    </a:cubicBezTo>
                    <a:cubicBezTo>
                      <a:pt x="206163" y="99174"/>
                      <a:pt x="207597" y="98100"/>
                      <a:pt x="207239" y="96310"/>
                    </a:cubicBezTo>
                    <a:cubicBezTo>
                      <a:pt x="207239" y="93446"/>
                      <a:pt x="206880" y="90224"/>
                      <a:pt x="206880" y="87359"/>
                    </a:cubicBezTo>
                    <a:cubicBezTo>
                      <a:pt x="206880" y="84137"/>
                      <a:pt x="207239" y="81273"/>
                      <a:pt x="207239" y="78051"/>
                    </a:cubicBezTo>
                    <a:cubicBezTo>
                      <a:pt x="207597" y="76618"/>
                      <a:pt x="206163" y="75544"/>
                      <a:pt x="204729" y="75902"/>
                    </a:cubicBezTo>
                    <a:close/>
                    <a:moveTo>
                      <a:pt x="214769" y="74470"/>
                    </a:moveTo>
                    <a:cubicBezTo>
                      <a:pt x="212976" y="74828"/>
                      <a:pt x="211900" y="76260"/>
                      <a:pt x="211542" y="77693"/>
                    </a:cubicBezTo>
                    <a:cubicBezTo>
                      <a:pt x="211542" y="78409"/>
                      <a:pt x="211542" y="78767"/>
                      <a:pt x="211542" y="79483"/>
                    </a:cubicBezTo>
                    <a:cubicBezTo>
                      <a:pt x="211542" y="79483"/>
                      <a:pt x="211900" y="79125"/>
                      <a:pt x="212259" y="79125"/>
                    </a:cubicBezTo>
                    <a:lnTo>
                      <a:pt x="216203" y="75902"/>
                    </a:lnTo>
                    <a:cubicBezTo>
                      <a:pt x="217279" y="75186"/>
                      <a:pt x="218354" y="74470"/>
                      <a:pt x="219430" y="74470"/>
                    </a:cubicBezTo>
                    <a:cubicBezTo>
                      <a:pt x="217637" y="74470"/>
                      <a:pt x="216203" y="74470"/>
                      <a:pt x="214769" y="74470"/>
                    </a:cubicBezTo>
                    <a:close/>
                    <a:moveTo>
                      <a:pt x="224092" y="74112"/>
                    </a:moveTo>
                    <a:cubicBezTo>
                      <a:pt x="224450" y="74470"/>
                      <a:pt x="224809" y="74470"/>
                      <a:pt x="225167" y="74470"/>
                    </a:cubicBezTo>
                    <a:lnTo>
                      <a:pt x="237000" y="79125"/>
                    </a:lnTo>
                    <a:cubicBezTo>
                      <a:pt x="237000" y="78767"/>
                      <a:pt x="237000" y="78051"/>
                      <a:pt x="237000" y="77693"/>
                    </a:cubicBezTo>
                    <a:cubicBezTo>
                      <a:pt x="237000" y="76260"/>
                      <a:pt x="235566" y="74828"/>
                      <a:pt x="234132" y="74470"/>
                    </a:cubicBezTo>
                    <a:cubicBezTo>
                      <a:pt x="230904" y="74470"/>
                      <a:pt x="227677" y="74112"/>
                      <a:pt x="224450" y="74112"/>
                    </a:cubicBezTo>
                    <a:close/>
                    <a:moveTo>
                      <a:pt x="264610" y="71606"/>
                    </a:moveTo>
                    <a:cubicBezTo>
                      <a:pt x="262100" y="71248"/>
                      <a:pt x="258514" y="72680"/>
                      <a:pt x="255646" y="75544"/>
                    </a:cubicBezTo>
                    <a:lnTo>
                      <a:pt x="243813" y="86643"/>
                    </a:lnTo>
                    <a:lnTo>
                      <a:pt x="222299" y="78409"/>
                    </a:lnTo>
                    <a:cubicBezTo>
                      <a:pt x="220864" y="77693"/>
                      <a:pt x="219430" y="78051"/>
                      <a:pt x="218354" y="78767"/>
                    </a:cubicBezTo>
                    <a:lnTo>
                      <a:pt x="214052" y="81989"/>
                    </a:lnTo>
                    <a:cubicBezTo>
                      <a:pt x="213334" y="82705"/>
                      <a:pt x="212976" y="83779"/>
                      <a:pt x="212976" y="84495"/>
                    </a:cubicBezTo>
                    <a:cubicBezTo>
                      <a:pt x="212976" y="85569"/>
                      <a:pt x="213334" y="86285"/>
                      <a:pt x="214410" y="86643"/>
                    </a:cubicBezTo>
                    <a:lnTo>
                      <a:pt x="232697" y="97742"/>
                    </a:lnTo>
                    <a:lnTo>
                      <a:pt x="222299" y="108483"/>
                    </a:lnTo>
                    <a:lnTo>
                      <a:pt x="222299" y="108841"/>
                    </a:lnTo>
                    <a:lnTo>
                      <a:pt x="216920" y="108125"/>
                    </a:lnTo>
                    <a:lnTo>
                      <a:pt x="209749" y="113854"/>
                    </a:lnTo>
                    <a:lnTo>
                      <a:pt x="211900" y="115286"/>
                    </a:lnTo>
                    <a:lnTo>
                      <a:pt x="216920" y="117792"/>
                    </a:lnTo>
                    <a:cubicBezTo>
                      <a:pt x="215844" y="120298"/>
                      <a:pt x="216203" y="122088"/>
                      <a:pt x="217279" y="123162"/>
                    </a:cubicBezTo>
                    <a:cubicBezTo>
                      <a:pt x="217637" y="123878"/>
                      <a:pt x="218354" y="124236"/>
                      <a:pt x="219430" y="124236"/>
                    </a:cubicBezTo>
                    <a:cubicBezTo>
                      <a:pt x="220506" y="124236"/>
                      <a:pt x="221582" y="123878"/>
                      <a:pt x="222299" y="123520"/>
                    </a:cubicBezTo>
                    <a:lnTo>
                      <a:pt x="224809" y="127817"/>
                    </a:lnTo>
                    <a:cubicBezTo>
                      <a:pt x="224809" y="128175"/>
                      <a:pt x="225167" y="128175"/>
                      <a:pt x="225167" y="128533"/>
                    </a:cubicBezTo>
                    <a:lnTo>
                      <a:pt x="226602" y="130323"/>
                    </a:lnTo>
                    <a:lnTo>
                      <a:pt x="232339" y="123162"/>
                    </a:lnTo>
                    <a:lnTo>
                      <a:pt x="231622" y="118150"/>
                    </a:lnTo>
                    <a:lnTo>
                      <a:pt x="242737" y="107767"/>
                    </a:lnTo>
                    <a:lnTo>
                      <a:pt x="253494" y="126027"/>
                    </a:lnTo>
                    <a:cubicBezTo>
                      <a:pt x="254570" y="127817"/>
                      <a:pt x="257080" y="127817"/>
                      <a:pt x="258156" y="126385"/>
                    </a:cubicBezTo>
                    <a:lnTo>
                      <a:pt x="261383" y="122088"/>
                    </a:lnTo>
                    <a:cubicBezTo>
                      <a:pt x="262459" y="121014"/>
                      <a:pt x="262459" y="119582"/>
                      <a:pt x="262100" y="118150"/>
                    </a:cubicBezTo>
                    <a:lnTo>
                      <a:pt x="253853" y="96668"/>
                    </a:lnTo>
                    <a:lnTo>
                      <a:pt x="264969" y="84853"/>
                    </a:lnTo>
                    <a:cubicBezTo>
                      <a:pt x="267120" y="82347"/>
                      <a:pt x="269272" y="78409"/>
                      <a:pt x="268554" y="75902"/>
                    </a:cubicBezTo>
                    <a:cubicBezTo>
                      <a:pt x="268554" y="74828"/>
                      <a:pt x="267837" y="74112"/>
                      <a:pt x="267120" y="73396"/>
                    </a:cubicBezTo>
                    <a:lnTo>
                      <a:pt x="267120" y="73038"/>
                    </a:lnTo>
                    <a:cubicBezTo>
                      <a:pt x="266403" y="72322"/>
                      <a:pt x="265327" y="71964"/>
                      <a:pt x="264610" y="71606"/>
                    </a:cubicBezTo>
                    <a:close/>
                    <a:moveTo>
                      <a:pt x="238434" y="51556"/>
                    </a:moveTo>
                    <a:cubicBezTo>
                      <a:pt x="237000" y="50840"/>
                      <a:pt x="236283" y="51556"/>
                      <a:pt x="236642" y="52988"/>
                    </a:cubicBezTo>
                    <a:cubicBezTo>
                      <a:pt x="238076" y="57643"/>
                      <a:pt x="239510" y="62655"/>
                      <a:pt x="240227" y="68026"/>
                    </a:cubicBezTo>
                    <a:cubicBezTo>
                      <a:pt x="240586" y="69816"/>
                      <a:pt x="242020" y="71248"/>
                      <a:pt x="243454" y="71248"/>
                    </a:cubicBezTo>
                    <a:cubicBezTo>
                      <a:pt x="246682" y="71964"/>
                      <a:pt x="249909" y="72680"/>
                      <a:pt x="252777" y="73396"/>
                    </a:cubicBezTo>
                    <a:lnTo>
                      <a:pt x="253136" y="72680"/>
                    </a:lnTo>
                    <a:cubicBezTo>
                      <a:pt x="254570" y="71606"/>
                      <a:pt x="256363" y="70174"/>
                      <a:pt x="258514" y="69100"/>
                    </a:cubicBezTo>
                    <a:cubicBezTo>
                      <a:pt x="254212" y="61223"/>
                      <a:pt x="247040" y="54779"/>
                      <a:pt x="238434" y="51556"/>
                    </a:cubicBezTo>
                    <a:close/>
                    <a:moveTo>
                      <a:pt x="210466" y="51556"/>
                    </a:moveTo>
                    <a:cubicBezTo>
                      <a:pt x="200426" y="55137"/>
                      <a:pt x="192179" y="63371"/>
                      <a:pt x="188234" y="73396"/>
                    </a:cubicBezTo>
                    <a:cubicBezTo>
                      <a:pt x="187876" y="74828"/>
                      <a:pt x="188593" y="75544"/>
                      <a:pt x="190027" y="74828"/>
                    </a:cubicBezTo>
                    <a:cubicBezTo>
                      <a:pt x="194689" y="73396"/>
                      <a:pt x="199709" y="72322"/>
                      <a:pt x="205087" y="71248"/>
                    </a:cubicBezTo>
                    <a:cubicBezTo>
                      <a:pt x="206880" y="71248"/>
                      <a:pt x="208314" y="69816"/>
                      <a:pt x="208314" y="68026"/>
                    </a:cubicBezTo>
                    <a:cubicBezTo>
                      <a:pt x="209390" y="62655"/>
                      <a:pt x="210466" y="57643"/>
                      <a:pt x="211900" y="52988"/>
                    </a:cubicBezTo>
                    <a:cubicBezTo>
                      <a:pt x="212617" y="51556"/>
                      <a:pt x="211900" y="50840"/>
                      <a:pt x="210466" y="51556"/>
                    </a:cubicBezTo>
                    <a:close/>
                    <a:moveTo>
                      <a:pt x="224450" y="48692"/>
                    </a:moveTo>
                    <a:cubicBezTo>
                      <a:pt x="223374" y="48692"/>
                      <a:pt x="222299" y="48692"/>
                      <a:pt x="221223" y="49050"/>
                    </a:cubicBezTo>
                    <a:cubicBezTo>
                      <a:pt x="219789" y="49050"/>
                      <a:pt x="217637" y="50482"/>
                      <a:pt x="217279" y="51914"/>
                    </a:cubicBezTo>
                    <a:cubicBezTo>
                      <a:pt x="215486" y="55853"/>
                      <a:pt x="213693" y="61223"/>
                      <a:pt x="212976" y="67668"/>
                    </a:cubicBezTo>
                    <a:cubicBezTo>
                      <a:pt x="212617" y="69100"/>
                      <a:pt x="213693" y="70532"/>
                      <a:pt x="215127" y="70174"/>
                    </a:cubicBezTo>
                    <a:cubicBezTo>
                      <a:pt x="218354" y="70174"/>
                      <a:pt x="221223" y="69816"/>
                      <a:pt x="224450" y="69816"/>
                    </a:cubicBezTo>
                    <a:cubicBezTo>
                      <a:pt x="227319" y="69816"/>
                      <a:pt x="230546" y="70174"/>
                      <a:pt x="233414" y="70174"/>
                    </a:cubicBezTo>
                    <a:cubicBezTo>
                      <a:pt x="235207" y="70532"/>
                      <a:pt x="236283" y="69100"/>
                      <a:pt x="235924" y="67668"/>
                    </a:cubicBezTo>
                    <a:cubicBezTo>
                      <a:pt x="234849" y="61223"/>
                      <a:pt x="233414" y="55853"/>
                      <a:pt x="231622" y="51914"/>
                    </a:cubicBezTo>
                    <a:cubicBezTo>
                      <a:pt x="230904" y="50482"/>
                      <a:pt x="229112" y="49050"/>
                      <a:pt x="227319" y="49050"/>
                    </a:cubicBezTo>
                    <a:cubicBezTo>
                      <a:pt x="226602" y="48692"/>
                      <a:pt x="225526" y="48692"/>
                      <a:pt x="224450" y="48692"/>
                    </a:cubicBezTo>
                    <a:close/>
                    <a:moveTo>
                      <a:pt x="229829" y="0"/>
                    </a:moveTo>
                    <a:cubicBezTo>
                      <a:pt x="319830" y="0"/>
                      <a:pt x="392979" y="20408"/>
                      <a:pt x="392979" y="45470"/>
                    </a:cubicBezTo>
                    <a:cubicBezTo>
                      <a:pt x="392979" y="58359"/>
                      <a:pt x="374333" y="69816"/>
                      <a:pt x="344572" y="78051"/>
                    </a:cubicBezTo>
                    <a:lnTo>
                      <a:pt x="346723" y="84495"/>
                    </a:lnTo>
                    <a:cubicBezTo>
                      <a:pt x="369672" y="88433"/>
                      <a:pt x="378278" y="93088"/>
                      <a:pt x="378278" y="101681"/>
                    </a:cubicBezTo>
                    <a:cubicBezTo>
                      <a:pt x="378278" y="109557"/>
                      <a:pt x="371106" y="114570"/>
                      <a:pt x="352460" y="117792"/>
                    </a:cubicBezTo>
                    <a:cubicBezTo>
                      <a:pt x="354612" y="120656"/>
                      <a:pt x="362500" y="133903"/>
                      <a:pt x="342062" y="150373"/>
                    </a:cubicBezTo>
                    <a:cubicBezTo>
                      <a:pt x="344930" y="159323"/>
                      <a:pt x="342420" y="172928"/>
                      <a:pt x="339552" y="183669"/>
                    </a:cubicBezTo>
                    <a:cubicBezTo>
                      <a:pt x="338117" y="191188"/>
                      <a:pt x="335249" y="197275"/>
                      <a:pt x="330946" y="201571"/>
                    </a:cubicBezTo>
                    <a:cubicBezTo>
                      <a:pt x="330946" y="201213"/>
                      <a:pt x="330946" y="201929"/>
                      <a:pt x="330587" y="202287"/>
                    </a:cubicBezTo>
                    <a:cubicBezTo>
                      <a:pt x="321982" y="253485"/>
                      <a:pt x="276802" y="310770"/>
                      <a:pt x="226243" y="310770"/>
                    </a:cubicBezTo>
                    <a:cubicBezTo>
                      <a:pt x="183214" y="310770"/>
                      <a:pt x="136241" y="258856"/>
                      <a:pt x="127636" y="202287"/>
                    </a:cubicBezTo>
                    <a:cubicBezTo>
                      <a:pt x="127636" y="201571"/>
                      <a:pt x="127636" y="201571"/>
                      <a:pt x="127277" y="200855"/>
                    </a:cubicBezTo>
                    <a:cubicBezTo>
                      <a:pt x="122974" y="196558"/>
                      <a:pt x="120106" y="190472"/>
                      <a:pt x="118671" y="181879"/>
                    </a:cubicBezTo>
                    <a:cubicBezTo>
                      <a:pt x="116520" y="174003"/>
                      <a:pt x="114010" y="160755"/>
                      <a:pt x="116520" y="151447"/>
                    </a:cubicBezTo>
                    <a:cubicBezTo>
                      <a:pt x="107914" y="144644"/>
                      <a:pt x="102894" y="137125"/>
                      <a:pt x="102894" y="128891"/>
                    </a:cubicBezTo>
                    <a:cubicBezTo>
                      <a:pt x="102894" y="124952"/>
                      <a:pt x="104328" y="121014"/>
                      <a:pt x="106480" y="117076"/>
                    </a:cubicBezTo>
                    <a:cubicBezTo>
                      <a:pt x="91061" y="113495"/>
                      <a:pt x="84966" y="109199"/>
                      <a:pt x="84966" y="101681"/>
                    </a:cubicBezTo>
                    <a:cubicBezTo>
                      <a:pt x="84966" y="93804"/>
                      <a:pt x="92496" y="88791"/>
                      <a:pt x="113293" y="85211"/>
                    </a:cubicBezTo>
                    <a:lnTo>
                      <a:pt x="115444" y="78051"/>
                    </a:lnTo>
                    <a:cubicBezTo>
                      <a:pt x="85683" y="69816"/>
                      <a:pt x="67037" y="58359"/>
                      <a:pt x="67037" y="45470"/>
                    </a:cubicBezTo>
                    <a:cubicBezTo>
                      <a:pt x="67037" y="20408"/>
                      <a:pt x="139827" y="0"/>
                      <a:pt x="2298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73" name="iŝļíḑê"/>
            <p:cNvSpPr/>
            <p:nvPr/>
          </p:nvSpPr>
          <p:spPr bwMode="auto">
            <a:xfrm>
              <a:off x="673100" y="3034154"/>
              <a:ext cx="2999168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74" name="îṡļiḑe"/>
            <p:cNvSpPr txBox="1"/>
            <p:nvPr/>
          </p:nvSpPr>
          <p:spPr bwMode="auto">
            <a:xfrm>
              <a:off x="673100" y="2492463"/>
              <a:ext cx="2999168" cy="54169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  <a:endParaRPr lang="en-US" altLang="zh-CN" sz="2000" b="1" dirty="0"/>
            </a:p>
          </p:txBody>
        </p:sp>
        <p:sp>
          <p:nvSpPr>
            <p:cNvPr id="75" name="ïş1îḋe"/>
            <p:cNvSpPr/>
            <p:nvPr/>
          </p:nvSpPr>
          <p:spPr bwMode="auto">
            <a:xfrm>
              <a:off x="673100" y="3929690"/>
              <a:ext cx="2999168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grpSp>
          <p:nvGrpSpPr>
            <p:cNvPr id="9" name="îṩľiḋê"/>
            <p:cNvGrpSpPr/>
            <p:nvPr/>
          </p:nvGrpSpPr>
          <p:grpSpPr>
            <a:xfrm>
              <a:off x="9580276" y="1508592"/>
              <a:ext cx="878080" cy="880403"/>
              <a:chOff x="9580276" y="1508592"/>
              <a:chExt cx="878080" cy="880403"/>
            </a:xfrm>
          </p:grpSpPr>
          <p:sp>
            <p:nvSpPr>
              <p:cNvPr id="83" name="išľîdè"/>
              <p:cNvSpPr/>
              <p:nvPr/>
            </p:nvSpPr>
            <p:spPr bwMode="auto">
              <a:xfrm>
                <a:off x="9580276" y="1508592"/>
                <a:ext cx="878080" cy="88040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txBody>
              <a:bodyPr vert="horz" wrap="square" lIns="91440" tIns="45720" rIns="91440" bIns="45720" numCol="1" anchor="ctr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 sz="3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" name="îşļïdê"/>
              <p:cNvSpPr/>
              <p:nvPr/>
            </p:nvSpPr>
            <p:spPr bwMode="auto">
              <a:xfrm>
                <a:off x="9826557" y="1696301"/>
                <a:ext cx="385519" cy="504984"/>
              </a:xfrm>
              <a:custGeom>
                <a:avLst/>
                <a:gdLst>
                  <a:gd name="connsiteX0" fmla="*/ 163146 w 454300"/>
                  <a:gd name="connsiteY0" fmla="*/ 293623 h 595078"/>
                  <a:gd name="connsiteX1" fmla="*/ 165298 w 454300"/>
                  <a:gd name="connsiteY1" fmla="*/ 295413 h 595078"/>
                  <a:gd name="connsiteX2" fmla="*/ 168525 w 454300"/>
                  <a:gd name="connsiteY2" fmla="*/ 298635 h 595078"/>
                  <a:gd name="connsiteX3" fmla="*/ 208684 w 454300"/>
                  <a:gd name="connsiteY3" fmla="*/ 392795 h 595078"/>
                  <a:gd name="connsiteX4" fmla="*/ 210477 w 454300"/>
                  <a:gd name="connsiteY4" fmla="*/ 360931 h 595078"/>
                  <a:gd name="connsiteX5" fmla="*/ 223027 w 454300"/>
                  <a:gd name="connsiteY5" fmla="*/ 351623 h 595078"/>
                  <a:gd name="connsiteX6" fmla="*/ 210477 w 454300"/>
                  <a:gd name="connsiteY6" fmla="*/ 342672 h 595078"/>
                  <a:gd name="connsiteX7" fmla="*/ 218007 w 454300"/>
                  <a:gd name="connsiteY7" fmla="*/ 316178 h 595078"/>
                  <a:gd name="connsiteX8" fmla="*/ 236652 w 454300"/>
                  <a:gd name="connsiteY8" fmla="*/ 316178 h 595078"/>
                  <a:gd name="connsiteX9" fmla="*/ 244182 w 454300"/>
                  <a:gd name="connsiteY9" fmla="*/ 342672 h 595078"/>
                  <a:gd name="connsiteX10" fmla="*/ 231632 w 454300"/>
                  <a:gd name="connsiteY10" fmla="*/ 351623 h 595078"/>
                  <a:gd name="connsiteX11" fmla="*/ 244182 w 454300"/>
                  <a:gd name="connsiteY11" fmla="*/ 360931 h 595078"/>
                  <a:gd name="connsiteX12" fmla="*/ 245616 w 454300"/>
                  <a:gd name="connsiteY12" fmla="*/ 392795 h 595078"/>
                  <a:gd name="connsiteX13" fmla="*/ 285775 w 454300"/>
                  <a:gd name="connsiteY13" fmla="*/ 298635 h 595078"/>
                  <a:gd name="connsiteX14" fmla="*/ 289361 w 454300"/>
                  <a:gd name="connsiteY14" fmla="*/ 295413 h 595078"/>
                  <a:gd name="connsiteX15" fmla="*/ 291512 w 454300"/>
                  <a:gd name="connsiteY15" fmla="*/ 293623 h 595078"/>
                  <a:gd name="connsiteX16" fmla="*/ 305496 w 454300"/>
                  <a:gd name="connsiteY16" fmla="*/ 307228 h 595078"/>
                  <a:gd name="connsiteX17" fmla="*/ 385814 w 454300"/>
                  <a:gd name="connsiteY17" fmla="*/ 342314 h 595078"/>
                  <a:gd name="connsiteX18" fmla="*/ 415575 w 454300"/>
                  <a:gd name="connsiteY18" fmla="*/ 362363 h 595078"/>
                  <a:gd name="connsiteX19" fmla="*/ 454300 w 454300"/>
                  <a:gd name="connsiteY19" fmla="*/ 530634 h 595078"/>
                  <a:gd name="connsiteX20" fmla="*/ 447846 w 454300"/>
                  <a:gd name="connsiteY20" fmla="*/ 552115 h 595078"/>
                  <a:gd name="connsiteX21" fmla="*/ 228046 w 454300"/>
                  <a:gd name="connsiteY21" fmla="*/ 595078 h 595078"/>
                  <a:gd name="connsiteX22" fmla="*/ 227329 w 454300"/>
                  <a:gd name="connsiteY22" fmla="*/ 595078 h 595078"/>
                  <a:gd name="connsiteX23" fmla="*/ 226612 w 454300"/>
                  <a:gd name="connsiteY23" fmla="*/ 595078 h 595078"/>
                  <a:gd name="connsiteX24" fmla="*/ 6454 w 454300"/>
                  <a:gd name="connsiteY24" fmla="*/ 552115 h 595078"/>
                  <a:gd name="connsiteX25" fmla="*/ 0 w 454300"/>
                  <a:gd name="connsiteY25" fmla="*/ 530634 h 595078"/>
                  <a:gd name="connsiteX26" fmla="*/ 38725 w 454300"/>
                  <a:gd name="connsiteY26" fmla="*/ 362363 h 595078"/>
                  <a:gd name="connsiteX27" fmla="*/ 68844 w 454300"/>
                  <a:gd name="connsiteY27" fmla="*/ 342314 h 595078"/>
                  <a:gd name="connsiteX28" fmla="*/ 149162 w 454300"/>
                  <a:gd name="connsiteY28" fmla="*/ 307228 h 595078"/>
                  <a:gd name="connsiteX29" fmla="*/ 163146 w 454300"/>
                  <a:gd name="connsiteY29" fmla="*/ 293623 h 595078"/>
                  <a:gd name="connsiteX30" fmla="*/ 328077 w 454300"/>
                  <a:gd name="connsiteY30" fmla="*/ 159323 h 595078"/>
                  <a:gd name="connsiteX31" fmla="*/ 327002 w 454300"/>
                  <a:gd name="connsiteY31" fmla="*/ 160039 h 595078"/>
                  <a:gd name="connsiteX32" fmla="*/ 323416 w 454300"/>
                  <a:gd name="connsiteY32" fmla="*/ 161830 h 595078"/>
                  <a:gd name="connsiteX33" fmla="*/ 228753 w 454300"/>
                  <a:gd name="connsiteY33" fmla="*/ 178657 h 595078"/>
                  <a:gd name="connsiteX34" fmla="*/ 130504 w 454300"/>
                  <a:gd name="connsiteY34" fmla="*/ 160039 h 595078"/>
                  <a:gd name="connsiteX35" fmla="*/ 133373 w 454300"/>
                  <a:gd name="connsiteY35" fmla="*/ 178299 h 595078"/>
                  <a:gd name="connsiteX36" fmla="*/ 133731 w 454300"/>
                  <a:gd name="connsiteY36" fmla="*/ 179015 h 595078"/>
                  <a:gd name="connsiteX37" fmla="*/ 138393 w 454300"/>
                  <a:gd name="connsiteY37" fmla="*/ 190830 h 595078"/>
                  <a:gd name="connsiteX38" fmla="*/ 142696 w 454300"/>
                  <a:gd name="connsiteY38" fmla="*/ 199781 h 595078"/>
                  <a:gd name="connsiteX39" fmla="*/ 226243 w 454300"/>
                  <a:gd name="connsiteY39" fmla="*/ 295733 h 595078"/>
                  <a:gd name="connsiteX40" fmla="*/ 315886 w 454300"/>
                  <a:gd name="connsiteY40" fmla="*/ 199781 h 595078"/>
                  <a:gd name="connsiteX41" fmla="*/ 319830 w 454300"/>
                  <a:gd name="connsiteY41" fmla="*/ 191188 h 595078"/>
                  <a:gd name="connsiteX42" fmla="*/ 324492 w 454300"/>
                  <a:gd name="connsiteY42" fmla="*/ 180805 h 595078"/>
                  <a:gd name="connsiteX43" fmla="*/ 324850 w 454300"/>
                  <a:gd name="connsiteY43" fmla="*/ 180089 h 595078"/>
                  <a:gd name="connsiteX44" fmla="*/ 328077 w 454300"/>
                  <a:gd name="connsiteY44" fmla="*/ 159323 h 595078"/>
                  <a:gd name="connsiteX45" fmla="*/ 215127 w 454300"/>
                  <a:gd name="connsiteY45" fmla="*/ 104187 h 595078"/>
                  <a:gd name="connsiteX46" fmla="*/ 212976 w 454300"/>
                  <a:gd name="connsiteY46" fmla="*/ 106693 h 595078"/>
                  <a:gd name="connsiteX47" fmla="*/ 212976 w 454300"/>
                  <a:gd name="connsiteY47" fmla="*/ 107051 h 595078"/>
                  <a:gd name="connsiteX48" fmla="*/ 216203 w 454300"/>
                  <a:gd name="connsiteY48" fmla="*/ 104187 h 595078"/>
                  <a:gd name="connsiteX49" fmla="*/ 215127 w 454300"/>
                  <a:gd name="connsiteY49" fmla="*/ 104187 h 595078"/>
                  <a:gd name="connsiteX50" fmla="*/ 190027 w 454300"/>
                  <a:gd name="connsiteY50" fmla="*/ 99532 h 595078"/>
                  <a:gd name="connsiteX51" fmla="*/ 188234 w 454300"/>
                  <a:gd name="connsiteY51" fmla="*/ 101322 h 595078"/>
                  <a:gd name="connsiteX52" fmla="*/ 210466 w 454300"/>
                  <a:gd name="connsiteY52" fmla="*/ 123162 h 595078"/>
                  <a:gd name="connsiteX53" fmla="*/ 211900 w 454300"/>
                  <a:gd name="connsiteY53" fmla="*/ 121372 h 595078"/>
                  <a:gd name="connsiteX54" fmla="*/ 211183 w 454300"/>
                  <a:gd name="connsiteY54" fmla="*/ 121014 h 595078"/>
                  <a:gd name="connsiteX55" fmla="*/ 202219 w 454300"/>
                  <a:gd name="connsiteY55" fmla="*/ 114928 h 595078"/>
                  <a:gd name="connsiteX56" fmla="*/ 209032 w 454300"/>
                  <a:gd name="connsiteY56" fmla="*/ 109915 h 595078"/>
                  <a:gd name="connsiteX57" fmla="*/ 208314 w 454300"/>
                  <a:gd name="connsiteY57" fmla="*/ 106335 h 595078"/>
                  <a:gd name="connsiteX58" fmla="*/ 205087 w 454300"/>
                  <a:gd name="connsiteY58" fmla="*/ 103113 h 595078"/>
                  <a:gd name="connsiteX59" fmla="*/ 190027 w 454300"/>
                  <a:gd name="connsiteY59" fmla="*/ 99532 h 595078"/>
                  <a:gd name="connsiteX60" fmla="*/ 211183 w 454300"/>
                  <a:gd name="connsiteY60" fmla="*/ 90940 h 595078"/>
                  <a:gd name="connsiteX61" fmla="*/ 211542 w 454300"/>
                  <a:gd name="connsiteY61" fmla="*/ 97026 h 595078"/>
                  <a:gd name="connsiteX62" fmla="*/ 214769 w 454300"/>
                  <a:gd name="connsiteY62" fmla="*/ 99890 h 595078"/>
                  <a:gd name="connsiteX63" fmla="*/ 224450 w 454300"/>
                  <a:gd name="connsiteY63" fmla="*/ 100248 h 595078"/>
                  <a:gd name="connsiteX64" fmla="*/ 225167 w 454300"/>
                  <a:gd name="connsiteY64" fmla="*/ 100248 h 595078"/>
                  <a:gd name="connsiteX65" fmla="*/ 225884 w 454300"/>
                  <a:gd name="connsiteY65" fmla="*/ 99890 h 595078"/>
                  <a:gd name="connsiteX66" fmla="*/ 212976 w 454300"/>
                  <a:gd name="connsiteY66" fmla="*/ 92014 h 595078"/>
                  <a:gd name="connsiteX67" fmla="*/ 211183 w 454300"/>
                  <a:gd name="connsiteY67" fmla="*/ 90940 h 595078"/>
                  <a:gd name="connsiteX68" fmla="*/ 243813 w 454300"/>
                  <a:gd name="connsiteY68" fmla="*/ 75902 h 595078"/>
                  <a:gd name="connsiteX69" fmla="*/ 241303 w 454300"/>
                  <a:gd name="connsiteY69" fmla="*/ 78051 h 595078"/>
                  <a:gd name="connsiteX70" fmla="*/ 241303 w 454300"/>
                  <a:gd name="connsiteY70" fmla="*/ 80915 h 595078"/>
                  <a:gd name="connsiteX71" fmla="*/ 243813 w 454300"/>
                  <a:gd name="connsiteY71" fmla="*/ 81631 h 595078"/>
                  <a:gd name="connsiteX72" fmla="*/ 249192 w 454300"/>
                  <a:gd name="connsiteY72" fmla="*/ 76618 h 595078"/>
                  <a:gd name="connsiteX73" fmla="*/ 243813 w 454300"/>
                  <a:gd name="connsiteY73" fmla="*/ 75902 h 595078"/>
                  <a:gd name="connsiteX74" fmla="*/ 204729 w 454300"/>
                  <a:gd name="connsiteY74" fmla="*/ 75902 h 595078"/>
                  <a:gd name="connsiteX75" fmla="*/ 188952 w 454300"/>
                  <a:gd name="connsiteY75" fmla="*/ 80199 h 595078"/>
                  <a:gd name="connsiteX76" fmla="*/ 186083 w 454300"/>
                  <a:gd name="connsiteY76" fmla="*/ 84137 h 595078"/>
                  <a:gd name="connsiteX77" fmla="*/ 185724 w 454300"/>
                  <a:gd name="connsiteY77" fmla="*/ 87359 h 595078"/>
                  <a:gd name="connsiteX78" fmla="*/ 186083 w 454300"/>
                  <a:gd name="connsiteY78" fmla="*/ 90224 h 595078"/>
                  <a:gd name="connsiteX79" fmla="*/ 188952 w 454300"/>
                  <a:gd name="connsiteY79" fmla="*/ 94520 h 595078"/>
                  <a:gd name="connsiteX80" fmla="*/ 204729 w 454300"/>
                  <a:gd name="connsiteY80" fmla="*/ 98816 h 595078"/>
                  <a:gd name="connsiteX81" fmla="*/ 207239 w 454300"/>
                  <a:gd name="connsiteY81" fmla="*/ 96310 h 595078"/>
                  <a:gd name="connsiteX82" fmla="*/ 206880 w 454300"/>
                  <a:gd name="connsiteY82" fmla="*/ 87359 h 595078"/>
                  <a:gd name="connsiteX83" fmla="*/ 207239 w 454300"/>
                  <a:gd name="connsiteY83" fmla="*/ 78051 h 595078"/>
                  <a:gd name="connsiteX84" fmla="*/ 204729 w 454300"/>
                  <a:gd name="connsiteY84" fmla="*/ 75902 h 595078"/>
                  <a:gd name="connsiteX85" fmla="*/ 214769 w 454300"/>
                  <a:gd name="connsiteY85" fmla="*/ 74470 h 595078"/>
                  <a:gd name="connsiteX86" fmla="*/ 211542 w 454300"/>
                  <a:gd name="connsiteY86" fmla="*/ 77693 h 595078"/>
                  <a:gd name="connsiteX87" fmla="*/ 211542 w 454300"/>
                  <a:gd name="connsiteY87" fmla="*/ 79483 h 595078"/>
                  <a:gd name="connsiteX88" fmla="*/ 212259 w 454300"/>
                  <a:gd name="connsiteY88" fmla="*/ 79125 h 595078"/>
                  <a:gd name="connsiteX89" fmla="*/ 216203 w 454300"/>
                  <a:gd name="connsiteY89" fmla="*/ 75902 h 595078"/>
                  <a:gd name="connsiteX90" fmla="*/ 219430 w 454300"/>
                  <a:gd name="connsiteY90" fmla="*/ 74470 h 595078"/>
                  <a:gd name="connsiteX91" fmla="*/ 214769 w 454300"/>
                  <a:gd name="connsiteY91" fmla="*/ 74470 h 595078"/>
                  <a:gd name="connsiteX92" fmla="*/ 224092 w 454300"/>
                  <a:gd name="connsiteY92" fmla="*/ 74112 h 595078"/>
                  <a:gd name="connsiteX93" fmla="*/ 225167 w 454300"/>
                  <a:gd name="connsiteY93" fmla="*/ 74470 h 595078"/>
                  <a:gd name="connsiteX94" fmla="*/ 237000 w 454300"/>
                  <a:gd name="connsiteY94" fmla="*/ 79125 h 595078"/>
                  <a:gd name="connsiteX95" fmla="*/ 237000 w 454300"/>
                  <a:gd name="connsiteY95" fmla="*/ 77693 h 595078"/>
                  <a:gd name="connsiteX96" fmla="*/ 234132 w 454300"/>
                  <a:gd name="connsiteY96" fmla="*/ 74470 h 595078"/>
                  <a:gd name="connsiteX97" fmla="*/ 224450 w 454300"/>
                  <a:gd name="connsiteY97" fmla="*/ 74112 h 595078"/>
                  <a:gd name="connsiteX98" fmla="*/ 264610 w 454300"/>
                  <a:gd name="connsiteY98" fmla="*/ 71606 h 595078"/>
                  <a:gd name="connsiteX99" fmla="*/ 255646 w 454300"/>
                  <a:gd name="connsiteY99" fmla="*/ 75544 h 595078"/>
                  <a:gd name="connsiteX100" fmla="*/ 243813 w 454300"/>
                  <a:gd name="connsiteY100" fmla="*/ 86643 h 595078"/>
                  <a:gd name="connsiteX101" fmla="*/ 222299 w 454300"/>
                  <a:gd name="connsiteY101" fmla="*/ 78409 h 595078"/>
                  <a:gd name="connsiteX102" fmla="*/ 218354 w 454300"/>
                  <a:gd name="connsiteY102" fmla="*/ 78767 h 595078"/>
                  <a:gd name="connsiteX103" fmla="*/ 214052 w 454300"/>
                  <a:gd name="connsiteY103" fmla="*/ 81989 h 595078"/>
                  <a:gd name="connsiteX104" fmla="*/ 212976 w 454300"/>
                  <a:gd name="connsiteY104" fmla="*/ 84495 h 595078"/>
                  <a:gd name="connsiteX105" fmla="*/ 214410 w 454300"/>
                  <a:gd name="connsiteY105" fmla="*/ 86643 h 595078"/>
                  <a:gd name="connsiteX106" fmla="*/ 232697 w 454300"/>
                  <a:gd name="connsiteY106" fmla="*/ 97742 h 595078"/>
                  <a:gd name="connsiteX107" fmla="*/ 222299 w 454300"/>
                  <a:gd name="connsiteY107" fmla="*/ 108483 h 595078"/>
                  <a:gd name="connsiteX108" fmla="*/ 222299 w 454300"/>
                  <a:gd name="connsiteY108" fmla="*/ 108841 h 595078"/>
                  <a:gd name="connsiteX109" fmla="*/ 216920 w 454300"/>
                  <a:gd name="connsiteY109" fmla="*/ 108125 h 595078"/>
                  <a:gd name="connsiteX110" fmla="*/ 209749 w 454300"/>
                  <a:gd name="connsiteY110" fmla="*/ 113854 h 595078"/>
                  <a:gd name="connsiteX111" fmla="*/ 211900 w 454300"/>
                  <a:gd name="connsiteY111" fmla="*/ 115286 h 595078"/>
                  <a:gd name="connsiteX112" fmla="*/ 216920 w 454300"/>
                  <a:gd name="connsiteY112" fmla="*/ 117792 h 595078"/>
                  <a:gd name="connsiteX113" fmla="*/ 217279 w 454300"/>
                  <a:gd name="connsiteY113" fmla="*/ 123162 h 595078"/>
                  <a:gd name="connsiteX114" fmla="*/ 219430 w 454300"/>
                  <a:gd name="connsiteY114" fmla="*/ 124236 h 595078"/>
                  <a:gd name="connsiteX115" fmla="*/ 222299 w 454300"/>
                  <a:gd name="connsiteY115" fmla="*/ 123520 h 595078"/>
                  <a:gd name="connsiteX116" fmla="*/ 224809 w 454300"/>
                  <a:gd name="connsiteY116" fmla="*/ 127817 h 595078"/>
                  <a:gd name="connsiteX117" fmla="*/ 225167 w 454300"/>
                  <a:gd name="connsiteY117" fmla="*/ 128533 h 595078"/>
                  <a:gd name="connsiteX118" fmla="*/ 226602 w 454300"/>
                  <a:gd name="connsiteY118" fmla="*/ 130323 h 595078"/>
                  <a:gd name="connsiteX119" fmla="*/ 232339 w 454300"/>
                  <a:gd name="connsiteY119" fmla="*/ 123162 h 595078"/>
                  <a:gd name="connsiteX120" fmla="*/ 231622 w 454300"/>
                  <a:gd name="connsiteY120" fmla="*/ 118150 h 595078"/>
                  <a:gd name="connsiteX121" fmla="*/ 242737 w 454300"/>
                  <a:gd name="connsiteY121" fmla="*/ 107767 h 595078"/>
                  <a:gd name="connsiteX122" fmla="*/ 253494 w 454300"/>
                  <a:gd name="connsiteY122" fmla="*/ 126027 h 595078"/>
                  <a:gd name="connsiteX123" fmla="*/ 258156 w 454300"/>
                  <a:gd name="connsiteY123" fmla="*/ 126385 h 595078"/>
                  <a:gd name="connsiteX124" fmla="*/ 261383 w 454300"/>
                  <a:gd name="connsiteY124" fmla="*/ 122088 h 595078"/>
                  <a:gd name="connsiteX125" fmla="*/ 262100 w 454300"/>
                  <a:gd name="connsiteY125" fmla="*/ 118150 h 595078"/>
                  <a:gd name="connsiteX126" fmla="*/ 253853 w 454300"/>
                  <a:gd name="connsiteY126" fmla="*/ 96668 h 595078"/>
                  <a:gd name="connsiteX127" fmla="*/ 264969 w 454300"/>
                  <a:gd name="connsiteY127" fmla="*/ 84853 h 595078"/>
                  <a:gd name="connsiteX128" fmla="*/ 268554 w 454300"/>
                  <a:gd name="connsiteY128" fmla="*/ 75902 h 595078"/>
                  <a:gd name="connsiteX129" fmla="*/ 267120 w 454300"/>
                  <a:gd name="connsiteY129" fmla="*/ 73396 h 595078"/>
                  <a:gd name="connsiteX130" fmla="*/ 267120 w 454300"/>
                  <a:gd name="connsiteY130" fmla="*/ 73038 h 595078"/>
                  <a:gd name="connsiteX131" fmla="*/ 264610 w 454300"/>
                  <a:gd name="connsiteY131" fmla="*/ 71606 h 595078"/>
                  <a:gd name="connsiteX132" fmla="*/ 238434 w 454300"/>
                  <a:gd name="connsiteY132" fmla="*/ 51556 h 595078"/>
                  <a:gd name="connsiteX133" fmla="*/ 236642 w 454300"/>
                  <a:gd name="connsiteY133" fmla="*/ 52988 h 595078"/>
                  <a:gd name="connsiteX134" fmla="*/ 240227 w 454300"/>
                  <a:gd name="connsiteY134" fmla="*/ 68026 h 595078"/>
                  <a:gd name="connsiteX135" fmla="*/ 243454 w 454300"/>
                  <a:gd name="connsiteY135" fmla="*/ 71248 h 595078"/>
                  <a:gd name="connsiteX136" fmla="*/ 252777 w 454300"/>
                  <a:gd name="connsiteY136" fmla="*/ 73396 h 595078"/>
                  <a:gd name="connsiteX137" fmla="*/ 253136 w 454300"/>
                  <a:gd name="connsiteY137" fmla="*/ 72680 h 595078"/>
                  <a:gd name="connsiteX138" fmla="*/ 258514 w 454300"/>
                  <a:gd name="connsiteY138" fmla="*/ 69100 h 595078"/>
                  <a:gd name="connsiteX139" fmla="*/ 238434 w 454300"/>
                  <a:gd name="connsiteY139" fmla="*/ 51556 h 595078"/>
                  <a:gd name="connsiteX140" fmla="*/ 210466 w 454300"/>
                  <a:gd name="connsiteY140" fmla="*/ 51556 h 595078"/>
                  <a:gd name="connsiteX141" fmla="*/ 188234 w 454300"/>
                  <a:gd name="connsiteY141" fmla="*/ 73396 h 595078"/>
                  <a:gd name="connsiteX142" fmla="*/ 190027 w 454300"/>
                  <a:gd name="connsiteY142" fmla="*/ 74828 h 595078"/>
                  <a:gd name="connsiteX143" fmla="*/ 205087 w 454300"/>
                  <a:gd name="connsiteY143" fmla="*/ 71248 h 595078"/>
                  <a:gd name="connsiteX144" fmla="*/ 208314 w 454300"/>
                  <a:gd name="connsiteY144" fmla="*/ 68026 h 595078"/>
                  <a:gd name="connsiteX145" fmla="*/ 211900 w 454300"/>
                  <a:gd name="connsiteY145" fmla="*/ 52988 h 595078"/>
                  <a:gd name="connsiteX146" fmla="*/ 210466 w 454300"/>
                  <a:gd name="connsiteY146" fmla="*/ 51556 h 595078"/>
                  <a:gd name="connsiteX147" fmla="*/ 224450 w 454300"/>
                  <a:gd name="connsiteY147" fmla="*/ 48692 h 595078"/>
                  <a:gd name="connsiteX148" fmla="*/ 221223 w 454300"/>
                  <a:gd name="connsiteY148" fmla="*/ 49050 h 595078"/>
                  <a:gd name="connsiteX149" fmla="*/ 217279 w 454300"/>
                  <a:gd name="connsiteY149" fmla="*/ 51914 h 595078"/>
                  <a:gd name="connsiteX150" fmla="*/ 212976 w 454300"/>
                  <a:gd name="connsiteY150" fmla="*/ 67668 h 595078"/>
                  <a:gd name="connsiteX151" fmla="*/ 215127 w 454300"/>
                  <a:gd name="connsiteY151" fmla="*/ 70174 h 595078"/>
                  <a:gd name="connsiteX152" fmla="*/ 224450 w 454300"/>
                  <a:gd name="connsiteY152" fmla="*/ 69816 h 595078"/>
                  <a:gd name="connsiteX153" fmla="*/ 233414 w 454300"/>
                  <a:gd name="connsiteY153" fmla="*/ 70174 h 595078"/>
                  <a:gd name="connsiteX154" fmla="*/ 235924 w 454300"/>
                  <a:gd name="connsiteY154" fmla="*/ 67668 h 595078"/>
                  <a:gd name="connsiteX155" fmla="*/ 231622 w 454300"/>
                  <a:gd name="connsiteY155" fmla="*/ 51914 h 595078"/>
                  <a:gd name="connsiteX156" fmla="*/ 227319 w 454300"/>
                  <a:gd name="connsiteY156" fmla="*/ 49050 h 595078"/>
                  <a:gd name="connsiteX157" fmla="*/ 224450 w 454300"/>
                  <a:gd name="connsiteY157" fmla="*/ 48692 h 595078"/>
                  <a:gd name="connsiteX158" fmla="*/ 229829 w 454300"/>
                  <a:gd name="connsiteY158" fmla="*/ 0 h 595078"/>
                  <a:gd name="connsiteX159" fmla="*/ 392979 w 454300"/>
                  <a:gd name="connsiteY159" fmla="*/ 45470 h 595078"/>
                  <a:gd name="connsiteX160" fmla="*/ 344572 w 454300"/>
                  <a:gd name="connsiteY160" fmla="*/ 78051 h 595078"/>
                  <a:gd name="connsiteX161" fmla="*/ 346723 w 454300"/>
                  <a:gd name="connsiteY161" fmla="*/ 84495 h 595078"/>
                  <a:gd name="connsiteX162" fmla="*/ 378278 w 454300"/>
                  <a:gd name="connsiteY162" fmla="*/ 101681 h 595078"/>
                  <a:gd name="connsiteX163" fmla="*/ 352460 w 454300"/>
                  <a:gd name="connsiteY163" fmla="*/ 117792 h 595078"/>
                  <a:gd name="connsiteX164" fmla="*/ 342062 w 454300"/>
                  <a:gd name="connsiteY164" fmla="*/ 150373 h 595078"/>
                  <a:gd name="connsiteX165" fmla="*/ 339552 w 454300"/>
                  <a:gd name="connsiteY165" fmla="*/ 183669 h 595078"/>
                  <a:gd name="connsiteX166" fmla="*/ 330946 w 454300"/>
                  <a:gd name="connsiteY166" fmla="*/ 201571 h 595078"/>
                  <a:gd name="connsiteX167" fmla="*/ 330587 w 454300"/>
                  <a:gd name="connsiteY167" fmla="*/ 202287 h 595078"/>
                  <a:gd name="connsiteX168" fmla="*/ 226243 w 454300"/>
                  <a:gd name="connsiteY168" fmla="*/ 310770 h 595078"/>
                  <a:gd name="connsiteX169" fmla="*/ 127636 w 454300"/>
                  <a:gd name="connsiteY169" fmla="*/ 202287 h 595078"/>
                  <a:gd name="connsiteX170" fmla="*/ 127277 w 454300"/>
                  <a:gd name="connsiteY170" fmla="*/ 200855 h 595078"/>
                  <a:gd name="connsiteX171" fmla="*/ 118671 w 454300"/>
                  <a:gd name="connsiteY171" fmla="*/ 181879 h 595078"/>
                  <a:gd name="connsiteX172" fmla="*/ 116520 w 454300"/>
                  <a:gd name="connsiteY172" fmla="*/ 151447 h 595078"/>
                  <a:gd name="connsiteX173" fmla="*/ 102894 w 454300"/>
                  <a:gd name="connsiteY173" fmla="*/ 128891 h 595078"/>
                  <a:gd name="connsiteX174" fmla="*/ 106480 w 454300"/>
                  <a:gd name="connsiteY174" fmla="*/ 117076 h 595078"/>
                  <a:gd name="connsiteX175" fmla="*/ 84966 w 454300"/>
                  <a:gd name="connsiteY175" fmla="*/ 101681 h 595078"/>
                  <a:gd name="connsiteX176" fmla="*/ 113293 w 454300"/>
                  <a:gd name="connsiteY176" fmla="*/ 85211 h 595078"/>
                  <a:gd name="connsiteX177" fmla="*/ 115444 w 454300"/>
                  <a:gd name="connsiteY177" fmla="*/ 78051 h 595078"/>
                  <a:gd name="connsiteX178" fmla="*/ 67037 w 454300"/>
                  <a:gd name="connsiteY178" fmla="*/ 45470 h 595078"/>
                  <a:gd name="connsiteX179" fmla="*/ 229829 w 454300"/>
                  <a:gd name="connsiteY179" fmla="*/ 0 h 595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</a:cxnLst>
                <a:rect l="l" t="t" r="r" b="b"/>
                <a:pathLst>
                  <a:path w="454300" h="595078">
                    <a:moveTo>
                      <a:pt x="163146" y="293623"/>
                    </a:moveTo>
                    <a:lnTo>
                      <a:pt x="165298" y="295413"/>
                    </a:lnTo>
                    <a:cubicBezTo>
                      <a:pt x="166373" y="296487"/>
                      <a:pt x="167449" y="297561"/>
                      <a:pt x="168525" y="298635"/>
                    </a:cubicBezTo>
                    <a:cubicBezTo>
                      <a:pt x="172828" y="311882"/>
                      <a:pt x="186453" y="351265"/>
                      <a:pt x="208684" y="392795"/>
                    </a:cubicBezTo>
                    <a:lnTo>
                      <a:pt x="210477" y="360931"/>
                    </a:lnTo>
                    <a:lnTo>
                      <a:pt x="223027" y="351623"/>
                    </a:lnTo>
                    <a:lnTo>
                      <a:pt x="210477" y="342672"/>
                    </a:lnTo>
                    <a:lnTo>
                      <a:pt x="218007" y="316178"/>
                    </a:lnTo>
                    <a:lnTo>
                      <a:pt x="236652" y="316178"/>
                    </a:lnTo>
                    <a:lnTo>
                      <a:pt x="244182" y="342672"/>
                    </a:lnTo>
                    <a:lnTo>
                      <a:pt x="231632" y="351623"/>
                    </a:lnTo>
                    <a:lnTo>
                      <a:pt x="244182" y="360931"/>
                    </a:lnTo>
                    <a:lnTo>
                      <a:pt x="245616" y="392795"/>
                    </a:lnTo>
                    <a:cubicBezTo>
                      <a:pt x="268206" y="351265"/>
                      <a:pt x="281472" y="311882"/>
                      <a:pt x="285775" y="298635"/>
                    </a:cubicBezTo>
                    <a:cubicBezTo>
                      <a:pt x="287209" y="297561"/>
                      <a:pt x="288285" y="296487"/>
                      <a:pt x="289361" y="295413"/>
                    </a:cubicBezTo>
                    <a:lnTo>
                      <a:pt x="291512" y="293623"/>
                    </a:lnTo>
                    <a:cubicBezTo>
                      <a:pt x="291512" y="293623"/>
                      <a:pt x="299042" y="302574"/>
                      <a:pt x="305496" y="307228"/>
                    </a:cubicBezTo>
                    <a:cubicBezTo>
                      <a:pt x="328086" y="323339"/>
                      <a:pt x="368962" y="336944"/>
                      <a:pt x="385814" y="342314"/>
                    </a:cubicBezTo>
                    <a:cubicBezTo>
                      <a:pt x="404460" y="349475"/>
                      <a:pt x="414141" y="360215"/>
                      <a:pt x="415575" y="362363"/>
                    </a:cubicBezTo>
                    <a:cubicBezTo>
                      <a:pt x="450356" y="413919"/>
                      <a:pt x="454300" y="529560"/>
                      <a:pt x="454300" y="530634"/>
                    </a:cubicBezTo>
                    <a:cubicBezTo>
                      <a:pt x="454300" y="546029"/>
                      <a:pt x="449639" y="551399"/>
                      <a:pt x="447846" y="552115"/>
                    </a:cubicBezTo>
                    <a:cubicBezTo>
                      <a:pt x="371472" y="586127"/>
                      <a:pt x="275018" y="594720"/>
                      <a:pt x="228046" y="595078"/>
                    </a:cubicBezTo>
                    <a:lnTo>
                      <a:pt x="227329" y="595078"/>
                    </a:lnTo>
                    <a:lnTo>
                      <a:pt x="226612" y="595078"/>
                    </a:lnTo>
                    <a:cubicBezTo>
                      <a:pt x="179640" y="594720"/>
                      <a:pt x="83187" y="586127"/>
                      <a:pt x="6454" y="552115"/>
                    </a:cubicBezTo>
                    <a:cubicBezTo>
                      <a:pt x="5020" y="551399"/>
                      <a:pt x="359" y="546029"/>
                      <a:pt x="0" y="530634"/>
                    </a:cubicBezTo>
                    <a:cubicBezTo>
                      <a:pt x="359" y="529560"/>
                      <a:pt x="4303" y="413919"/>
                      <a:pt x="38725" y="362363"/>
                    </a:cubicBezTo>
                    <a:cubicBezTo>
                      <a:pt x="40518" y="360215"/>
                      <a:pt x="50199" y="349475"/>
                      <a:pt x="68844" y="342314"/>
                    </a:cubicBezTo>
                    <a:cubicBezTo>
                      <a:pt x="85697" y="336944"/>
                      <a:pt x="126573" y="323339"/>
                      <a:pt x="149162" y="307228"/>
                    </a:cubicBezTo>
                    <a:cubicBezTo>
                      <a:pt x="155617" y="302574"/>
                      <a:pt x="163146" y="293623"/>
                      <a:pt x="163146" y="293623"/>
                    </a:cubicBezTo>
                    <a:close/>
                    <a:moveTo>
                      <a:pt x="328077" y="159323"/>
                    </a:moveTo>
                    <a:cubicBezTo>
                      <a:pt x="327719" y="159681"/>
                      <a:pt x="327360" y="159681"/>
                      <a:pt x="327002" y="160039"/>
                    </a:cubicBezTo>
                    <a:cubicBezTo>
                      <a:pt x="327002" y="160039"/>
                      <a:pt x="324133" y="161472"/>
                      <a:pt x="323416" y="161830"/>
                    </a:cubicBezTo>
                    <a:cubicBezTo>
                      <a:pt x="300109" y="172212"/>
                      <a:pt x="266403" y="178657"/>
                      <a:pt x="228753" y="178657"/>
                    </a:cubicBezTo>
                    <a:cubicBezTo>
                      <a:pt x="188952" y="178657"/>
                      <a:pt x="153453" y="171496"/>
                      <a:pt x="130504" y="160039"/>
                    </a:cubicBezTo>
                    <a:cubicBezTo>
                      <a:pt x="130504" y="163978"/>
                      <a:pt x="131221" y="170064"/>
                      <a:pt x="133373" y="178299"/>
                    </a:cubicBezTo>
                    <a:lnTo>
                      <a:pt x="133731" y="179015"/>
                    </a:lnTo>
                    <a:cubicBezTo>
                      <a:pt x="134449" y="184743"/>
                      <a:pt x="136241" y="188324"/>
                      <a:pt x="138393" y="190830"/>
                    </a:cubicBezTo>
                    <a:cubicBezTo>
                      <a:pt x="140903" y="193336"/>
                      <a:pt x="142337" y="196558"/>
                      <a:pt x="142696" y="199781"/>
                    </a:cubicBezTo>
                    <a:cubicBezTo>
                      <a:pt x="150226" y="248115"/>
                      <a:pt x="191462" y="295733"/>
                      <a:pt x="226243" y="295733"/>
                    </a:cubicBezTo>
                    <a:cubicBezTo>
                      <a:pt x="267479" y="295733"/>
                      <a:pt x="308356" y="244176"/>
                      <a:pt x="315886" y="199781"/>
                    </a:cubicBezTo>
                    <a:cubicBezTo>
                      <a:pt x="316245" y="196558"/>
                      <a:pt x="317679" y="193336"/>
                      <a:pt x="319830" y="191188"/>
                    </a:cubicBezTo>
                    <a:cubicBezTo>
                      <a:pt x="322340" y="188682"/>
                      <a:pt x="323775" y="185101"/>
                      <a:pt x="324492" y="180805"/>
                    </a:cubicBezTo>
                    <a:lnTo>
                      <a:pt x="324850" y="180089"/>
                    </a:lnTo>
                    <a:cubicBezTo>
                      <a:pt x="327719" y="169706"/>
                      <a:pt x="328077" y="163262"/>
                      <a:pt x="328077" y="159323"/>
                    </a:cubicBezTo>
                    <a:close/>
                    <a:moveTo>
                      <a:pt x="215127" y="104187"/>
                    </a:moveTo>
                    <a:cubicBezTo>
                      <a:pt x="213693" y="104187"/>
                      <a:pt x="212617" y="105261"/>
                      <a:pt x="212976" y="106693"/>
                    </a:cubicBezTo>
                    <a:cubicBezTo>
                      <a:pt x="212976" y="106693"/>
                      <a:pt x="212976" y="106693"/>
                      <a:pt x="212976" y="107051"/>
                    </a:cubicBezTo>
                    <a:lnTo>
                      <a:pt x="216203" y="104187"/>
                    </a:lnTo>
                    <a:cubicBezTo>
                      <a:pt x="215844" y="104187"/>
                      <a:pt x="215486" y="104187"/>
                      <a:pt x="215127" y="104187"/>
                    </a:cubicBezTo>
                    <a:close/>
                    <a:moveTo>
                      <a:pt x="190027" y="99532"/>
                    </a:moveTo>
                    <a:cubicBezTo>
                      <a:pt x="188593" y="99174"/>
                      <a:pt x="187876" y="99890"/>
                      <a:pt x="188234" y="101322"/>
                    </a:cubicBezTo>
                    <a:cubicBezTo>
                      <a:pt x="192179" y="111347"/>
                      <a:pt x="200426" y="119224"/>
                      <a:pt x="210466" y="123162"/>
                    </a:cubicBezTo>
                    <a:cubicBezTo>
                      <a:pt x="211900" y="123878"/>
                      <a:pt x="212617" y="122804"/>
                      <a:pt x="211900" y="121372"/>
                    </a:cubicBezTo>
                    <a:lnTo>
                      <a:pt x="211183" y="121014"/>
                    </a:lnTo>
                    <a:lnTo>
                      <a:pt x="202219" y="114928"/>
                    </a:lnTo>
                    <a:lnTo>
                      <a:pt x="209032" y="109915"/>
                    </a:lnTo>
                    <a:cubicBezTo>
                      <a:pt x="208673" y="108483"/>
                      <a:pt x="208673" y="107409"/>
                      <a:pt x="208314" y="106335"/>
                    </a:cubicBezTo>
                    <a:cubicBezTo>
                      <a:pt x="208314" y="104903"/>
                      <a:pt x="206880" y="103471"/>
                      <a:pt x="205087" y="103113"/>
                    </a:cubicBezTo>
                    <a:cubicBezTo>
                      <a:pt x="199709" y="102397"/>
                      <a:pt x="194330" y="100964"/>
                      <a:pt x="190027" y="99532"/>
                    </a:cubicBezTo>
                    <a:close/>
                    <a:moveTo>
                      <a:pt x="211183" y="90940"/>
                    </a:moveTo>
                    <a:cubicBezTo>
                      <a:pt x="211542" y="93088"/>
                      <a:pt x="211542" y="94878"/>
                      <a:pt x="211542" y="97026"/>
                    </a:cubicBezTo>
                    <a:cubicBezTo>
                      <a:pt x="211900" y="98458"/>
                      <a:pt x="212976" y="99890"/>
                      <a:pt x="214769" y="99890"/>
                    </a:cubicBezTo>
                    <a:cubicBezTo>
                      <a:pt x="217637" y="100248"/>
                      <a:pt x="220864" y="100248"/>
                      <a:pt x="224450" y="100248"/>
                    </a:cubicBezTo>
                    <a:cubicBezTo>
                      <a:pt x="224809" y="100248"/>
                      <a:pt x="225167" y="100248"/>
                      <a:pt x="225167" y="100248"/>
                    </a:cubicBezTo>
                    <a:lnTo>
                      <a:pt x="225884" y="99890"/>
                    </a:lnTo>
                    <a:lnTo>
                      <a:pt x="212976" y="92014"/>
                    </a:lnTo>
                    <a:cubicBezTo>
                      <a:pt x="212259" y="91656"/>
                      <a:pt x="211900" y="91298"/>
                      <a:pt x="211183" y="90940"/>
                    </a:cubicBezTo>
                    <a:close/>
                    <a:moveTo>
                      <a:pt x="243813" y="75902"/>
                    </a:moveTo>
                    <a:cubicBezTo>
                      <a:pt x="242379" y="75544"/>
                      <a:pt x="241303" y="76618"/>
                      <a:pt x="241303" y="78051"/>
                    </a:cubicBezTo>
                    <a:cubicBezTo>
                      <a:pt x="241303" y="79125"/>
                      <a:pt x="241303" y="79841"/>
                      <a:pt x="241303" y="80915"/>
                    </a:cubicBezTo>
                    <a:lnTo>
                      <a:pt x="243813" y="81631"/>
                    </a:lnTo>
                    <a:lnTo>
                      <a:pt x="249192" y="76618"/>
                    </a:lnTo>
                    <a:cubicBezTo>
                      <a:pt x="247399" y="76260"/>
                      <a:pt x="245606" y="75902"/>
                      <a:pt x="243813" y="75902"/>
                    </a:cubicBezTo>
                    <a:close/>
                    <a:moveTo>
                      <a:pt x="204729" y="75902"/>
                    </a:moveTo>
                    <a:cubicBezTo>
                      <a:pt x="198274" y="76976"/>
                      <a:pt x="192896" y="78409"/>
                      <a:pt x="188952" y="80199"/>
                    </a:cubicBezTo>
                    <a:cubicBezTo>
                      <a:pt x="187517" y="80557"/>
                      <a:pt x="186083" y="82705"/>
                      <a:pt x="186083" y="84137"/>
                    </a:cubicBezTo>
                    <a:cubicBezTo>
                      <a:pt x="185724" y="85211"/>
                      <a:pt x="185724" y="86285"/>
                      <a:pt x="185724" y="87359"/>
                    </a:cubicBezTo>
                    <a:cubicBezTo>
                      <a:pt x="185724" y="88433"/>
                      <a:pt x="185724" y="89507"/>
                      <a:pt x="186083" y="90224"/>
                    </a:cubicBezTo>
                    <a:cubicBezTo>
                      <a:pt x="186083" y="92014"/>
                      <a:pt x="187517" y="93804"/>
                      <a:pt x="188952" y="94520"/>
                    </a:cubicBezTo>
                    <a:cubicBezTo>
                      <a:pt x="192896" y="96310"/>
                      <a:pt x="198274" y="97742"/>
                      <a:pt x="204729" y="98816"/>
                    </a:cubicBezTo>
                    <a:cubicBezTo>
                      <a:pt x="206163" y="99174"/>
                      <a:pt x="207597" y="98100"/>
                      <a:pt x="207239" y="96310"/>
                    </a:cubicBezTo>
                    <a:cubicBezTo>
                      <a:pt x="207239" y="93446"/>
                      <a:pt x="206880" y="90224"/>
                      <a:pt x="206880" y="87359"/>
                    </a:cubicBezTo>
                    <a:cubicBezTo>
                      <a:pt x="206880" y="84137"/>
                      <a:pt x="207239" y="81273"/>
                      <a:pt x="207239" y="78051"/>
                    </a:cubicBezTo>
                    <a:cubicBezTo>
                      <a:pt x="207597" y="76618"/>
                      <a:pt x="206163" y="75544"/>
                      <a:pt x="204729" y="75902"/>
                    </a:cubicBezTo>
                    <a:close/>
                    <a:moveTo>
                      <a:pt x="214769" y="74470"/>
                    </a:moveTo>
                    <a:cubicBezTo>
                      <a:pt x="212976" y="74828"/>
                      <a:pt x="211900" y="76260"/>
                      <a:pt x="211542" y="77693"/>
                    </a:cubicBezTo>
                    <a:cubicBezTo>
                      <a:pt x="211542" y="78409"/>
                      <a:pt x="211542" y="78767"/>
                      <a:pt x="211542" y="79483"/>
                    </a:cubicBezTo>
                    <a:cubicBezTo>
                      <a:pt x="211542" y="79483"/>
                      <a:pt x="211900" y="79125"/>
                      <a:pt x="212259" y="79125"/>
                    </a:cubicBezTo>
                    <a:lnTo>
                      <a:pt x="216203" y="75902"/>
                    </a:lnTo>
                    <a:cubicBezTo>
                      <a:pt x="217279" y="75186"/>
                      <a:pt x="218354" y="74470"/>
                      <a:pt x="219430" y="74470"/>
                    </a:cubicBezTo>
                    <a:cubicBezTo>
                      <a:pt x="217637" y="74470"/>
                      <a:pt x="216203" y="74470"/>
                      <a:pt x="214769" y="74470"/>
                    </a:cubicBezTo>
                    <a:close/>
                    <a:moveTo>
                      <a:pt x="224092" y="74112"/>
                    </a:moveTo>
                    <a:cubicBezTo>
                      <a:pt x="224450" y="74470"/>
                      <a:pt x="224809" y="74470"/>
                      <a:pt x="225167" y="74470"/>
                    </a:cubicBezTo>
                    <a:lnTo>
                      <a:pt x="237000" y="79125"/>
                    </a:lnTo>
                    <a:cubicBezTo>
                      <a:pt x="237000" y="78767"/>
                      <a:pt x="237000" y="78051"/>
                      <a:pt x="237000" y="77693"/>
                    </a:cubicBezTo>
                    <a:cubicBezTo>
                      <a:pt x="237000" y="76260"/>
                      <a:pt x="235566" y="74828"/>
                      <a:pt x="234132" y="74470"/>
                    </a:cubicBezTo>
                    <a:cubicBezTo>
                      <a:pt x="230904" y="74470"/>
                      <a:pt x="227677" y="74112"/>
                      <a:pt x="224450" y="74112"/>
                    </a:cubicBezTo>
                    <a:close/>
                    <a:moveTo>
                      <a:pt x="264610" y="71606"/>
                    </a:moveTo>
                    <a:cubicBezTo>
                      <a:pt x="262100" y="71248"/>
                      <a:pt x="258514" y="72680"/>
                      <a:pt x="255646" y="75544"/>
                    </a:cubicBezTo>
                    <a:lnTo>
                      <a:pt x="243813" y="86643"/>
                    </a:lnTo>
                    <a:lnTo>
                      <a:pt x="222299" y="78409"/>
                    </a:lnTo>
                    <a:cubicBezTo>
                      <a:pt x="220864" y="77693"/>
                      <a:pt x="219430" y="78051"/>
                      <a:pt x="218354" y="78767"/>
                    </a:cubicBezTo>
                    <a:lnTo>
                      <a:pt x="214052" y="81989"/>
                    </a:lnTo>
                    <a:cubicBezTo>
                      <a:pt x="213334" y="82705"/>
                      <a:pt x="212976" y="83779"/>
                      <a:pt x="212976" y="84495"/>
                    </a:cubicBezTo>
                    <a:cubicBezTo>
                      <a:pt x="212976" y="85569"/>
                      <a:pt x="213334" y="86285"/>
                      <a:pt x="214410" y="86643"/>
                    </a:cubicBezTo>
                    <a:lnTo>
                      <a:pt x="232697" y="97742"/>
                    </a:lnTo>
                    <a:lnTo>
                      <a:pt x="222299" y="108483"/>
                    </a:lnTo>
                    <a:lnTo>
                      <a:pt x="222299" y="108841"/>
                    </a:lnTo>
                    <a:lnTo>
                      <a:pt x="216920" y="108125"/>
                    </a:lnTo>
                    <a:lnTo>
                      <a:pt x="209749" y="113854"/>
                    </a:lnTo>
                    <a:lnTo>
                      <a:pt x="211900" y="115286"/>
                    </a:lnTo>
                    <a:lnTo>
                      <a:pt x="216920" y="117792"/>
                    </a:lnTo>
                    <a:cubicBezTo>
                      <a:pt x="215844" y="120298"/>
                      <a:pt x="216203" y="122088"/>
                      <a:pt x="217279" y="123162"/>
                    </a:cubicBezTo>
                    <a:cubicBezTo>
                      <a:pt x="217637" y="123878"/>
                      <a:pt x="218354" y="124236"/>
                      <a:pt x="219430" y="124236"/>
                    </a:cubicBezTo>
                    <a:cubicBezTo>
                      <a:pt x="220506" y="124236"/>
                      <a:pt x="221582" y="123878"/>
                      <a:pt x="222299" y="123520"/>
                    </a:cubicBezTo>
                    <a:lnTo>
                      <a:pt x="224809" y="127817"/>
                    </a:lnTo>
                    <a:cubicBezTo>
                      <a:pt x="224809" y="128175"/>
                      <a:pt x="225167" y="128175"/>
                      <a:pt x="225167" y="128533"/>
                    </a:cubicBezTo>
                    <a:lnTo>
                      <a:pt x="226602" y="130323"/>
                    </a:lnTo>
                    <a:lnTo>
                      <a:pt x="232339" y="123162"/>
                    </a:lnTo>
                    <a:lnTo>
                      <a:pt x="231622" y="118150"/>
                    </a:lnTo>
                    <a:lnTo>
                      <a:pt x="242737" y="107767"/>
                    </a:lnTo>
                    <a:lnTo>
                      <a:pt x="253494" y="126027"/>
                    </a:lnTo>
                    <a:cubicBezTo>
                      <a:pt x="254570" y="127817"/>
                      <a:pt x="257080" y="127817"/>
                      <a:pt x="258156" y="126385"/>
                    </a:cubicBezTo>
                    <a:lnTo>
                      <a:pt x="261383" y="122088"/>
                    </a:lnTo>
                    <a:cubicBezTo>
                      <a:pt x="262459" y="121014"/>
                      <a:pt x="262459" y="119582"/>
                      <a:pt x="262100" y="118150"/>
                    </a:cubicBezTo>
                    <a:lnTo>
                      <a:pt x="253853" y="96668"/>
                    </a:lnTo>
                    <a:lnTo>
                      <a:pt x="264969" y="84853"/>
                    </a:lnTo>
                    <a:cubicBezTo>
                      <a:pt x="267120" y="82347"/>
                      <a:pt x="269272" y="78409"/>
                      <a:pt x="268554" y="75902"/>
                    </a:cubicBezTo>
                    <a:cubicBezTo>
                      <a:pt x="268554" y="74828"/>
                      <a:pt x="267837" y="74112"/>
                      <a:pt x="267120" y="73396"/>
                    </a:cubicBezTo>
                    <a:lnTo>
                      <a:pt x="267120" y="73038"/>
                    </a:lnTo>
                    <a:cubicBezTo>
                      <a:pt x="266403" y="72322"/>
                      <a:pt x="265327" y="71964"/>
                      <a:pt x="264610" y="71606"/>
                    </a:cubicBezTo>
                    <a:close/>
                    <a:moveTo>
                      <a:pt x="238434" y="51556"/>
                    </a:moveTo>
                    <a:cubicBezTo>
                      <a:pt x="237000" y="50840"/>
                      <a:pt x="236283" y="51556"/>
                      <a:pt x="236642" y="52988"/>
                    </a:cubicBezTo>
                    <a:cubicBezTo>
                      <a:pt x="238076" y="57643"/>
                      <a:pt x="239510" y="62655"/>
                      <a:pt x="240227" y="68026"/>
                    </a:cubicBezTo>
                    <a:cubicBezTo>
                      <a:pt x="240586" y="69816"/>
                      <a:pt x="242020" y="71248"/>
                      <a:pt x="243454" y="71248"/>
                    </a:cubicBezTo>
                    <a:cubicBezTo>
                      <a:pt x="246682" y="71964"/>
                      <a:pt x="249909" y="72680"/>
                      <a:pt x="252777" y="73396"/>
                    </a:cubicBezTo>
                    <a:lnTo>
                      <a:pt x="253136" y="72680"/>
                    </a:lnTo>
                    <a:cubicBezTo>
                      <a:pt x="254570" y="71606"/>
                      <a:pt x="256363" y="70174"/>
                      <a:pt x="258514" y="69100"/>
                    </a:cubicBezTo>
                    <a:cubicBezTo>
                      <a:pt x="254212" y="61223"/>
                      <a:pt x="247040" y="54779"/>
                      <a:pt x="238434" y="51556"/>
                    </a:cubicBezTo>
                    <a:close/>
                    <a:moveTo>
                      <a:pt x="210466" y="51556"/>
                    </a:moveTo>
                    <a:cubicBezTo>
                      <a:pt x="200426" y="55137"/>
                      <a:pt x="192179" y="63371"/>
                      <a:pt x="188234" y="73396"/>
                    </a:cubicBezTo>
                    <a:cubicBezTo>
                      <a:pt x="187876" y="74828"/>
                      <a:pt x="188593" y="75544"/>
                      <a:pt x="190027" y="74828"/>
                    </a:cubicBezTo>
                    <a:cubicBezTo>
                      <a:pt x="194689" y="73396"/>
                      <a:pt x="199709" y="72322"/>
                      <a:pt x="205087" y="71248"/>
                    </a:cubicBezTo>
                    <a:cubicBezTo>
                      <a:pt x="206880" y="71248"/>
                      <a:pt x="208314" y="69816"/>
                      <a:pt x="208314" y="68026"/>
                    </a:cubicBezTo>
                    <a:cubicBezTo>
                      <a:pt x="209390" y="62655"/>
                      <a:pt x="210466" y="57643"/>
                      <a:pt x="211900" y="52988"/>
                    </a:cubicBezTo>
                    <a:cubicBezTo>
                      <a:pt x="212617" y="51556"/>
                      <a:pt x="211900" y="50840"/>
                      <a:pt x="210466" y="51556"/>
                    </a:cubicBezTo>
                    <a:close/>
                    <a:moveTo>
                      <a:pt x="224450" y="48692"/>
                    </a:moveTo>
                    <a:cubicBezTo>
                      <a:pt x="223374" y="48692"/>
                      <a:pt x="222299" y="48692"/>
                      <a:pt x="221223" y="49050"/>
                    </a:cubicBezTo>
                    <a:cubicBezTo>
                      <a:pt x="219789" y="49050"/>
                      <a:pt x="217637" y="50482"/>
                      <a:pt x="217279" y="51914"/>
                    </a:cubicBezTo>
                    <a:cubicBezTo>
                      <a:pt x="215486" y="55853"/>
                      <a:pt x="213693" y="61223"/>
                      <a:pt x="212976" y="67668"/>
                    </a:cubicBezTo>
                    <a:cubicBezTo>
                      <a:pt x="212617" y="69100"/>
                      <a:pt x="213693" y="70532"/>
                      <a:pt x="215127" y="70174"/>
                    </a:cubicBezTo>
                    <a:cubicBezTo>
                      <a:pt x="218354" y="70174"/>
                      <a:pt x="221223" y="69816"/>
                      <a:pt x="224450" y="69816"/>
                    </a:cubicBezTo>
                    <a:cubicBezTo>
                      <a:pt x="227319" y="69816"/>
                      <a:pt x="230546" y="70174"/>
                      <a:pt x="233414" y="70174"/>
                    </a:cubicBezTo>
                    <a:cubicBezTo>
                      <a:pt x="235207" y="70532"/>
                      <a:pt x="236283" y="69100"/>
                      <a:pt x="235924" y="67668"/>
                    </a:cubicBezTo>
                    <a:cubicBezTo>
                      <a:pt x="234849" y="61223"/>
                      <a:pt x="233414" y="55853"/>
                      <a:pt x="231622" y="51914"/>
                    </a:cubicBezTo>
                    <a:cubicBezTo>
                      <a:pt x="230904" y="50482"/>
                      <a:pt x="229112" y="49050"/>
                      <a:pt x="227319" y="49050"/>
                    </a:cubicBezTo>
                    <a:cubicBezTo>
                      <a:pt x="226602" y="48692"/>
                      <a:pt x="225526" y="48692"/>
                      <a:pt x="224450" y="48692"/>
                    </a:cubicBezTo>
                    <a:close/>
                    <a:moveTo>
                      <a:pt x="229829" y="0"/>
                    </a:moveTo>
                    <a:cubicBezTo>
                      <a:pt x="319830" y="0"/>
                      <a:pt x="392979" y="20408"/>
                      <a:pt x="392979" y="45470"/>
                    </a:cubicBezTo>
                    <a:cubicBezTo>
                      <a:pt x="392979" y="58359"/>
                      <a:pt x="374333" y="69816"/>
                      <a:pt x="344572" y="78051"/>
                    </a:cubicBezTo>
                    <a:lnTo>
                      <a:pt x="346723" y="84495"/>
                    </a:lnTo>
                    <a:cubicBezTo>
                      <a:pt x="369672" y="88433"/>
                      <a:pt x="378278" y="93088"/>
                      <a:pt x="378278" y="101681"/>
                    </a:cubicBezTo>
                    <a:cubicBezTo>
                      <a:pt x="378278" y="109557"/>
                      <a:pt x="371106" y="114570"/>
                      <a:pt x="352460" y="117792"/>
                    </a:cubicBezTo>
                    <a:cubicBezTo>
                      <a:pt x="354612" y="120656"/>
                      <a:pt x="362500" y="133903"/>
                      <a:pt x="342062" y="150373"/>
                    </a:cubicBezTo>
                    <a:cubicBezTo>
                      <a:pt x="344930" y="159323"/>
                      <a:pt x="342420" y="172928"/>
                      <a:pt x="339552" y="183669"/>
                    </a:cubicBezTo>
                    <a:cubicBezTo>
                      <a:pt x="338117" y="191188"/>
                      <a:pt x="335249" y="197275"/>
                      <a:pt x="330946" y="201571"/>
                    </a:cubicBezTo>
                    <a:cubicBezTo>
                      <a:pt x="330946" y="201213"/>
                      <a:pt x="330946" y="201929"/>
                      <a:pt x="330587" y="202287"/>
                    </a:cubicBezTo>
                    <a:cubicBezTo>
                      <a:pt x="321982" y="253485"/>
                      <a:pt x="276802" y="310770"/>
                      <a:pt x="226243" y="310770"/>
                    </a:cubicBezTo>
                    <a:cubicBezTo>
                      <a:pt x="183214" y="310770"/>
                      <a:pt x="136241" y="258856"/>
                      <a:pt x="127636" y="202287"/>
                    </a:cubicBezTo>
                    <a:cubicBezTo>
                      <a:pt x="127636" y="201571"/>
                      <a:pt x="127636" y="201571"/>
                      <a:pt x="127277" y="200855"/>
                    </a:cubicBezTo>
                    <a:cubicBezTo>
                      <a:pt x="122974" y="196558"/>
                      <a:pt x="120106" y="190472"/>
                      <a:pt x="118671" y="181879"/>
                    </a:cubicBezTo>
                    <a:cubicBezTo>
                      <a:pt x="116520" y="174003"/>
                      <a:pt x="114010" y="160755"/>
                      <a:pt x="116520" y="151447"/>
                    </a:cubicBezTo>
                    <a:cubicBezTo>
                      <a:pt x="107914" y="144644"/>
                      <a:pt x="102894" y="137125"/>
                      <a:pt x="102894" y="128891"/>
                    </a:cubicBezTo>
                    <a:cubicBezTo>
                      <a:pt x="102894" y="124952"/>
                      <a:pt x="104328" y="121014"/>
                      <a:pt x="106480" y="117076"/>
                    </a:cubicBezTo>
                    <a:cubicBezTo>
                      <a:pt x="91061" y="113495"/>
                      <a:pt x="84966" y="109199"/>
                      <a:pt x="84966" y="101681"/>
                    </a:cubicBezTo>
                    <a:cubicBezTo>
                      <a:pt x="84966" y="93804"/>
                      <a:pt x="92496" y="88791"/>
                      <a:pt x="113293" y="85211"/>
                    </a:cubicBezTo>
                    <a:lnTo>
                      <a:pt x="115444" y="78051"/>
                    </a:lnTo>
                    <a:cubicBezTo>
                      <a:pt x="85683" y="69816"/>
                      <a:pt x="67037" y="58359"/>
                      <a:pt x="67037" y="45470"/>
                    </a:cubicBezTo>
                    <a:cubicBezTo>
                      <a:pt x="67037" y="20408"/>
                      <a:pt x="139827" y="0"/>
                      <a:pt x="2298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80" name="íslïḑê"/>
            <p:cNvSpPr/>
            <p:nvPr/>
          </p:nvSpPr>
          <p:spPr bwMode="auto">
            <a:xfrm>
              <a:off x="8519732" y="3034154"/>
              <a:ext cx="2999168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81" name="iŝľiḓê"/>
            <p:cNvSpPr txBox="1"/>
            <p:nvPr/>
          </p:nvSpPr>
          <p:spPr bwMode="auto">
            <a:xfrm>
              <a:off x="8519732" y="2492463"/>
              <a:ext cx="2999168" cy="54169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  <a:endParaRPr lang="en-US" altLang="zh-CN" sz="2000" b="1" dirty="0"/>
            </a:p>
          </p:txBody>
        </p:sp>
        <p:sp>
          <p:nvSpPr>
            <p:cNvPr id="82" name="íṥļïḓé"/>
            <p:cNvSpPr/>
            <p:nvPr/>
          </p:nvSpPr>
          <p:spPr bwMode="auto">
            <a:xfrm>
              <a:off x="8519732" y="3929690"/>
              <a:ext cx="2999168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401714" y="1483867"/>
            <a:ext cx="4340570" cy="419099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Subtitle here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3471538" y="2042759"/>
            <a:ext cx="2185337" cy="186278"/>
          </a:xfrm>
        </p:spPr>
        <p:txBody>
          <a:bodyPr/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Speaker name and title</a:t>
            </a:r>
            <a:endParaRPr lang="en-US" altLang="zh-CN" sz="1100" dirty="0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3471538" y="2274173"/>
            <a:ext cx="2185337" cy="186278"/>
          </a:xfrm>
        </p:spPr>
        <p:txBody>
          <a:bodyPr/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www.islide.cc</a:t>
            </a:r>
            <a:endParaRPr lang="en-US" alt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1720" y="1006475"/>
            <a:ext cx="7019925" cy="483235"/>
          </a:xfrm>
        </p:spPr>
        <p:txBody>
          <a:bodyPr>
            <a:normAutofit fontScale="90000"/>
          </a:bodyPr>
          <a:p>
            <a:r>
              <a:rPr lang="zh-CN" altLang="en-US"/>
              <a:t>利用的信息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/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3765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91" name="iṥḻîdè"/>
          <p:cNvSpPr/>
          <p:nvPr/>
        </p:nvSpPr>
        <p:spPr>
          <a:xfrm>
            <a:off x="2031862" y="1891480"/>
            <a:ext cx="814912" cy="814910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38100" cap="flat">
            <a:solidFill>
              <a:schemeClr val="bg1"/>
            </a:solidFill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defRPr sz="3200"/>
            </a:pPr>
            <a:endParaRPr sz="1600"/>
          </a:p>
        </p:txBody>
      </p:sp>
      <p:sp>
        <p:nvSpPr>
          <p:cNvPr id="19" name="íSļîďé"/>
          <p:cNvSpPr/>
          <p:nvPr/>
        </p:nvSpPr>
        <p:spPr>
          <a:xfrm>
            <a:off x="2240280" y="2145665"/>
            <a:ext cx="397510" cy="349885"/>
          </a:xfrm>
          <a:custGeom>
            <a:avLst/>
            <a:gdLst>
              <a:gd name="T0" fmla="*/ 4066 w 4783"/>
              <a:gd name="T1" fmla="*/ 0 h 3698"/>
              <a:gd name="T2" fmla="*/ 3436 w 4783"/>
              <a:gd name="T3" fmla="*/ 630 h 3698"/>
              <a:gd name="T4" fmla="*/ 0 w 4783"/>
              <a:gd name="T5" fmla="*/ 630 h 3698"/>
              <a:gd name="T6" fmla="*/ 584 w 4783"/>
              <a:gd name="T7" fmla="*/ 1490 h 3698"/>
              <a:gd name="T8" fmla="*/ 2600 w 4783"/>
              <a:gd name="T9" fmla="*/ 1490 h 3698"/>
              <a:gd name="T10" fmla="*/ 2600 w 4783"/>
              <a:gd name="T11" fmla="*/ 1651 h 3698"/>
              <a:gd name="T12" fmla="*/ 693 w 4783"/>
              <a:gd name="T13" fmla="*/ 1651 h 3698"/>
              <a:gd name="T14" fmla="*/ 1239 w 4783"/>
              <a:gd name="T15" fmla="*/ 2450 h 3698"/>
              <a:gd name="T16" fmla="*/ 2878 w 4783"/>
              <a:gd name="T17" fmla="*/ 2450 h 3698"/>
              <a:gd name="T18" fmla="*/ 2709 w 4783"/>
              <a:gd name="T19" fmla="*/ 2999 h 3698"/>
              <a:gd name="T20" fmla="*/ 1377 w 4783"/>
              <a:gd name="T21" fmla="*/ 2999 h 3698"/>
              <a:gd name="T22" fmla="*/ 1377 w 4783"/>
              <a:gd name="T23" fmla="*/ 3001 h 3698"/>
              <a:gd name="T24" fmla="*/ 1054 w 4783"/>
              <a:gd name="T25" fmla="*/ 3348 h 3698"/>
              <a:gd name="T26" fmla="*/ 1404 w 4783"/>
              <a:gd name="T27" fmla="*/ 3698 h 3698"/>
              <a:gd name="T28" fmla="*/ 1753 w 4783"/>
              <a:gd name="T29" fmla="*/ 3348 h 3698"/>
              <a:gd name="T30" fmla="*/ 1697 w 4783"/>
              <a:gd name="T31" fmla="*/ 3160 h 3698"/>
              <a:gd name="T32" fmla="*/ 2282 w 4783"/>
              <a:gd name="T33" fmla="*/ 3160 h 3698"/>
              <a:gd name="T34" fmla="*/ 2226 w 4783"/>
              <a:gd name="T35" fmla="*/ 3348 h 3698"/>
              <a:gd name="T36" fmla="*/ 2576 w 4783"/>
              <a:gd name="T37" fmla="*/ 3698 h 3698"/>
              <a:gd name="T38" fmla="*/ 2925 w 4783"/>
              <a:gd name="T39" fmla="*/ 3348 h 3698"/>
              <a:gd name="T40" fmla="*/ 2840 w 4783"/>
              <a:gd name="T41" fmla="*/ 3122 h 3698"/>
              <a:gd name="T42" fmla="*/ 3582 w 4783"/>
              <a:gd name="T43" fmla="*/ 713 h 3698"/>
              <a:gd name="T44" fmla="*/ 4133 w 4783"/>
              <a:gd name="T45" fmla="*/ 162 h 3698"/>
              <a:gd name="T46" fmla="*/ 4783 w 4783"/>
              <a:gd name="T47" fmla="*/ 162 h 3698"/>
              <a:gd name="T48" fmla="*/ 4783 w 4783"/>
              <a:gd name="T49" fmla="*/ 0 h 3698"/>
              <a:gd name="T50" fmla="*/ 4066 w 4783"/>
              <a:gd name="T51" fmla="*/ 0 h 3698"/>
              <a:gd name="T52" fmla="*/ 1404 w 4783"/>
              <a:gd name="T53" fmla="*/ 3537 h 3698"/>
              <a:gd name="T54" fmla="*/ 1215 w 4783"/>
              <a:gd name="T55" fmla="*/ 3348 h 3698"/>
              <a:gd name="T56" fmla="*/ 1404 w 4783"/>
              <a:gd name="T57" fmla="*/ 3160 h 3698"/>
              <a:gd name="T58" fmla="*/ 1592 w 4783"/>
              <a:gd name="T59" fmla="*/ 3348 h 3698"/>
              <a:gd name="T60" fmla="*/ 1404 w 4783"/>
              <a:gd name="T61" fmla="*/ 3537 h 3698"/>
              <a:gd name="T62" fmla="*/ 2575 w 4783"/>
              <a:gd name="T63" fmla="*/ 3537 h 3698"/>
              <a:gd name="T64" fmla="*/ 2387 w 4783"/>
              <a:gd name="T65" fmla="*/ 3348 h 3698"/>
              <a:gd name="T66" fmla="*/ 2575 w 4783"/>
              <a:gd name="T67" fmla="*/ 3160 h 3698"/>
              <a:gd name="T68" fmla="*/ 2764 w 4783"/>
              <a:gd name="T69" fmla="*/ 3348 h 3698"/>
              <a:gd name="T70" fmla="*/ 2575 w 4783"/>
              <a:gd name="T71" fmla="*/ 3537 h 3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783" h="3698">
                <a:moveTo>
                  <a:pt x="4066" y="0"/>
                </a:moveTo>
                <a:lnTo>
                  <a:pt x="3436" y="630"/>
                </a:lnTo>
                <a:lnTo>
                  <a:pt x="0" y="630"/>
                </a:lnTo>
                <a:lnTo>
                  <a:pt x="584" y="1490"/>
                </a:lnTo>
                <a:lnTo>
                  <a:pt x="2600" y="1490"/>
                </a:lnTo>
                <a:lnTo>
                  <a:pt x="2600" y="1651"/>
                </a:lnTo>
                <a:lnTo>
                  <a:pt x="693" y="1651"/>
                </a:lnTo>
                <a:lnTo>
                  <a:pt x="1239" y="2450"/>
                </a:lnTo>
                <a:lnTo>
                  <a:pt x="2878" y="2450"/>
                </a:lnTo>
                <a:lnTo>
                  <a:pt x="2709" y="2999"/>
                </a:lnTo>
                <a:lnTo>
                  <a:pt x="1377" y="2999"/>
                </a:lnTo>
                <a:lnTo>
                  <a:pt x="1377" y="3001"/>
                </a:lnTo>
                <a:cubicBezTo>
                  <a:pt x="1196" y="3015"/>
                  <a:pt x="1054" y="3165"/>
                  <a:pt x="1054" y="3348"/>
                </a:cubicBezTo>
                <a:cubicBezTo>
                  <a:pt x="1054" y="3541"/>
                  <a:pt x="1211" y="3698"/>
                  <a:pt x="1404" y="3698"/>
                </a:cubicBezTo>
                <a:cubicBezTo>
                  <a:pt x="1596" y="3698"/>
                  <a:pt x="1753" y="3541"/>
                  <a:pt x="1753" y="3348"/>
                </a:cubicBezTo>
                <a:cubicBezTo>
                  <a:pt x="1753" y="3279"/>
                  <a:pt x="1732" y="3214"/>
                  <a:pt x="1697" y="3160"/>
                </a:cubicBezTo>
                <a:lnTo>
                  <a:pt x="2282" y="3160"/>
                </a:lnTo>
                <a:cubicBezTo>
                  <a:pt x="2247" y="3214"/>
                  <a:pt x="2226" y="3279"/>
                  <a:pt x="2226" y="3348"/>
                </a:cubicBezTo>
                <a:cubicBezTo>
                  <a:pt x="2226" y="3541"/>
                  <a:pt x="2383" y="3698"/>
                  <a:pt x="2576" y="3698"/>
                </a:cubicBezTo>
                <a:cubicBezTo>
                  <a:pt x="2768" y="3698"/>
                  <a:pt x="2925" y="3541"/>
                  <a:pt x="2925" y="3348"/>
                </a:cubicBezTo>
                <a:cubicBezTo>
                  <a:pt x="2925" y="3262"/>
                  <a:pt x="2893" y="3183"/>
                  <a:pt x="2840" y="3122"/>
                </a:cubicBezTo>
                <a:lnTo>
                  <a:pt x="3582" y="713"/>
                </a:lnTo>
                <a:lnTo>
                  <a:pt x="4133" y="162"/>
                </a:lnTo>
                <a:lnTo>
                  <a:pt x="4783" y="162"/>
                </a:lnTo>
                <a:lnTo>
                  <a:pt x="4783" y="0"/>
                </a:lnTo>
                <a:lnTo>
                  <a:pt x="4066" y="0"/>
                </a:lnTo>
                <a:close/>
                <a:moveTo>
                  <a:pt x="1404" y="3537"/>
                </a:moveTo>
                <a:cubicBezTo>
                  <a:pt x="1300" y="3537"/>
                  <a:pt x="1215" y="3452"/>
                  <a:pt x="1215" y="3348"/>
                </a:cubicBezTo>
                <a:cubicBezTo>
                  <a:pt x="1215" y="3245"/>
                  <a:pt x="1300" y="3160"/>
                  <a:pt x="1404" y="3160"/>
                </a:cubicBezTo>
                <a:cubicBezTo>
                  <a:pt x="1507" y="3160"/>
                  <a:pt x="1592" y="3245"/>
                  <a:pt x="1592" y="3348"/>
                </a:cubicBezTo>
                <a:cubicBezTo>
                  <a:pt x="1592" y="3452"/>
                  <a:pt x="1507" y="3537"/>
                  <a:pt x="1404" y="3537"/>
                </a:cubicBezTo>
                <a:close/>
                <a:moveTo>
                  <a:pt x="2575" y="3537"/>
                </a:moveTo>
                <a:cubicBezTo>
                  <a:pt x="2472" y="3537"/>
                  <a:pt x="2387" y="3452"/>
                  <a:pt x="2387" y="3348"/>
                </a:cubicBezTo>
                <a:cubicBezTo>
                  <a:pt x="2387" y="3245"/>
                  <a:pt x="2472" y="3160"/>
                  <a:pt x="2575" y="3160"/>
                </a:cubicBezTo>
                <a:cubicBezTo>
                  <a:pt x="2679" y="3160"/>
                  <a:pt x="2764" y="3245"/>
                  <a:pt x="2764" y="3348"/>
                </a:cubicBezTo>
                <a:cubicBezTo>
                  <a:pt x="2764" y="3452"/>
                  <a:pt x="2679" y="3537"/>
                  <a:pt x="2575" y="3537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/>
          </a:p>
        </p:txBody>
      </p:sp>
      <p:sp>
        <p:nvSpPr>
          <p:cNvPr id="20" name="ïṣḻídê"/>
          <p:cNvSpPr/>
          <p:nvPr/>
        </p:nvSpPr>
        <p:spPr bwMode="auto">
          <a:xfrm>
            <a:off x="3789045" y="1946308"/>
            <a:ext cx="1741170" cy="2501265"/>
          </a:xfrm>
          <a:custGeom>
            <a:avLst/>
            <a:gdLst>
              <a:gd name="connsiteX0" fmla="*/ 102172 w 302980"/>
              <a:gd name="connsiteY0" fmla="*/ 160819 h 607568"/>
              <a:gd name="connsiteX1" fmla="*/ 108318 w 302980"/>
              <a:gd name="connsiteY1" fmla="*/ 160819 h 607568"/>
              <a:gd name="connsiteX2" fmla="*/ 151491 w 302980"/>
              <a:gd name="connsiteY2" fmla="*/ 170638 h 607568"/>
              <a:gd name="connsiteX3" fmla="*/ 194663 w 302980"/>
              <a:gd name="connsiteY3" fmla="*/ 160819 h 607568"/>
              <a:gd name="connsiteX4" fmla="*/ 200809 w 302980"/>
              <a:gd name="connsiteY4" fmla="*/ 160819 h 607568"/>
              <a:gd name="connsiteX5" fmla="*/ 285157 w 302980"/>
              <a:gd name="connsiteY5" fmla="*/ 238141 h 607568"/>
              <a:gd name="connsiteX6" fmla="*/ 302826 w 302980"/>
              <a:gd name="connsiteY6" fmla="*/ 361948 h 607568"/>
              <a:gd name="connsiteX7" fmla="*/ 297602 w 302980"/>
              <a:gd name="connsiteY7" fmla="*/ 373148 h 607568"/>
              <a:gd name="connsiteX8" fmla="*/ 246901 w 302980"/>
              <a:gd name="connsiteY8" fmla="*/ 404598 h 607568"/>
              <a:gd name="connsiteX9" fmla="*/ 223240 w 302980"/>
              <a:gd name="connsiteY9" fmla="*/ 570288 h 607568"/>
              <a:gd name="connsiteX10" fmla="*/ 182833 w 302980"/>
              <a:gd name="connsiteY10" fmla="*/ 607568 h 607568"/>
              <a:gd name="connsiteX11" fmla="*/ 120148 w 302980"/>
              <a:gd name="connsiteY11" fmla="*/ 607568 h 607568"/>
              <a:gd name="connsiteX12" fmla="*/ 79741 w 302980"/>
              <a:gd name="connsiteY12" fmla="*/ 570134 h 607568"/>
              <a:gd name="connsiteX13" fmla="*/ 56080 w 302980"/>
              <a:gd name="connsiteY13" fmla="*/ 404598 h 607568"/>
              <a:gd name="connsiteX14" fmla="*/ 5379 w 302980"/>
              <a:gd name="connsiteY14" fmla="*/ 373148 h 607568"/>
              <a:gd name="connsiteX15" fmla="*/ 155 w 302980"/>
              <a:gd name="connsiteY15" fmla="*/ 361948 h 607568"/>
              <a:gd name="connsiteX16" fmla="*/ 17824 w 302980"/>
              <a:gd name="connsiteY16" fmla="*/ 238294 h 607568"/>
              <a:gd name="connsiteX17" fmla="*/ 102172 w 302980"/>
              <a:gd name="connsiteY17" fmla="*/ 160819 h 607568"/>
              <a:gd name="connsiteX18" fmla="*/ 151490 w 302980"/>
              <a:gd name="connsiteY18" fmla="*/ 0 h 607568"/>
              <a:gd name="connsiteX19" fmla="*/ 222020 w 302980"/>
              <a:gd name="connsiteY19" fmla="*/ 70813 h 607568"/>
              <a:gd name="connsiteX20" fmla="*/ 151490 w 302980"/>
              <a:gd name="connsiteY20" fmla="*/ 141626 h 607568"/>
              <a:gd name="connsiteX21" fmla="*/ 80960 w 302980"/>
              <a:gd name="connsiteY21" fmla="*/ 70813 h 607568"/>
              <a:gd name="connsiteX22" fmla="*/ 151490 w 302980"/>
              <a:gd name="connsiteY22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2980" h="607568">
                <a:moveTo>
                  <a:pt x="102172" y="160819"/>
                </a:moveTo>
                <a:lnTo>
                  <a:pt x="108318" y="160819"/>
                </a:lnTo>
                <a:cubicBezTo>
                  <a:pt x="121377" y="167109"/>
                  <a:pt x="136127" y="170638"/>
                  <a:pt x="151491" y="170638"/>
                </a:cubicBezTo>
                <a:cubicBezTo>
                  <a:pt x="166855" y="170638"/>
                  <a:pt x="181604" y="167109"/>
                  <a:pt x="194663" y="160819"/>
                </a:cubicBezTo>
                <a:lnTo>
                  <a:pt x="200809" y="160819"/>
                </a:lnTo>
                <a:cubicBezTo>
                  <a:pt x="240755" y="160819"/>
                  <a:pt x="278704" y="195491"/>
                  <a:pt x="285157" y="238141"/>
                </a:cubicBezTo>
                <a:lnTo>
                  <a:pt x="302826" y="361948"/>
                </a:lnTo>
                <a:cubicBezTo>
                  <a:pt x="303594" y="366397"/>
                  <a:pt x="301443" y="370846"/>
                  <a:pt x="297602" y="373148"/>
                </a:cubicBezTo>
                <a:lnTo>
                  <a:pt x="246901" y="404598"/>
                </a:lnTo>
                <a:lnTo>
                  <a:pt x="223240" y="570288"/>
                </a:lnTo>
                <a:cubicBezTo>
                  <a:pt x="220475" y="591153"/>
                  <a:pt x="202653" y="607568"/>
                  <a:pt x="182833" y="607568"/>
                </a:cubicBezTo>
                <a:lnTo>
                  <a:pt x="120148" y="607568"/>
                </a:lnTo>
                <a:cubicBezTo>
                  <a:pt x="100328" y="607568"/>
                  <a:pt x="82506" y="591153"/>
                  <a:pt x="79741" y="570134"/>
                </a:cubicBezTo>
                <a:lnTo>
                  <a:pt x="56080" y="404598"/>
                </a:lnTo>
                <a:lnTo>
                  <a:pt x="5379" y="373148"/>
                </a:lnTo>
                <a:cubicBezTo>
                  <a:pt x="1538" y="370846"/>
                  <a:pt x="-613" y="366397"/>
                  <a:pt x="155" y="361948"/>
                </a:cubicBezTo>
                <a:lnTo>
                  <a:pt x="17824" y="238294"/>
                </a:lnTo>
                <a:cubicBezTo>
                  <a:pt x="24277" y="195491"/>
                  <a:pt x="62226" y="160819"/>
                  <a:pt x="102172" y="160819"/>
                </a:cubicBezTo>
                <a:close/>
                <a:moveTo>
                  <a:pt x="151490" y="0"/>
                </a:moveTo>
                <a:cubicBezTo>
                  <a:pt x="190443" y="0"/>
                  <a:pt x="222020" y="31704"/>
                  <a:pt x="222020" y="70813"/>
                </a:cubicBezTo>
                <a:cubicBezTo>
                  <a:pt x="222020" y="109922"/>
                  <a:pt x="190443" y="141626"/>
                  <a:pt x="151490" y="141626"/>
                </a:cubicBezTo>
                <a:cubicBezTo>
                  <a:pt x="112537" y="141626"/>
                  <a:pt x="80960" y="109922"/>
                  <a:pt x="80960" y="70813"/>
                </a:cubicBezTo>
                <a:cubicBezTo>
                  <a:pt x="80960" y="31704"/>
                  <a:pt x="112537" y="0"/>
                  <a:pt x="151490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id-ID"/>
          </a:p>
        </p:txBody>
      </p:sp>
      <p:sp>
        <p:nvSpPr>
          <p:cNvPr id="25" name="iṥḻîdè"/>
          <p:cNvSpPr/>
          <p:nvPr/>
        </p:nvSpPr>
        <p:spPr>
          <a:xfrm>
            <a:off x="2544307" y="4048575"/>
            <a:ext cx="814912" cy="814910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38100" cap="flat">
            <a:solidFill>
              <a:schemeClr val="bg1"/>
            </a:solidFill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defRPr sz="3200"/>
            </a:pPr>
            <a:endParaRPr sz="1600"/>
          </a:p>
        </p:txBody>
      </p:sp>
      <p:sp>
        <p:nvSpPr>
          <p:cNvPr id="28" name="íSļîďé"/>
          <p:cNvSpPr/>
          <p:nvPr/>
        </p:nvSpPr>
        <p:spPr>
          <a:xfrm>
            <a:off x="2832696" y="4257358"/>
            <a:ext cx="238838" cy="397510"/>
          </a:xfrm>
          <a:custGeom>
            <a:avLst/>
            <a:gdLst>
              <a:gd name="connsiteX0" fmla="*/ 182271 w 364541"/>
              <a:gd name="connsiteY0" fmla="*/ 515718 h 606722"/>
              <a:gd name="connsiteX1" fmla="*/ 151922 w 364541"/>
              <a:gd name="connsiteY1" fmla="*/ 546023 h 606722"/>
              <a:gd name="connsiteX2" fmla="*/ 182271 w 364541"/>
              <a:gd name="connsiteY2" fmla="*/ 576328 h 606722"/>
              <a:gd name="connsiteX3" fmla="*/ 203809 w 364541"/>
              <a:gd name="connsiteY3" fmla="*/ 567441 h 606722"/>
              <a:gd name="connsiteX4" fmla="*/ 212708 w 364541"/>
              <a:gd name="connsiteY4" fmla="*/ 546023 h 606722"/>
              <a:gd name="connsiteX5" fmla="*/ 182271 w 364541"/>
              <a:gd name="connsiteY5" fmla="*/ 515718 h 606722"/>
              <a:gd name="connsiteX6" fmla="*/ 182236 w 364541"/>
              <a:gd name="connsiteY6" fmla="*/ 273018 h 606722"/>
              <a:gd name="connsiteX7" fmla="*/ 250578 w 364541"/>
              <a:gd name="connsiteY7" fmla="*/ 341271 h 606722"/>
              <a:gd name="connsiteX8" fmla="*/ 212670 w 364541"/>
              <a:gd name="connsiteY8" fmla="*/ 379219 h 606722"/>
              <a:gd name="connsiteX9" fmla="*/ 151891 w 364541"/>
              <a:gd name="connsiteY9" fmla="*/ 379219 h 606722"/>
              <a:gd name="connsiteX10" fmla="*/ 113893 w 364541"/>
              <a:gd name="connsiteY10" fmla="*/ 341271 h 606722"/>
              <a:gd name="connsiteX11" fmla="*/ 182236 w 364541"/>
              <a:gd name="connsiteY11" fmla="*/ 273018 h 606722"/>
              <a:gd name="connsiteX12" fmla="*/ 182306 w 364541"/>
              <a:gd name="connsiteY12" fmla="*/ 197231 h 606722"/>
              <a:gd name="connsiteX13" fmla="*/ 220235 w 364541"/>
              <a:gd name="connsiteY13" fmla="*/ 235125 h 606722"/>
              <a:gd name="connsiteX14" fmla="*/ 182306 w 364541"/>
              <a:gd name="connsiteY14" fmla="*/ 273019 h 606722"/>
              <a:gd name="connsiteX15" fmla="*/ 144377 w 364541"/>
              <a:gd name="connsiteY15" fmla="*/ 235125 h 606722"/>
              <a:gd name="connsiteX16" fmla="*/ 182306 w 364541"/>
              <a:gd name="connsiteY16" fmla="*/ 197231 h 606722"/>
              <a:gd name="connsiteX17" fmla="*/ 45568 w 364541"/>
              <a:gd name="connsiteY17" fmla="*/ 91004 h 606722"/>
              <a:gd name="connsiteX18" fmla="*/ 45568 w 364541"/>
              <a:gd name="connsiteY18" fmla="*/ 485325 h 606722"/>
              <a:gd name="connsiteX19" fmla="*/ 318974 w 364541"/>
              <a:gd name="connsiteY19" fmla="*/ 485325 h 606722"/>
              <a:gd name="connsiteX20" fmla="*/ 318974 w 364541"/>
              <a:gd name="connsiteY20" fmla="*/ 91004 h 606722"/>
              <a:gd name="connsiteX21" fmla="*/ 30438 w 364541"/>
              <a:gd name="connsiteY21" fmla="*/ 0 h 606722"/>
              <a:gd name="connsiteX22" fmla="*/ 334192 w 364541"/>
              <a:gd name="connsiteY22" fmla="*/ 0 h 606722"/>
              <a:gd name="connsiteX23" fmla="*/ 364541 w 364541"/>
              <a:gd name="connsiteY23" fmla="*/ 30305 h 606722"/>
              <a:gd name="connsiteX24" fmla="*/ 364541 w 364541"/>
              <a:gd name="connsiteY24" fmla="*/ 576328 h 606722"/>
              <a:gd name="connsiteX25" fmla="*/ 334192 w 364541"/>
              <a:gd name="connsiteY25" fmla="*/ 606722 h 606722"/>
              <a:gd name="connsiteX26" fmla="*/ 30438 w 364541"/>
              <a:gd name="connsiteY26" fmla="*/ 606722 h 606722"/>
              <a:gd name="connsiteX27" fmla="*/ 0 w 364541"/>
              <a:gd name="connsiteY27" fmla="*/ 576328 h 606722"/>
              <a:gd name="connsiteX28" fmla="*/ 0 w 364541"/>
              <a:gd name="connsiteY28" fmla="*/ 30305 h 606722"/>
              <a:gd name="connsiteX29" fmla="*/ 30438 w 364541"/>
              <a:gd name="connsiteY2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64541" h="606722">
                <a:moveTo>
                  <a:pt x="182271" y="515718"/>
                </a:moveTo>
                <a:cubicBezTo>
                  <a:pt x="165539" y="515718"/>
                  <a:pt x="151922" y="529316"/>
                  <a:pt x="151922" y="546023"/>
                </a:cubicBezTo>
                <a:cubicBezTo>
                  <a:pt x="151922" y="562731"/>
                  <a:pt x="165539" y="576328"/>
                  <a:pt x="182271" y="576328"/>
                </a:cubicBezTo>
                <a:cubicBezTo>
                  <a:pt x="190459" y="576328"/>
                  <a:pt x="198024" y="573218"/>
                  <a:pt x="203809" y="567441"/>
                </a:cubicBezTo>
                <a:cubicBezTo>
                  <a:pt x="209505" y="561754"/>
                  <a:pt x="212708" y="554111"/>
                  <a:pt x="212708" y="546023"/>
                </a:cubicBezTo>
                <a:cubicBezTo>
                  <a:pt x="212708" y="529316"/>
                  <a:pt x="199092" y="515718"/>
                  <a:pt x="182271" y="515718"/>
                </a:cubicBezTo>
                <a:close/>
                <a:moveTo>
                  <a:pt x="182236" y="273018"/>
                </a:moveTo>
                <a:cubicBezTo>
                  <a:pt x="219967" y="273018"/>
                  <a:pt x="250578" y="303679"/>
                  <a:pt x="250578" y="341271"/>
                </a:cubicBezTo>
                <a:cubicBezTo>
                  <a:pt x="250578" y="362156"/>
                  <a:pt x="233582" y="379219"/>
                  <a:pt x="212670" y="379219"/>
                </a:cubicBezTo>
                <a:lnTo>
                  <a:pt x="151891" y="379219"/>
                </a:lnTo>
                <a:cubicBezTo>
                  <a:pt x="130979" y="379219"/>
                  <a:pt x="113893" y="362156"/>
                  <a:pt x="113893" y="341271"/>
                </a:cubicBezTo>
                <a:cubicBezTo>
                  <a:pt x="113893" y="303679"/>
                  <a:pt x="144594" y="273018"/>
                  <a:pt x="182236" y="273018"/>
                </a:cubicBezTo>
                <a:close/>
                <a:moveTo>
                  <a:pt x="182306" y="197231"/>
                </a:moveTo>
                <a:cubicBezTo>
                  <a:pt x="203254" y="197231"/>
                  <a:pt x="220235" y="214197"/>
                  <a:pt x="220235" y="235125"/>
                </a:cubicBezTo>
                <a:cubicBezTo>
                  <a:pt x="220235" y="256053"/>
                  <a:pt x="203254" y="273019"/>
                  <a:pt x="182306" y="273019"/>
                </a:cubicBezTo>
                <a:cubicBezTo>
                  <a:pt x="161358" y="273019"/>
                  <a:pt x="144377" y="256053"/>
                  <a:pt x="144377" y="235125"/>
                </a:cubicBezTo>
                <a:cubicBezTo>
                  <a:pt x="144377" y="214197"/>
                  <a:pt x="161358" y="197231"/>
                  <a:pt x="182306" y="197231"/>
                </a:cubicBezTo>
                <a:close/>
                <a:moveTo>
                  <a:pt x="45568" y="91004"/>
                </a:moveTo>
                <a:lnTo>
                  <a:pt x="45568" y="485325"/>
                </a:lnTo>
                <a:lnTo>
                  <a:pt x="318974" y="485325"/>
                </a:lnTo>
                <a:lnTo>
                  <a:pt x="318974" y="91004"/>
                </a:lnTo>
                <a:close/>
                <a:moveTo>
                  <a:pt x="30438" y="0"/>
                </a:moveTo>
                <a:lnTo>
                  <a:pt x="334192" y="0"/>
                </a:lnTo>
                <a:cubicBezTo>
                  <a:pt x="351013" y="0"/>
                  <a:pt x="364541" y="13598"/>
                  <a:pt x="364541" y="30305"/>
                </a:cubicBezTo>
                <a:lnTo>
                  <a:pt x="364541" y="576328"/>
                </a:lnTo>
                <a:cubicBezTo>
                  <a:pt x="364541" y="593125"/>
                  <a:pt x="351013" y="606722"/>
                  <a:pt x="334192" y="606722"/>
                </a:cubicBezTo>
                <a:lnTo>
                  <a:pt x="30438" y="606722"/>
                </a:lnTo>
                <a:cubicBezTo>
                  <a:pt x="13617" y="606722"/>
                  <a:pt x="0" y="593125"/>
                  <a:pt x="0" y="576328"/>
                </a:cubicBezTo>
                <a:lnTo>
                  <a:pt x="0" y="30305"/>
                </a:lnTo>
                <a:cubicBezTo>
                  <a:pt x="0" y="13598"/>
                  <a:pt x="13617" y="0"/>
                  <a:pt x="30438" y="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/>
          </a:p>
        </p:txBody>
      </p:sp>
      <p:sp>
        <p:nvSpPr>
          <p:cNvPr id="29" name="iṥḻîdè"/>
          <p:cNvSpPr/>
          <p:nvPr/>
        </p:nvSpPr>
        <p:spPr>
          <a:xfrm>
            <a:off x="6538457" y="4257490"/>
            <a:ext cx="814912" cy="814910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38100" cap="flat">
            <a:solidFill>
              <a:schemeClr val="bg1"/>
            </a:solidFill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defRPr sz="3200"/>
            </a:pPr>
            <a:endParaRPr sz="1600"/>
          </a:p>
        </p:txBody>
      </p:sp>
      <p:sp>
        <p:nvSpPr>
          <p:cNvPr id="31" name="íSļîďé"/>
          <p:cNvSpPr/>
          <p:nvPr/>
        </p:nvSpPr>
        <p:spPr>
          <a:xfrm>
            <a:off x="6747510" y="4468198"/>
            <a:ext cx="397510" cy="393660"/>
          </a:xfrm>
          <a:custGeom>
            <a:avLst/>
            <a:gdLst>
              <a:gd name="connsiteX0" fmla="*/ 251451 w 608736"/>
              <a:gd name="connsiteY0" fmla="*/ 247191 h 602841"/>
              <a:gd name="connsiteX1" fmla="*/ 262137 w 608736"/>
              <a:gd name="connsiteY1" fmla="*/ 250055 h 602841"/>
              <a:gd name="connsiteX2" fmla="*/ 323645 w 608736"/>
              <a:gd name="connsiteY2" fmla="*/ 285209 h 602841"/>
              <a:gd name="connsiteX3" fmla="*/ 359872 w 608736"/>
              <a:gd name="connsiteY3" fmla="*/ 350307 h 602841"/>
              <a:gd name="connsiteX4" fmla="*/ 363521 w 608736"/>
              <a:gd name="connsiteY4" fmla="*/ 365670 h 602841"/>
              <a:gd name="connsiteX5" fmla="*/ 347753 w 608736"/>
              <a:gd name="connsiteY5" fmla="*/ 364108 h 602841"/>
              <a:gd name="connsiteX6" fmla="*/ 342801 w 608736"/>
              <a:gd name="connsiteY6" fmla="*/ 363587 h 602841"/>
              <a:gd name="connsiteX7" fmla="*/ 326121 w 608736"/>
              <a:gd name="connsiteY7" fmla="*/ 362676 h 602841"/>
              <a:gd name="connsiteX8" fmla="*/ 323776 w 608736"/>
              <a:gd name="connsiteY8" fmla="*/ 354734 h 602841"/>
              <a:gd name="connsiteX9" fmla="*/ 298104 w 608736"/>
              <a:gd name="connsiteY9" fmla="*/ 310727 h 602841"/>
              <a:gd name="connsiteX10" fmla="*/ 251842 w 608736"/>
              <a:gd name="connsiteY10" fmla="*/ 284558 h 602841"/>
              <a:gd name="connsiteX11" fmla="*/ 238550 w 608736"/>
              <a:gd name="connsiteY11" fmla="*/ 281042 h 602841"/>
              <a:gd name="connsiteX12" fmla="*/ 244284 w 608736"/>
              <a:gd name="connsiteY12" fmla="*/ 268674 h 602841"/>
              <a:gd name="connsiteX13" fmla="*/ 248324 w 608736"/>
              <a:gd name="connsiteY13" fmla="*/ 257737 h 602841"/>
              <a:gd name="connsiteX14" fmla="*/ 246454 w 608736"/>
              <a:gd name="connsiteY14" fmla="*/ 168722 h 602841"/>
              <a:gd name="connsiteX15" fmla="*/ 261971 w 608736"/>
              <a:gd name="connsiteY15" fmla="*/ 171325 h 602841"/>
              <a:gd name="connsiteX16" fmla="*/ 378414 w 608736"/>
              <a:gd name="connsiteY16" fmla="*/ 230549 h 602841"/>
              <a:gd name="connsiteX17" fmla="*/ 439699 w 608736"/>
              <a:gd name="connsiteY17" fmla="*/ 360970 h 602841"/>
              <a:gd name="connsiteX18" fmla="*/ 441003 w 608736"/>
              <a:gd name="connsiteY18" fmla="*/ 373856 h 602841"/>
              <a:gd name="connsiteX19" fmla="*/ 425225 w 608736"/>
              <a:gd name="connsiteY19" fmla="*/ 373335 h 602841"/>
              <a:gd name="connsiteX20" fmla="*/ 417923 w 608736"/>
              <a:gd name="connsiteY20" fmla="*/ 373075 h 602841"/>
              <a:gd name="connsiteX21" fmla="*/ 404753 w 608736"/>
              <a:gd name="connsiteY21" fmla="*/ 371253 h 602841"/>
              <a:gd name="connsiteX22" fmla="*/ 403841 w 608736"/>
              <a:gd name="connsiteY22" fmla="*/ 362532 h 602841"/>
              <a:gd name="connsiteX23" fmla="*/ 352856 w 608736"/>
              <a:gd name="connsiteY23" fmla="*/ 256060 h 602841"/>
              <a:gd name="connsiteX24" fmla="*/ 260015 w 608736"/>
              <a:gd name="connsiteY24" fmla="*/ 207640 h 602841"/>
              <a:gd name="connsiteX25" fmla="*/ 251800 w 608736"/>
              <a:gd name="connsiteY25" fmla="*/ 206078 h 602841"/>
              <a:gd name="connsiteX26" fmla="*/ 250757 w 608736"/>
              <a:gd name="connsiteY26" fmla="*/ 197878 h 602841"/>
              <a:gd name="connsiteX27" fmla="*/ 248932 w 608736"/>
              <a:gd name="connsiteY27" fmla="*/ 184211 h 602841"/>
              <a:gd name="connsiteX28" fmla="*/ 73371 w 608736"/>
              <a:gd name="connsiteY28" fmla="*/ 111141 h 602841"/>
              <a:gd name="connsiteX29" fmla="*/ 97098 w 608736"/>
              <a:gd name="connsiteY29" fmla="*/ 120514 h 602841"/>
              <a:gd name="connsiteX30" fmla="*/ 175057 w 608736"/>
              <a:gd name="connsiteY30" fmla="*/ 198363 h 602841"/>
              <a:gd name="connsiteX31" fmla="*/ 174014 w 608736"/>
              <a:gd name="connsiteY31" fmla="*/ 247963 h 602841"/>
              <a:gd name="connsiteX32" fmla="*/ 131906 w 608736"/>
              <a:gd name="connsiteY32" fmla="*/ 290142 h 602841"/>
              <a:gd name="connsiteX33" fmla="*/ 138033 w 608736"/>
              <a:gd name="connsiteY33" fmla="*/ 301208 h 602841"/>
              <a:gd name="connsiteX34" fmla="*/ 207388 w 608736"/>
              <a:gd name="connsiteY34" fmla="*/ 396892 h 602841"/>
              <a:gd name="connsiteX35" fmla="*/ 302947 w 608736"/>
              <a:gd name="connsiteY35" fmla="*/ 466019 h 602841"/>
              <a:gd name="connsiteX36" fmla="*/ 314419 w 608736"/>
              <a:gd name="connsiteY36" fmla="*/ 472268 h 602841"/>
              <a:gd name="connsiteX37" fmla="*/ 356528 w 608736"/>
              <a:gd name="connsiteY37" fmla="*/ 430219 h 602841"/>
              <a:gd name="connsiteX38" fmla="*/ 382340 w 608736"/>
              <a:gd name="connsiteY38" fmla="*/ 419804 h 602841"/>
              <a:gd name="connsiteX39" fmla="*/ 406198 w 608736"/>
              <a:gd name="connsiteY39" fmla="*/ 429177 h 602841"/>
              <a:gd name="connsiteX40" fmla="*/ 484157 w 608736"/>
              <a:gd name="connsiteY40" fmla="*/ 507027 h 602841"/>
              <a:gd name="connsiteX41" fmla="*/ 483114 w 608736"/>
              <a:gd name="connsiteY41" fmla="*/ 556496 h 602841"/>
              <a:gd name="connsiteX42" fmla="*/ 465123 w 608736"/>
              <a:gd name="connsiteY42" fmla="*/ 574071 h 602841"/>
              <a:gd name="connsiteX43" fmla="*/ 460821 w 608736"/>
              <a:gd name="connsiteY43" fmla="*/ 577586 h 602841"/>
              <a:gd name="connsiteX44" fmla="*/ 430446 w 608736"/>
              <a:gd name="connsiteY44" fmla="*/ 594770 h 602841"/>
              <a:gd name="connsiteX45" fmla="*/ 399288 w 608736"/>
              <a:gd name="connsiteY45" fmla="*/ 602581 h 602841"/>
              <a:gd name="connsiteX46" fmla="*/ 390554 w 608736"/>
              <a:gd name="connsiteY46" fmla="*/ 602841 h 602841"/>
              <a:gd name="connsiteX47" fmla="*/ 134513 w 608736"/>
              <a:gd name="connsiteY47" fmla="*/ 469664 h 602841"/>
              <a:gd name="connsiteX48" fmla="*/ 1539 w 608736"/>
              <a:gd name="connsiteY48" fmla="*/ 205263 h 602841"/>
              <a:gd name="connsiteX49" fmla="*/ 9231 w 608736"/>
              <a:gd name="connsiteY49" fmla="*/ 174410 h 602841"/>
              <a:gd name="connsiteX50" fmla="*/ 26569 w 608736"/>
              <a:gd name="connsiteY50" fmla="*/ 143817 h 602841"/>
              <a:gd name="connsiteX51" fmla="*/ 28395 w 608736"/>
              <a:gd name="connsiteY51" fmla="*/ 140953 h 602841"/>
              <a:gd name="connsiteX52" fmla="*/ 47558 w 608736"/>
              <a:gd name="connsiteY52" fmla="*/ 121686 h 602841"/>
              <a:gd name="connsiteX53" fmla="*/ 73371 w 608736"/>
              <a:gd name="connsiteY53" fmla="*/ 111141 h 602841"/>
              <a:gd name="connsiteX54" fmla="*/ 229800 w 608736"/>
              <a:gd name="connsiteY54" fmla="*/ 83832 h 602841"/>
              <a:gd name="connsiteX55" fmla="*/ 244010 w 608736"/>
              <a:gd name="connsiteY55" fmla="*/ 84743 h 602841"/>
              <a:gd name="connsiteX56" fmla="*/ 437738 w 608736"/>
              <a:gd name="connsiteY56" fmla="*/ 171303 h 602841"/>
              <a:gd name="connsiteX57" fmla="*/ 523781 w 608736"/>
              <a:gd name="connsiteY57" fmla="*/ 359001 h 602841"/>
              <a:gd name="connsiteX58" fmla="*/ 524693 w 608736"/>
              <a:gd name="connsiteY58" fmla="*/ 370195 h 602841"/>
              <a:gd name="connsiteX59" fmla="*/ 508788 w 608736"/>
              <a:gd name="connsiteY59" fmla="*/ 371496 h 602841"/>
              <a:gd name="connsiteX60" fmla="*/ 499793 w 608736"/>
              <a:gd name="connsiteY60" fmla="*/ 372147 h 602841"/>
              <a:gd name="connsiteX61" fmla="*/ 488581 w 608736"/>
              <a:gd name="connsiteY61" fmla="*/ 372798 h 602841"/>
              <a:gd name="connsiteX62" fmla="*/ 487799 w 608736"/>
              <a:gd name="connsiteY62" fmla="*/ 361734 h 602841"/>
              <a:gd name="connsiteX63" fmla="*/ 412316 w 608736"/>
              <a:gd name="connsiteY63" fmla="*/ 196685 h 602841"/>
              <a:gd name="connsiteX64" fmla="*/ 245053 w 608736"/>
              <a:gd name="connsiteY64" fmla="*/ 121059 h 602841"/>
              <a:gd name="connsiteX65" fmla="*/ 236449 w 608736"/>
              <a:gd name="connsiteY65" fmla="*/ 120408 h 602841"/>
              <a:gd name="connsiteX66" fmla="*/ 234754 w 608736"/>
              <a:gd name="connsiteY66" fmla="*/ 111948 h 602841"/>
              <a:gd name="connsiteX67" fmla="*/ 232147 w 608736"/>
              <a:gd name="connsiteY67" fmla="*/ 97890 h 602841"/>
              <a:gd name="connsiteX68" fmla="*/ 230344 w 608736"/>
              <a:gd name="connsiteY68" fmla="*/ 0 h 602841"/>
              <a:gd name="connsiteX69" fmla="*/ 241293 w 608736"/>
              <a:gd name="connsiteY69" fmla="*/ 521 h 602841"/>
              <a:gd name="connsiteX70" fmla="*/ 497291 w 608736"/>
              <a:gd name="connsiteY70" fmla="*/ 111947 h 602841"/>
              <a:gd name="connsiteX71" fmla="*/ 607824 w 608736"/>
              <a:gd name="connsiteY71" fmla="*/ 351069 h 602841"/>
              <a:gd name="connsiteX72" fmla="*/ 608736 w 608736"/>
              <a:gd name="connsiteY72" fmla="*/ 362394 h 602841"/>
              <a:gd name="connsiteX73" fmla="*/ 596223 w 608736"/>
              <a:gd name="connsiteY73" fmla="*/ 363305 h 602841"/>
              <a:gd name="connsiteX74" fmla="*/ 584362 w 608736"/>
              <a:gd name="connsiteY74" fmla="*/ 364347 h 602841"/>
              <a:gd name="connsiteX75" fmla="*/ 572761 w 608736"/>
              <a:gd name="connsiteY75" fmla="*/ 365388 h 602841"/>
              <a:gd name="connsiteX76" fmla="*/ 571849 w 608736"/>
              <a:gd name="connsiteY76" fmla="*/ 353933 h 602841"/>
              <a:gd name="connsiteX77" fmla="*/ 471744 w 608736"/>
              <a:gd name="connsiteY77" fmla="*/ 137460 h 602841"/>
              <a:gd name="connsiteX78" fmla="*/ 239860 w 608736"/>
              <a:gd name="connsiteY78" fmla="*/ 36578 h 602841"/>
              <a:gd name="connsiteX79" fmla="*/ 228389 w 608736"/>
              <a:gd name="connsiteY79" fmla="*/ 36187 h 602841"/>
              <a:gd name="connsiteX80" fmla="*/ 229041 w 608736"/>
              <a:gd name="connsiteY80" fmla="*/ 20176 h 602841"/>
              <a:gd name="connsiteX81" fmla="*/ 229562 w 608736"/>
              <a:gd name="connsiteY81" fmla="*/ 11065 h 60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08736" h="602841">
                <a:moveTo>
                  <a:pt x="251451" y="247191"/>
                </a:moveTo>
                <a:lnTo>
                  <a:pt x="262137" y="250055"/>
                </a:lnTo>
                <a:cubicBezTo>
                  <a:pt x="285463" y="256175"/>
                  <a:pt x="306704" y="268283"/>
                  <a:pt x="323645" y="285209"/>
                </a:cubicBezTo>
                <a:cubicBezTo>
                  <a:pt x="341498" y="303045"/>
                  <a:pt x="354008" y="325569"/>
                  <a:pt x="359872" y="350307"/>
                </a:cubicBezTo>
                <a:lnTo>
                  <a:pt x="363521" y="365670"/>
                </a:lnTo>
                <a:lnTo>
                  <a:pt x="347753" y="364108"/>
                </a:lnTo>
                <a:cubicBezTo>
                  <a:pt x="346190" y="363978"/>
                  <a:pt x="344495" y="363847"/>
                  <a:pt x="342801" y="363587"/>
                </a:cubicBezTo>
                <a:lnTo>
                  <a:pt x="326121" y="362676"/>
                </a:lnTo>
                <a:lnTo>
                  <a:pt x="323776" y="354734"/>
                </a:lnTo>
                <a:cubicBezTo>
                  <a:pt x="319215" y="338068"/>
                  <a:pt x="310353" y="322835"/>
                  <a:pt x="298104" y="310727"/>
                </a:cubicBezTo>
                <a:cubicBezTo>
                  <a:pt x="285463" y="297968"/>
                  <a:pt x="269435" y="288984"/>
                  <a:pt x="251842" y="284558"/>
                </a:cubicBezTo>
                <a:lnTo>
                  <a:pt x="238550" y="281042"/>
                </a:lnTo>
                <a:lnTo>
                  <a:pt x="244284" y="268674"/>
                </a:lnTo>
                <a:cubicBezTo>
                  <a:pt x="245848" y="265419"/>
                  <a:pt x="247151" y="261643"/>
                  <a:pt x="248324" y="257737"/>
                </a:cubicBezTo>
                <a:close/>
                <a:moveTo>
                  <a:pt x="246454" y="168722"/>
                </a:moveTo>
                <a:lnTo>
                  <a:pt x="261971" y="171325"/>
                </a:lnTo>
                <a:cubicBezTo>
                  <a:pt x="306566" y="178614"/>
                  <a:pt x="346858" y="199180"/>
                  <a:pt x="378414" y="230549"/>
                </a:cubicBezTo>
                <a:cubicBezTo>
                  <a:pt x="413620" y="265822"/>
                  <a:pt x="434744" y="310858"/>
                  <a:pt x="439699" y="360970"/>
                </a:cubicBezTo>
                <a:lnTo>
                  <a:pt x="441003" y="373856"/>
                </a:lnTo>
                <a:lnTo>
                  <a:pt x="425225" y="373335"/>
                </a:lnTo>
                <a:cubicBezTo>
                  <a:pt x="422096" y="373205"/>
                  <a:pt x="420010" y="373335"/>
                  <a:pt x="417923" y="373075"/>
                </a:cubicBezTo>
                <a:lnTo>
                  <a:pt x="404753" y="371253"/>
                </a:lnTo>
                <a:lnTo>
                  <a:pt x="403841" y="362532"/>
                </a:lnTo>
                <a:cubicBezTo>
                  <a:pt x="399407" y="321792"/>
                  <a:pt x="381674" y="284956"/>
                  <a:pt x="352856" y="256060"/>
                </a:cubicBezTo>
                <a:cubicBezTo>
                  <a:pt x="327690" y="231069"/>
                  <a:pt x="295613" y="214278"/>
                  <a:pt x="260015" y="207640"/>
                </a:cubicBezTo>
                <a:lnTo>
                  <a:pt x="251800" y="206078"/>
                </a:lnTo>
                <a:lnTo>
                  <a:pt x="250757" y="197878"/>
                </a:lnTo>
                <a:cubicBezTo>
                  <a:pt x="250236" y="193323"/>
                  <a:pt x="249714" y="188767"/>
                  <a:pt x="248932" y="184211"/>
                </a:cubicBezTo>
                <a:close/>
                <a:moveTo>
                  <a:pt x="73371" y="111141"/>
                </a:moveTo>
                <a:cubicBezTo>
                  <a:pt x="82627" y="111141"/>
                  <a:pt x="91101" y="114526"/>
                  <a:pt x="97098" y="120514"/>
                </a:cubicBezTo>
                <a:lnTo>
                  <a:pt x="175057" y="198363"/>
                </a:lnTo>
                <a:cubicBezTo>
                  <a:pt x="188485" y="211772"/>
                  <a:pt x="187963" y="234034"/>
                  <a:pt x="174014" y="247963"/>
                </a:cubicBezTo>
                <a:lnTo>
                  <a:pt x="131906" y="290142"/>
                </a:lnTo>
                <a:lnTo>
                  <a:pt x="138033" y="301208"/>
                </a:lnTo>
                <a:cubicBezTo>
                  <a:pt x="151982" y="326333"/>
                  <a:pt x="171016" y="360701"/>
                  <a:pt x="207388" y="396892"/>
                </a:cubicBezTo>
                <a:cubicBezTo>
                  <a:pt x="243630" y="433083"/>
                  <a:pt x="277917" y="452090"/>
                  <a:pt x="302947" y="466019"/>
                </a:cubicBezTo>
                <a:lnTo>
                  <a:pt x="314419" y="472268"/>
                </a:lnTo>
                <a:lnTo>
                  <a:pt x="356528" y="430219"/>
                </a:lnTo>
                <a:cubicBezTo>
                  <a:pt x="363177" y="423580"/>
                  <a:pt x="372563" y="419804"/>
                  <a:pt x="382340" y="419804"/>
                </a:cubicBezTo>
                <a:cubicBezTo>
                  <a:pt x="391597" y="419804"/>
                  <a:pt x="400070" y="423059"/>
                  <a:pt x="406198" y="429177"/>
                </a:cubicBezTo>
                <a:lnTo>
                  <a:pt x="484157" y="507027"/>
                </a:lnTo>
                <a:cubicBezTo>
                  <a:pt x="497454" y="520435"/>
                  <a:pt x="497063" y="542566"/>
                  <a:pt x="483114" y="556496"/>
                </a:cubicBezTo>
                <a:lnTo>
                  <a:pt x="465123" y="574071"/>
                </a:lnTo>
                <a:lnTo>
                  <a:pt x="460821" y="577586"/>
                </a:lnTo>
                <a:cubicBezTo>
                  <a:pt x="451696" y="584616"/>
                  <a:pt x="441397" y="590474"/>
                  <a:pt x="430446" y="594770"/>
                </a:cubicBezTo>
                <a:cubicBezTo>
                  <a:pt x="420147" y="598675"/>
                  <a:pt x="409978" y="601279"/>
                  <a:pt x="399288" y="602581"/>
                </a:cubicBezTo>
                <a:cubicBezTo>
                  <a:pt x="398506" y="602581"/>
                  <a:pt x="395508" y="602841"/>
                  <a:pt x="390554" y="602841"/>
                </a:cubicBezTo>
                <a:cubicBezTo>
                  <a:pt x="361873" y="602841"/>
                  <a:pt x="258362" y="593338"/>
                  <a:pt x="134513" y="469664"/>
                </a:cubicBezTo>
                <a:cubicBezTo>
                  <a:pt x="29959" y="365258"/>
                  <a:pt x="-8499" y="288710"/>
                  <a:pt x="1539" y="205263"/>
                </a:cubicBezTo>
                <a:cubicBezTo>
                  <a:pt x="2712" y="195109"/>
                  <a:pt x="5189" y="185085"/>
                  <a:pt x="9231" y="174410"/>
                </a:cubicBezTo>
                <a:cubicBezTo>
                  <a:pt x="13663" y="163214"/>
                  <a:pt x="19399" y="152930"/>
                  <a:pt x="26569" y="143817"/>
                </a:cubicBezTo>
                <a:lnTo>
                  <a:pt x="28395" y="140953"/>
                </a:lnTo>
                <a:lnTo>
                  <a:pt x="47558" y="121686"/>
                </a:lnTo>
                <a:cubicBezTo>
                  <a:pt x="54207" y="115047"/>
                  <a:pt x="63594" y="111141"/>
                  <a:pt x="73371" y="111141"/>
                </a:cubicBezTo>
                <a:close/>
                <a:moveTo>
                  <a:pt x="229800" y="83832"/>
                </a:moveTo>
                <a:lnTo>
                  <a:pt x="244010" y="84743"/>
                </a:lnTo>
                <a:cubicBezTo>
                  <a:pt x="317277" y="88908"/>
                  <a:pt x="386112" y="119627"/>
                  <a:pt x="437738" y="171303"/>
                </a:cubicBezTo>
                <a:cubicBezTo>
                  <a:pt x="487799" y="221156"/>
                  <a:pt x="518436" y="287931"/>
                  <a:pt x="523781" y="359001"/>
                </a:cubicBezTo>
                <a:lnTo>
                  <a:pt x="524693" y="370195"/>
                </a:lnTo>
                <a:lnTo>
                  <a:pt x="508788" y="371496"/>
                </a:lnTo>
                <a:cubicBezTo>
                  <a:pt x="505008" y="371887"/>
                  <a:pt x="502400" y="372017"/>
                  <a:pt x="499793" y="372147"/>
                </a:cubicBezTo>
                <a:lnTo>
                  <a:pt x="488581" y="372798"/>
                </a:lnTo>
                <a:lnTo>
                  <a:pt x="487799" y="361734"/>
                </a:lnTo>
                <a:cubicBezTo>
                  <a:pt x="482975" y="299125"/>
                  <a:pt x="456120" y="240551"/>
                  <a:pt x="412316" y="196685"/>
                </a:cubicBezTo>
                <a:cubicBezTo>
                  <a:pt x="367730" y="152169"/>
                  <a:pt x="308282" y="125355"/>
                  <a:pt x="245053" y="121059"/>
                </a:cubicBezTo>
                <a:lnTo>
                  <a:pt x="236449" y="120408"/>
                </a:lnTo>
                <a:lnTo>
                  <a:pt x="234754" y="111948"/>
                </a:lnTo>
                <a:cubicBezTo>
                  <a:pt x="233711" y="107132"/>
                  <a:pt x="232929" y="102446"/>
                  <a:pt x="232147" y="97890"/>
                </a:cubicBezTo>
                <a:close/>
                <a:moveTo>
                  <a:pt x="230344" y="0"/>
                </a:moveTo>
                <a:lnTo>
                  <a:pt x="241293" y="521"/>
                </a:lnTo>
                <a:cubicBezTo>
                  <a:pt x="338009" y="4166"/>
                  <a:pt x="428990" y="43737"/>
                  <a:pt x="497291" y="111947"/>
                </a:cubicBezTo>
                <a:cubicBezTo>
                  <a:pt x="561291" y="175860"/>
                  <a:pt x="600524" y="260731"/>
                  <a:pt x="607824" y="351069"/>
                </a:cubicBezTo>
                <a:lnTo>
                  <a:pt x="608736" y="362394"/>
                </a:lnTo>
                <a:lnTo>
                  <a:pt x="596223" y="363305"/>
                </a:lnTo>
                <a:cubicBezTo>
                  <a:pt x="592182" y="363566"/>
                  <a:pt x="588272" y="363956"/>
                  <a:pt x="584362" y="364347"/>
                </a:cubicBezTo>
                <a:lnTo>
                  <a:pt x="572761" y="365388"/>
                </a:lnTo>
                <a:lnTo>
                  <a:pt x="571849" y="353933"/>
                </a:lnTo>
                <a:cubicBezTo>
                  <a:pt x="565201" y="272186"/>
                  <a:pt x="529617" y="195256"/>
                  <a:pt x="471744" y="137460"/>
                </a:cubicBezTo>
                <a:cubicBezTo>
                  <a:pt x="409830" y="75629"/>
                  <a:pt x="327452" y="39832"/>
                  <a:pt x="239860" y="36578"/>
                </a:cubicBezTo>
                <a:lnTo>
                  <a:pt x="228389" y="36187"/>
                </a:lnTo>
                <a:lnTo>
                  <a:pt x="229041" y="20176"/>
                </a:lnTo>
                <a:cubicBezTo>
                  <a:pt x="229171" y="17183"/>
                  <a:pt x="229302" y="14058"/>
                  <a:pt x="229562" y="11065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3" name="组合 2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-850900" y="1489870"/>
            <a:ext cx="10845800" cy="3878260"/>
            <a:chOff x="673100" y="1699420"/>
            <a:chExt cx="10845800" cy="3878260"/>
          </a:xfrm>
        </p:grpSpPr>
        <p:grpSp>
          <p:nvGrpSpPr>
            <p:cNvPr id="41" name="ïşḷíḍê"/>
            <p:cNvGrpSpPr/>
            <p:nvPr/>
          </p:nvGrpSpPr>
          <p:grpSpPr>
            <a:xfrm>
              <a:off x="2686695" y="1699420"/>
              <a:ext cx="6818610" cy="997000"/>
              <a:chOff x="2686695" y="2343852"/>
              <a:chExt cx="6818610" cy="997000"/>
            </a:xfrm>
          </p:grpSpPr>
          <p:sp>
            <p:nvSpPr>
              <p:cNvPr id="4" name="íṥļíḋé"/>
              <p:cNvSpPr/>
              <p:nvPr/>
            </p:nvSpPr>
            <p:spPr>
              <a:xfrm>
                <a:off x="7438043" y="2343852"/>
                <a:ext cx="2067262" cy="997000"/>
              </a:xfrm>
              <a:custGeom>
                <a:avLst/>
                <a:gdLst>
                  <a:gd name="connsiteX0" fmla="*/ 0 w 2232436"/>
                  <a:gd name="connsiteY0" fmla="*/ 227029 h 1105786"/>
                  <a:gd name="connsiteX1" fmla="*/ 1531279 w 2232436"/>
                  <a:gd name="connsiteY1" fmla="*/ 227029 h 1105786"/>
                  <a:gd name="connsiteX2" fmla="*/ 1531279 w 2232436"/>
                  <a:gd name="connsiteY2" fmla="*/ 0 h 1105786"/>
                  <a:gd name="connsiteX3" fmla="*/ 2232436 w 2232436"/>
                  <a:gd name="connsiteY3" fmla="*/ 552893 h 1105786"/>
                  <a:gd name="connsiteX4" fmla="*/ 1531279 w 2232436"/>
                  <a:gd name="connsiteY4" fmla="*/ 1105786 h 1105786"/>
                  <a:gd name="connsiteX5" fmla="*/ 1531279 w 2232436"/>
                  <a:gd name="connsiteY5" fmla="*/ 878757 h 1105786"/>
                  <a:gd name="connsiteX6" fmla="*/ 0 w 2232436"/>
                  <a:gd name="connsiteY6" fmla="*/ 878757 h 1105786"/>
                  <a:gd name="connsiteX7" fmla="*/ 0 w 2232436"/>
                  <a:gd name="connsiteY7" fmla="*/ 227029 h 1105786"/>
                  <a:gd name="connsiteX0-1" fmla="*/ 0 w 2232436"/>
                  <a:gd name="connsiteY0-2" fmla="*/ 227029 h 1105786"/>
                  <a:gd name="connsiteX1-3" fmla="*/ 1531279 w 2232436"/>
                  <a:gd name="connsiteY1-4" fmla="*/ 227029 h 1105786"/>
                  <a:gd name="connsiteX2-5" fmla="*/ 1531279 w 2232436"/>
                  <a:gd name="connsiteY2-6" fmla="*/ 0 h 1105786"/>
                  <a:gd name="connsiteX3-7" fmla="*/ 2232436 w 2232436"/>
                  <a:gd name="connsiteY3-8" fmla="*/ 552893 h 1105786"/>
                  <a:gd name="connsiteX4-9" fmla="*/ 1531279 w 2232436"/>
                  <a:gd name="connsiteY4-10" fmla="*/ 1105786 h 1105786"/>
                  <a:gd name="connsiteX5-11" fmla="*/ 1531279 w 2232436"/>
                  <a:gd name="connsiteY5-12" fmla="*/ 878757 h 1105786"/>
                  <a:gd name="connsiteX6-13" fmla="*/ 0 w 2232436"/>
                  <a:gd name="connsiteY6-14" fmla="*/ 878757 h 1105786"/>
                  <a:gd name="connsiteX7-15" fmla="*/ 0 w 2232436"/>
                  <a:gd name="connsiteY7-16" fmla="*/ 227029 h 1105786"/>
                  <a:gd name="connsiteX0-17" fmla="*/ 0 w 2232436"/>
                  <a:gd name="connsiteY0-18" fmla="*/ 227029 h 1105786"/>
                  <a:gd name="connsiteX1-19" fmla="*/ 1531279 w 2232436"/>
                  <a:gd name="connsiteY1-20" fmla="*/ 227029 h 1105786"/>
                  <a:gd name="connsiteX2-21" fmla="*/ 1531279 w 2232436"/>
                  <a:gd name="connsiteY2-22" fmla="*/ 0 h 1105786"/>
                  <a:gd name="connsiteX3-23" fmla="*/ 2232436 w 2232436"/>
                  <a:gd name="connsiteY3-24" fmla="*/ 552893 h 1105786"/>
                  <a:gd name="connsiteX4-25" fmla="*/ 1531279 w 2232436"/>
                  <a:gd name="connsiteY4-26" fmla="*/ 1105786 h 1105786"/>
                  <a:gd name="connsiteX5-27" fmla="*/ 1531279 w 2232436"/>
                  <a:gd name="connsiteY5-28" fmla="*/ 878757 h 1105786"/>
                  <a:gd name="connsiteX6-29" fmla="*/ 0 w 2232436"/>
                  <a:gd name="connsiteY6-30" fmla="*/ 878757 h 1105786"/>
                  <a:gd name="connsiteX7-31" fmla="*/ 0 w 2232436"/>
                  <a:gd name="connsiteY7-32" fmla="*/ 227029 h 1105786"/>
                  <a:gd name="connsiteX0-33" fmla="*/ 0 w 2232436"/>
                  <a:gd name="connsiteY0-34" fmla="*/ 227029 h 1105786"/>
                  <a:gd name="connsiteX1-35" fmla="*/ 1531279 w 2232436"/>
                  <a:gd name="connsiteY1-36" fmla="*/ 227029 h 1105786"/>
                  <a:gd name="connsiteX2-37" fmla="*/ 1531279 w 2232436"/>
                  <a:gd name="connsiteY2-38" fmla="*/ 0 h 1105786"/>
                  <a:gd name="connsiteX3-39" fmla="*/ 2232436 w 2232436"/>
                  <a:gd name="connsiteY3-40" fmla="*/ 552893 h 1105786"/>
                  <a:gd name="connsiteX4-41" fmla="*/ 1531279 w 2232436"/>
                  <a:gd name="connsiteY4-42" fmla="*/ 1105786 h 1105786"/>
                  <a:gd name="connsiteX5-43" fmla="*/ 1531279 w 2232436"/>
                  <a:gd name="connsiteY5-44" fmla="*/ 878757 h 1105786"/>
                  <a:gd name="connsiteX6-45" fmla="*/ 0 w 2232436"/>
                  <a:gd name="connsiteY6-46" fmla="*/ 878757 h 1105786"/>
                  <a:gd name="connsiteX7-47" fmla="*/ 0 w 2232436"/>
                  <a:gd name="connsiteY7-48" fmla="*/ 227029 h 1105786"/>
                  <a:gd name="connsiteX0-49" fmla="*/ 0 w 2232436"/>
                  <a:gd name="connsiteY0-50" fmla="*/ 227029 h 1105786"/>
                  <a:gd name="connsiteX1-51" fmla="*/ 1531279 w 2232436"/>
                  <a:gd name="connsiteY1-52" fmla="*/ 227029 h 1105786"/>
                  <a:gd name="connsiteX2-53" fmla="*/ 1531279 w 2232436"/>
                  <a:gd name="connsiteY2-54" fmla="*/ 0 h 1105786"/>
                  <a:gd name="connsiteX3-55" fmla="*/ 2232436 w 2232436"/>
                  <a:gd name="connsiteY3-56" fmla="*/ 552893 h 1105786"/>
                  <a:gd name="connsiteX4-57" fmla="*/ 1531279 w 2232436"/>
                  <a:gd name="connsiteY4-58" fmla="*/ 1105786 h 1105786"/>
                  <a:gd name="connsiteX5-59" fmla="*/ 1531279 w 2232436"/>
                  <a:gd name="connsiteY5-60" fmla="*/ 878757 h 1105786"/>
                  <a:gd name="connsiteX6-61" fmla="*/ 0 w 2232436"/>
                  <a:gd name="connsiteY6-62" fmla="*/ 878757 h 1105786"/>
                  <a:gd name="connsiteX7-63" fmla="*/ 0 w 2232436"/>
                  <a:gd name="connsiteY7-64" fmla="*/ 227029 h 1105786"/>
                  <a:gd name="connsiteX0-65" fmla="*/ 42530 w 2274966"/>
                  <a:gd name="connsiteY0-66" fmla="*/ 227029 h 1105786"/>
                  <a:gd name="connsiteX1-67" fmla="*/ 1573809 w 2274966"/>
                  <a:gd name="connsiteY1-68" fmla="*/ 227029 h 1105786"/>
                  <a:gd name="connsiteX2-69" fmla="*/ 1573809 w 2274966"/>
                  <a:gd name="connsiteY2-70" fmla="*/ 0 h 1105786"/>
                  <a:gd name="connsiteX3-71" fmla="*/ 2274966 w 2274966"/>
                  <a:gd name="connsiteY3-72" fmla="*/ 552893 h 1105786"/>
                  <a:gd name="connsiteX4-73" fmla="*/ 1573809 w 2274966"/>
                  <a:gd name="connsiteY4-74" fmla="*/ 1105786 h 1105786"/>
                  <a:gd name="connsiteX5-75" fmla="*/ 1573809 w 2274966"/>
                  <a:gd name="connsiteY5-76" fmla="*/ 878757 h 1105786"/>
                  <a:gd name="connsiteX6-77" fmla="*/ 42530 w 2274966"/>
                  <a:gd name="connsiteY6-78" fmla="*/ 878757 h 1105786"/>
                  <a:gd name="connsiteX7-79" fmla="*/ 42530 w 2274966"/>
                  <a:gd name="connsiteY7-80" fmla="*/ 227029 h 1105786"/>
                  <a:gd name="connsiteX0-81" fmla="*/ 60394 w 2292830"/>
                  <a:gd name="connsiteY0-82" fmla="*/ 227029 h 1105786"/>
                  <a:gd name="connsiteX1-83" fmla="*/ 1591673 w 2292830"/>
                  <a:gd name="connsiteY1-84" fmla="*/ 227029 h 1105786"/>
                  <a:gd name="connsiteX2-85" fmla="*/ 1591673 w 2292830"/>
                  <a:gd name="connsiteY2-86" fmla="*/ 0 h 1105786"/>
                  <a:gd name="connsiteX3-87" fmla="*/ 2292830 w 2292830"/>
                  <a:gd name="connsiteY3-88" fmla="*/ 552893 h 1105786"/>
                  <a:gd name="connsiteX4-89" fmla="*/ 1591673 w 2292830"/>
                  <a:gd name="connsiteY4-90" fmla="*/ 1105786 h 1105786"/>
                  <a:gd name="connsiteX5-91" fmla="*/ 1591673 w 2292830"/>
                  <a:gd name="connsiteY5-92" fmla="*/ 878757 h 1105786"/>
                  <a:gd name="connsiteX6-93" fmla="*/ 60394 w 2292830"/>
                  <a:gd name="connsiteY6-94" fmla="*/ 878757 h 1105786"/>
                  <a:gd name="connsiteX7-95" fmla="*/ 60394 w 2292830"/>
                  <a:gd name="connsiteY7-96" fmla="*/ 227029 h 1105786"/>
                  <a:gd name="connsiteX0-97" fmla="*/ 60394 w 2292830"/>
                  <a:gd name="connsiteY0-98" fmla="*/ 227029 h 1105786"/>
                  <a:gd name="connsiteX1-99" fmla="*/ 1591673 w 2292830"/>
                  <a:gd name="connsiteY1-100" fmla="*/ 227029 h 1105786"/>
                  <a:gd name="connsiteX2-101" fmla="*/ 1591673 w 2292830"/>
                  <a:gd name="connsiteY2-102" fmla="*/ 0 h 1105786"/>
                  <a:gd name="connsiteX3-103" fmla="*/ 2292830 w 2292830"/>
                  <a:gd name="connsiteY3-104" fmla="*/ 552893 h 1105786"/>
                  <a:gd name="connsiteX4-105" fmla="*/ 1591673 w 2292830"/>
                  <a:gd name="connsiteY4-106" fmla="*/ 1105786 h 1105786"/>
                  <a:gd name="connsiteX5-107" fmla="*/ 1591673 w 2292830"/>
                  <a:gd name="connsiteY5-108" fmla="*/ 878757 h 1105786"/>
                  <a:gd name="connsiteX6-109" fmla="*/ 60394 w 2292830"/>
                  <a:gd name="connsiteY6-110" fmla="*/ 878757 h 1105786"/>
                  <a:gd name="connsiteX7-111" fmla="*/ 60394 w 2292830"/>
                  <a:gd name="connsiteY7-112" fmla="*/ 227029 h 1105786"/>
                  <a:gd name="connsiteX0-113" fmla="*/ 60394 w 2292830"/>
                  <a:gd name="connsiteY0-114" fmla="*/ 227029 h 1105786"/>
                  <a:gd name="connsiteX1-115" fmla="*/ 1591673 w 2292830"/>
                  <a:gd name="connsiteY1-116" fmla="*/ 227029 h 1105786"/>
                  <a:gd name="connsiteX2-117" fmla="*/ 1591673 w 2292830"/>
                  <a:gd name="connsiteY2-118" fmla="*/ 0 h 1105786"/>
                  <a:gd name="connsiteX3-119" fmla="*/ 2292830 w 2292830"/>
                  <a:gd name="connsiteY3-120" fmla="*/ 552893 h 1105786"/>
                  <a:gd name="connsiteX4-121" fmla="*/ 1591673 w 2292830"/>
                  <a:gd name="connsiteY4-122" fmla="*/ 1105786 h 1105786"/>
                  <a:gd name="connsiteX5-123" fmla="*/ 1591673 w 2292830"/>
                  <a:gd name="connsiteY5-124" fmla="*/ 878757 h 1105786"/>
                  <a:gd name="connsiteX6-125" fmla="*/ 60394 w 2292830"/>
                  <a:gd name="connsiteY6-126" fmla="*/ 878757 h 1105786"/>
                  <a:gd name="connsiteX7-127" fmla="*/ 60394 w 2292830"/>
                  <a:gd name="connsiteY7-128" fmla="*/ 227029 h 11057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2292830" h="1105786">
                    <a:moveTo>
                      <a:pt x="60394" y="227029"/>
                    </a:moveTo>
                    <a:cubicBezTo>
                      <a:pt x="592085" y="88806"/>
                      <a:pt x="1006819" y="407782"/>
                      <a:pt x="1591673" y="227029"/>
                    </a:cubicBezTo>
                    <a:lnTo>
                      <a:pt x="1591673" y="0"/>
                    </a:lnTo>
                    <a:cubicBezTo>
                      <a:pt x="1867922" y="354419"/>
                      <a:pt x="2059111" y="368595"/>
                      <a:pt x="2292830" y="552893"/>
                    </a:cubicBezTo>
                    <a:cubicBezTo>
                      <a:pt x="2059111" y="737191"/>
                      <a:pt x="1761597" y="878958"/>
                      <a:pt x="1591673" y="1105786"/>
                    </a:cubicBezTo>
                    <a:lnTo>
                      <a:pt x="1591673" y="878757"/>
                    </a:lnTo>
                    <a:cubicBezTo>
                      <a:pt x="1113145" y="666106"/>
                      <a:pt x="538922" y="1038246"/>
                      <a:pt x="60394" y="878757"/>
                    </a:cubicBezTo>
                    <a:cubicBezTo>
                      <a:pt x="-35299" y="640249"/>
                      <a:pt x="-3402" y="444272"/>
                      <a:pt x="60394" y="227029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en-US" sz="2800" b="1" i="1" dirty="0"/>
                  <a:t>T</a:t>
                </a:r>
                <a:endParaRPr lang="en-US" sz="2800" b="1" i="1" dirty="0"/>
              </a:p>
            </p:txBody>
          </p:sp>
          <p:sp>
            <p:nvSpPr>
              <p:cNvPr id="5" name="işḻidè"/>
              <p:cNvSpPr/>
              <p:nvPr/>
            </p:nvSpPr>
            <p:spPr>
              <a:xfrm>
                <a:off x="5854260" y="2343852"/>
                <a:ext cx="2067262" cy="997000"/>
              </a:xfrm>
              <a:custGeom>
                <a:avLst/>
                <a:gdLst>
                  <a:gd name="connsiteX0" fmla="*/ 0 w 2232436"/>
                  <a:gd name="connsiteY0" fmla="*/ 227029 h 1105786"/>
                  <a:gd name="connsiteX1" fmla="*/ 1531279 w 2232436"/>
                  <a:gd name="connsiteY1" fmla="*/ 227029 h 1105786"/>
                  <a:gd name="connsiteX2" fmla="*/ 1531279 w 2232436"/>
                  <a:gd name="connsiteY2" fmla="*/ 0 h 1105786"/>
                  <a:gd name="connsiteX3" fmla="*/ 2232436 w 2232436"/>
                  <a:gd name="connsiteY3" fmla="*/ 552893 h 1105786"/>
                  <a:gd name="connsiteX4" fmla="*/ 1531279 w 2232436"/>
                  <a:gd name="connsiteY4" fmla="*/ 1105786 h 1105786"/>
                  <a:gd name="connsiteX5" fmla="*/ 1531279 w 2232436"/>
                  <a:gd name="connsiteY5" fmla="*/ 878757 h 1105786"/>
                  <a:gd name="connsiteX6" fmla="*/ 0 w 2232436"/>
                  <a:gd name="connsiteY6" fmla="*/ 878757 h 1105786"/>
                  <a:gd name="connsiteX7" fmla="*/ 0 w 2232436"/>
                  <a:gd name="connsiteY7" fmla="*/ 227029 h 1105786"/>
                  <a:gd name="connsiteX0-1" fmla="*/ 0 w 2232436"/>
                  <a:gd name="connsiteY0-2" fmla="*/ 227029 h 1105786"/>
                  <a:gd name="connsiteX1-3" fmla="*/ 1531279 w 2232436"/>
                  <a:gd name="connsiteY1-4" fmla="*/ 227029 h 1105786"/>
                  <a:gd name="connsiteX2-5" fmla="*/ 1531279 w 2232436"/>
                  <a:gd name="connsiteY2-6" fmla="*/ 0 h 1105786"/>
                  <a:gd name="connsiteX3-7" fmla="*/ 2232436 w 2232436"/>
                  <a:gd name="connsiteY3-8" fmla="*/ 552893 h 1105786"/>
                  <a:gd name="connsiteX4-9" fmla="*/ 1531279 w 2232436"/>
                  <a:gd name="connsiteY4-10" fmla="*/ 1105786 h 1105786"/>
                  <a:gd name="connsiteX5-11" fmla="*/ 1531279 w 2232436"/>
                  <a:gd name="connsiteY5-12" fmla="*/ 878757 h 1105786"/>
                  <a:gd name="connsiteX6-13" fmla="*/ 0 w 2232436"/>
                  <a:gd name="connsiteY6-14" fmla="*/ 878757 h 1105786"/>
                  <a:gd name="connsiteX7-15" fmla="*/ 0 w 2232436"/>
                  <a:gd name="connsiteY7-16" fmla="*/ 227029 h 1105786"/>
                  <a:gd name="connsiteX0-17" fmla="*/ 0 w 2232436"/>
                  <a:gd name="connsiteY0-18" fmla="*/ 227029 h 1105786"/>
                  <a:gd name="connsiteX1-19" fmla="*/ 1531279 w 2232436"/>
                  <a:gd name="connsiteY1-20" fmla="*/ 227029 h 1105786"/>
                  <a:gd name="connsiteX2-21" fmla="*/ 1531279 w 2232436"/>
                  <a:gd name="connsiteY2-22" fmla="*/ 0 h 1105786"/>
                  <a:gd name="connsiteX3-23" fmla="*/ 2232436 w 2232436"/>
                  <a:gd name="connsiteY3-24" fmla="*/ 552893 h 1105786"/>
                  <a:gd name="connsiteX4-25" fmla="*/ 1531279 w 2232436"/>
                  <a:gd name="connsiteY4-26" fmla="*/ 1105786 h 1105786"/>
                  <a:gd name="connsiteX5-27" fmla="*/ 1531279 w 2232436"/>
                  <a:gd name="connsiteY5-28" fmla="*/ 878757 h 1105786"/>
                  <a:gd name="connsiteX6-29" fmla="*/ 0 w 2232436"/>
                  <a:gd name="connsiteY6-30" fmla="*/ 878757 h 1105786"/>
                  <a:gd name="connsiteX7-31" fmla="*/ 0 w 2232436"/>
                  <a:gd name="connsiteY7-32" fmla="*/ 227029 h 1105786"/>
                  <a:gd name="connsiteX0-33" fmla="*/ 0 w 2232436"/>
                  <a:gd name="connsiteY0-34" fmla="*/ 227029 h 1105786"/>
                  <a:gd name="connsiteX1-35" fmla="*/ 1531279 w 2232436"/>
                  <a:gd name="connsiteY1-36" fmla="*/ 227029 h 1105786"/>
                  <a:gd name="connsiteX2-37" fmla="*/ 1531279 w 2232436"/>
                  <a:gd name="connsiteY2-38" fmla="*/ 0 h 1105786"/>
                  <a:gd name="connsiteX3-39" fmla="*/ 2232436 w 2232436"/>
                  <a:gd name="connsiteY3-40" fmla="*/ 552893 h 1105786"/>
                  <a:gd name="connsiteX4-41" fmla="*/ 1531279 w 2232436"/>
                  <a:gd name="connsiteY4-42" fmla="*/ 1105786 h 1105786"/>
                  <a:gd name="connsiteX5-43" fmla="*/ 1531279 w 2232436"/>
                  <a:gd name="connsiteY5-44" fmla="*/ 878757 h 1105786"/>
                  <a:gd name="connsiteX6-45" fmla="*/ 0 w 2232436"/>
                  <a:gd name="connsiteY6-46" fmla="*/ 878757 h 1105786"/>
                  <a:gd name="connsiteX7-47" fmla="*/ 0 w 2232436"/>
                  <a:gd name="connsiteY7-48" fmla="*/ 227029 h 1105786"/>
                  <a:gd name="connsiteX0-49" fmla="*/ 0 w 2232436"/>
                  <a:gd name="connsiteY0-50" fmla="*/ 227029 h 1105786"/>
                  <a:gd name="connsiteX1-51" fmla="*/ 1531279 w 2232436"/>
                  <a:gd name="connsiteY1-52" fmla="*/ 227029 h 1105786"/>
                  <a:gd name="connsiteX2-53" fmla="*/ 1531279 w 2232436"/>
                  <a:gd name="connsiteY2-54" fmla="*/ 0 h 1105786"/>
                  <a:gd name="connsiteX3-55" fmla="*/ 2232436 w 2232436"/>
                  <a:gd name="connsiteY3-56" fmla="*/ 552893 h 1105786"/>
                  <a:gd name="connsiteX4-57" fmla="*/ 1531279 w 2232436"/>
                  <a:gd name="connsiteY4-58" fmla="*/ 1105786 h 1105786"/>
                  <a:gd name="connsiteX5-59" fmla="*/ 1531279 w 2232436"/>
                  <a:gd name="connsiteY5-60" fmla="*/ 878757 h 1105786"/>
                  <a:gd name="connsiteX6-61" fmla="*/ 0 w 2232436"/>
                  <a:gd name="connsiteY6-62" fmla="*/ 878757 h 1105786"/>
                  <a:gd name="connsiteX7-63" fmla="*/ 0 w 2232436"/>
                  <a:gd name="connsiteY7-64" fmla="*/ 227029 h 1105786"/>
                  <a:gd name="connsiteX0-65" fmla="*/ 42530 w 2274966"/>
                  <a:gd name="connsiteY0-66" fmla="*/ 227029 h 1105786"/>
                  <a:gd name="connsiteX1-67" fmla="*/ 1573809 w 2274966"/>
                  <a:gd name="connsiteY1-68" fmla="*/ 227029 h 1105786"/>
                  <a:gd name="connsiteX2-69" fmla="*/ 1573809 w 2274966"/>
                  <a:gd name="connsiteY2-70" fmla="*/ 0 h 1105786"/>
                  <a:gd name="connsiteX3-71" fmla="*/ 2274966 w 2274966"/>
                  <a:gd name="connsiteY3-72" fmla="*/ 552893 h 1105786"/>
                  <a:gd name="connsiteX4-73" fmla="*/ 1573809 w 2274966"/>
                  <a:gd name="connsiteY4-74" fmla="*/ 1105786 h 1105786"/>
                  <a:gd name="connsiteX5-75" fmla="*/ 1573809 w 2274966"/>
                  <a:gd name="connsiteY5-76" fmla="*/ 878757 h 1105786"/>
                  <a:gd name="connsiteX6-77" fmla="*/ 42530 w 2274966"/>
                  <a:gd name="connsiteY6-78" fmla="*/ 878757 h 1105786"/>
                  <a:gd name="connsiteX7-79" fmla="*/ 42530 w 2274966"/>
                  <a:gd name="connsiteY7-80" fmla="*/ 227029 h 1105786"/>
                  <a:gd name="connsiteX0-81" fmla="*/ 60394 w 2292830"/>
                  <a:gd name="connsiteY0-82" fmla="*/ 227029 h 1105786"/>
                  <a:gd name="connsiteX1-83" fmla="*/ 1591673 w 2292830"/>
                  <a:gd name="connsiteY1-84" fmla="*/ 227029 h 1105786"/>
                  <a:gd name="connsiteX2-85" fmla="*/ 1591673 w 2292830"/>
                  <a:gd name="connsiteY2-86" fmla="*/ 0 h 1105786"/>
                  <a:gd name="connsiteX3-87" fmla="*/ 2292830 w 2292830"/>
                  <a:gd name="connsiteY3-88" fmla="*/ 552893 h 1105786"/>
                  <a:gd name="connsiteX4-89" fmla="*/ 1591673 w 2292830"/>
                  <a:gd name="connsiteY4-90" fmla="*/ 1105786 h 1105786"/>
                  <a:gd name="connsiteX5-91" fmla="*/ 1591673 w 2292830"/>
                  <a:gd name="connsiteY5-92" fmla="*/ 878757 h 1105786"/>
                  <a:gd name="connsiteX6-93" fmla="*/ 60394 w 2292830"/>
                  <a:gd name="connsiteY6-94" fmla="*/ 878757 h 1105786"/>
                  <a:gd name="connsiteX7-95" fmla="*/ 60394 w 2292830"/>
                  <a:gd name="connsiteY7-96" fmla="*/ 227029 h 1105786"/>
                  <a:gd name="connsiteX0-97" fmla="*/ 60394 w 2292830"/>
                  <a:gd name="connsiteY0-98" fmla="*/ 227029 h 1105786"/>
                  <a:gd name="connsiteX1-99" fmla="*/ 1591673 w 2292830"/>
                  <a:gd name="connsiteY1-100" fmla="*/ 227029 h 1105786"/>
                  <a:gd name="connsiteX2-101" fmla="*/ 1591673 w 2292830"/>
                  <a:gd name="connsiteY2-102" fmla="*/ 0 h 1105786"/>
                  <a:gd name="connsiteX3-103" fmla="*/ 2292830 w 2292830"/>
                  <a:gd name="connsiteY3-104" fmla="*/ 552893 h 1105786"/>
                  <a:gd name="connsiteX4-105" fmla="*/ 1591673 w 2292830"/>
                  <a:gd name="connsiteY4-106" fmla="*/ 1105786 h 1105786"/>
                  <a:gd name="connsiteX5-107" fmla="*/ 1591673 w 2292830"/>
                  <a:gd name="connsiteY5-108" fmla="*/ 878757 h 1105786"/>
                  <a:gd name="connsiteX6-109" fmla="*/ 60394 w 2292830"/>
                  <a:gd name="connsiteY6-110" fmla="*/ 878757 h 1105786"/>
                  <a:gd name="connsiteX7-111" fmla="*/ 60394 w 2292830"/>
                  <a:gd name="connsiteY7-112" fmla="*/ 227029 h 1105786"/>
                  <a:gd name="connsiteX0-113" fmla="*/ 60394 w 2292830"/>
                  <a:gd name="connsiteY0-114" fmla="*/ 227029 h 1105786"/>
                  <a:gd name="connsiteX1-115" fmla="*/ 1591673 w 2292830"/>
                  <a:gd name="connsiteY1-116" fmla="*/ 227029 h 1105786"/>
                  <a:gd name="connsiteX2-117" fmla="*/ 1591673 w 2292830"/>
                  <a:gd name="connsiteY2-118" fmla="*/ 0 h 1105786"/>
                  <a:gd name="connsiteX3-119" fmla="*/ 2292830 w 2292830"/>
                  <a:gd name="connsiteY3-120" fmla="*/ 552893 h 1105786"/>
                  <a:gd name="connsiteX4-121" fmla="*/ 1591673 w 2292830"/>
                  <a:gd name="connsiteY4-122" fmla="*/ 1105786 h 1105786"/>
                  <a:gd name="connsiteX5-123" fmla="*/ 1591673 w 2292830"/>
                  <a:gd name="connsiteY5-124" fmla="*/ 878757 h 1105786"/>
                  <a:gd name="connsiteX6-125" fmla="*/ 60394 w 2292830"/>
                  <a:gd name="connsiteY6-126" fmla="*/ 878757 h 1105786"/>
                  <a:gd name="connsiteX7-127" fmla="*/ 60394 w 2292830"/>
                  <a:gd name="connsiteY7-128" fmla="*/ 227029 h 11057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2292830" h="1105786">
                    <a:moveTo>
                      <a:pt x="60394" y="227029"/>
                    </a:moveTo>
                    <a:cubicBezTo>
                      <a:pt x="592085" y="88806"/>
                      <a:pt x="1006819" y="407782"/>
                      <a:pt x="1591673" y="227029"/>
                    </a:cubicBezTo>
                    <a:lnTo>
                      <a:pt x="1591673" y="0"/>
                    </a:lnTo>
                    <a:cubicBezTo>
                      <a:pt x="1867922" y="354419"/>
                      <a:pt x="2059111" y="368595"/>
                      <a:pt x="2292830" y="552893"/>
                    </a:cubicBezTo>
                    <a:cubicBezTo>
                      <a:pt x="2059111" y="737191"/>
                      <a:pt x="1761597" y="878958"/>
                      <a:pt x="1591673" y="1105786"/>
                    </a:cubicBezTo>
                    <a:lnTo>
                      <a:pt x="1591673" y="878757"/>
                    </a:lnTo>
                    <a:cubicBezTo>
                      <a:pt x="1113145" y="666106"/>
                      <a:pt x="538922" y="1038246"/>
                      <a:pt x="60394" y="878757"/>
                    </a:cubicBezTo>
                    <a:cubicBezTo>
                      <a:pt x="-35299" y="640249"/>
                      <a:pt x="-3402" y="444272"/>
                      <a:pt x="60394" y="2270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 algn="ctr"/>
                <a:r>
                  <a:rPr lang="en-US" sz="2800" b="1" i="1" dirty="0">
                    <a:sym typeface="+mn-ea"/>
                  </a:rPr>
                  <a:t>O</a:t>
                </a:r>
                <a:endParaRPr lang="en-US" sz="2800" b="1" i="1" dirty="0">
                  <a:sym typeface="+mn-ea"/>
                </a:endParaRPr>
              </a:p>
            </p:txBody>
          </p:sp>
          <p:sp>
            <p:nvSpPr>
              <p:cNvPr id="6" name="íṣļîḍe"/>
              <p:cNvSpPr/>
              <p:nvPr/>
            </p:nvSpPr>
            <p:spPr>
              <a:xfrm>
                <a:off x="4270477" y="2343852"/>
                <a:ext cx="2067262" cy="997000"/>
              </a:xfrm>
              <a:custGeom>
                <a:avLst/>
                <a:gdLst>
                  <a:gd name="connsiteX0" fmla="*/ 0 w 2232436"/>
                  <a:gd name="connsiteY0" fmla="*/ 227029 h 1105786"/>
                  <a:gd name="connsiteX1" fmla="*/ 1531279 w 2232436"/>
                  <a:gd name="connsiteY1" fmla="*/ 227029 h 1105786"/>
                  <a:gd name="connsiteX2" fmla="*/ 1531279 w 2232436"/>
                  <a:gd name="connsiteY2" fmla="*/ 0 h 1105786"/>
                  <a:gd name="connsiteX3" fmla="*/ 2232436 w 2232436"/>
                  <a:gd name="connsiteY3" fmla="*/ 552893 h 1105786"/>
                  <a:gd name="connsiteX4" fmla="*/ 1531279 w 2232436"/>
                  <a:gd name="connsiteY4" fmla="*/ 1105786 h 1105786"/>
                  <a:gd name="connsiteX5" fmla="*/ 1531279 w 2232436"/>
                  <a:gd name="connsiteY5" fmla="*/ 878757 h 1105786"/>
                  <a:gd name="connsiteX6" fmla="*/ 0 w 2232436"/>
                  <a:gd name="connsiteY6" fmla="*/ 878757 h 1105786"/>
                  <a:gd name="connsiteX7" fmla="*/ 0 w 2232436"/>
                  <a:gd name="connsiteY7" fmla="*/ 227029 h 1105786"/>
                  <a:gd name="connsiteX0-1" fmla="*/ 0 w 2232436"/>
                  <a:gd name="connsiteY0-2" fmla="*/ 227029 h 1105786"/>
                  <a:gd name="connsiteX1-3" fmla="*/ 1531279 w 2232436"/>
                  <a:gd name="connsiteY1-4" fmla="*/ 227029 h 1105786"/>
                  <a:gd name="connsiteX2-5" fmla="*/ 1531279 w 2232436"/>
                  <a:gd name="connsiteY2-6" fmla="*/ 0 h 1105786"/>
                  <a:gd name="connsiteX3-7" fmla="*/ 2232436 w 2232436"/>
                  <a:gd name="connsiteY3-8" fmla="*/ 552893 h 1105786"/>
                  <a:gd name="connsiteX4-9" fmla="*/ 1531279 w 2232436"/>
                  <a:gd name="connsiteY4-10" fmla="*/ 1105786 h 1105786"/>
                  <a:gd name="connsiteX5-11" fmla="*/ 1531279 w 2232436"/>
                  <a:gd name="connsiteY5-12" fmla="*/ 878757 h 1105786"/>
                  <a:gd name="connsiteX6-13" fmla="*/ 0 w 2232436"/>
                  <a:gd name="connsiteY6-14" fmla="*/ 878757 h 1105786"/>
                  <a:gd name="connsiteX7-15" fmla="*/ 0 w 2232436"/>
                  <a:gd name="connsiteY7-16" fmla="*/ 227029 h 1105786"/>
                  <a:gd name="connsiteX0-17" fmla="*/ 0 w 2232436"/>
                  <a:gd name="connsiteY0-18" fmla="*/ 227029 h 1105786"/>
                  <a:gd name="connsiteX1-19" fmla="*/ 1531279 w 2232436"/>
                  <a:gd name="connsiteY1-20" fmla="*/ 227029 h 1105786"/>
                  <a:gd name="connsiteX2-21" fmla="*/ 1531279 w 2232436"/>
                  <a:gd name="connsiteY2-22" fmla="*/ 0 h 1105786"/>
                  <a:gd name="connsiteX3-23" fmla="*/ 2232436 w 2232436"/>
                  <a:gd name="connsiteY3-24" fmla="*/ 552893 h 1105786"/>
                  <a:gd name="connsiteX4-25" fmla="*/ 1531279 w 2232436"/>
                  <a:gd name="connsiteY4-26" fmla="*/ 1105786 h 1105786"/>
                  <a:gd name="connsiteX5-27" fmla="*/ 1531279 w 2232436"/>
                  <a:gd name="connsiteY5-28" fmla="*/ 878757 h 1105786"/>
                  <a:gd name="connsiteX6-29" fmla="*/ 0 w 2232436"/>
                  <a:gd name="connsiteY6-30" fmla="*/ 878757 h 1105786"/>
                  <a:gd name="connsiteX7-31" fmla="*/ 0 w 2232436"/>
                  <a:gd name="connsiteY7-32" fmla="*/ 227029 h 1105786"/>
                  <a:gd name="connsiteX0-33" fmla="*/ 0 w 2232436"/>
                  <a:gd name="connsiteY0-34" fmla="*/ 227029 h 1105786"/>
                  <a:gd name="connsiteX1-35" fmla="*/ 1531279 w 2232436"/>
                  <a:gd name="connsiteY1-36" fmla="*/ 227029 h 1105786"/>
                  <a:gd name="connsiteX2-37" fmla="*/ 1531279 w 2232436"/>
                  <a:gd name="connsiteY2-38" fmla="*/ 0 h 1105786"/>
                  <a:gd name="connsiteX3-39" fmla="*/ 2232436 w 2232436"/>
                  <a:gd name="connsiteY3-40" fmla="*/ 552893 h 1105786"/>
                  <a:gd name="connsiteX4-41" fmla="*/ 1531279 w 2232436"/>
                  <a:gd name="connsiteY4-42" fmla="*/ 1105786 h 1105786"/>
                  <a:gd name="connsiteX5-43" fmla="*/ 1531279 w 2232436"/>
                  <a:gd name="connsiteY5-44" fmla="*/ 878757 h 1105786"/>
                  <a:gd name="connsiteX6-45" fmla="*/ 0 w 2232436"/>
                  <a:gd name="connsiteY6-46" fmla="*/ 878757 h 1105786"/>
                  <a:gd name="connsiteX7-47" fmla="*/ 0 w 2232436"/>
                  <a:gd name="connsiteY7-48" fmla="*/ 227029 h 1105786"/>
                  <a:gd name="connsiteX0-49" fmla="*/ 0 w 2232436"/>
                  <a:gd name="connsiteY0-50" fmla="*/ 227029 h 1105786"/>
                  <a:gd name="connsiteX1-51" fmla="*/ 1531279 w 2232436"/>
                  <a:gd name="connsiteY1-52" fmla="*/ 227029 h 1105786"/>
                  <a:gd name="connsiteX2-53" fmla="*/ 1531279 w 2232436"/>
                  <a:gd name="connsiteY2-54" fmla="*/ 0 h 1105786"/>
                  <a:gd name="connsiteX3-55" fmla="*/ 2232436 w 2232436"/>
                  <a:gd name="connsiteY3-56" fmla="*/ 552893 h 1105786"/>
                  <a:gd name="connsiteX4-57" fmla="*/ 1531279 w 2232436"/>
                  <a:gd name="connsiteY4-58" fmla="*/ 1105786 h 1105786"/>
                  <a:gd name="connsiteX5-59" fmla="*/ 1531279 w 2232436"/>
                  <a:gd name="connsiteY5-60" fmla="*/ 878757 h 1105786"/>
                  <a:gd name="connsiteX6-61" fmla="*/ 0 w 2232436"/>
                  <a:gd name="connsiteY6-62" fmla="*/ 878757 h 1105786"/>
                  <a:gd name="connsiteX7-63" fmla="*/ 0 w 2232436"/>
                  <a:gd name="connsiteY7-64" fmla="*/ 227029 h 1105786"/>
                  <a:gd name="connsiteX0-65" fmla="*/ 42530 w 2274966"/>
                  <a:gd name="connsiteY0-66" fmla="*/ 227029 h 1105786"/>
                  <a:gd name="connsiteX1-67" fmla="*/ 1573809 w 2274966"/>
                  <a:gd name="connsiteY1-68" fmla="*/ 227029 h 1105786"/>
                  <a:gd name="connsiteX2-69" fmla="*/ 1573809 w 2274966"/>
                  <a:gd name="connsiteY2-70" fmla="*/ 0 h 1105786"/>
                  <a:gd name="connsiteX3-71" fmla="*/ 2274966 w 2274966"/>
                  <a:gd name="connsiteY3-72" fmla="*/ 552893 h 1105786"/>
                  <a:gd name="connsiteX4-73" fmla="*/ 1573809 w 2274966"/>
                  <a:gd name="connsiteY4-74" fmla="*/ 1105786 h 1105786"/>
                  <a:gd name="connsiteX5-75" fmla="*/ 1573809 w 2274966"/>
                  <a:gd name="connsiteY5-76" fmla="*/ 878757 h 1105786"/>
                  <a:gd name="connsiteX6-77" fmla="*/ 42530 w 2274966"/>
                  <a:gd name="connsiteY6-78" fmla="*/ 878757 h 1105786"/>
                  <a:gd name="connsiteX7-79" fmla="*/ 42530 w 2274966"/>
                  <a:gd name="connsiteY7-80" fmla="*/ 227029 h 1105786"/>
                  <a:gd name="connsiteX0-81" fmla="*/ 60394 w 2292830"/>
                  <a:gd name="connsiteY0-82" fmla="*/ 227029 h 1105786"/>
                  <a:gd name="connsiteX1-83" fmla="*/ 1591673 w 2292830"/>
                  <a:gd name="connsiteY1-84" fmla="*/ 227029 h 1105786"/>
                  <a:gd name="connsiteX2-85" fmla="*/ 1591673 w 2292830"/>
                  <a:gd name="connsiteY2-86" fmla="*/ 0 h 1105786"/>
                  <a:gd name="connsiteX3-87" fmla="*/ 2292830 w 2292830"/>
                  <a:gd name="connsiteY3-88" fmla="*/ 552893 h 1105786"/>
                  <a:gd name="connsiteX4-89" fmla="*/ 1591673 w 2292830"/>
                  <a:gd name="connsiteY4-90" fmla="*/ 1105786 h 1105786"/>
                  <a:gd name="connsiteX5-91" fmla="*/ 1591673 w 2292830"/>
                  <a:gd name="connsiteY5-92" fmla="*/ 878757 h 1105786"/>
                  <a:gd name="connsiteX6-93" fmla="*/ 60394 w 2292830"/>
                  <a:gd name="connsiteY6-94" fmla="*/ 878757 h 1105786"/>
                  <a:gd name="connsiteX7-95" fmla="*/ 60394 w 2292830"/>
                  <a:gd name="connsiteY7-96" fmla="*/ 227029 h 1105786"/>
                  <a:gd name="connsiteX0-97" fmla="*/ 60394 w 2292830"/>
                  <a:gd name="connsiteY0-98" fmla="*/ 227029 h 1105786"/>
                  <a:gd name="connsiteX1-99" fmla="*/ 1591673 w 2292830"/>
                  <a:gd name="connsiteY1-100" fmla="*/ 227029 h 1105786"/>
                  <a:gd name="connsiteX2-101" fmla="*/ 1591673 w 2292830"/>
                  <a:gd name="connsiteY2-102" fmla="*/ 0 h 1105786"/>
                  <a:gd name="connsiteX3-103" fmla="*/ 2292830 w 2292830"/>
                  <a:gd name="connsiteY3-104" fmla="*/ 552893 h 1105786"/>
                  <a:gd name="connsiteX4-105" fmla="*/ 1591673 w 2292830"/>
                  <a:gd name="connsiteY4-106" fmla="*/ 1105786 h 1105786"/>
                  <a:gd name="connsiteX5-107" fmla="*/ 1591673 w 2292830"/>
                  <a:gd name="connsiteY5-108" fmla="*/ 878757 h 1105786"/>
                  <a:gd name="connsiteX6-109" fmla="*/ 60394 w 2292830"/>
                  <a:gd name="connsiteY6-110" fmla="*/ 878757 h 1105786"/>
                  <a:gd name="connsiteX7-111" fmla="*/ 60394 w 2292830"/>
                  <a:gd name="connsiteY7-112" fmla="*/ 227029 h 1105786"/>
                  <a:gd name="connsiteX0-113" fmla="*/ 60394 w 2292830"/>
                  <a:gd name="connsiteY0-114" fmla="*/ 227029 h 1105786"/>
                  <a:gd name="connsiteX1-115" fmla="*/ 1591673 w 2292830"/>
                  <a:gd name="connsiteY1-116" fmla="*/ 227029 h 1105786"/>
                  <a:gd name="connsiteX2-117" fmla="*/ 1591673 w 2292830"/>
                  <a:gd name="connsiteY2-118" fmla="*/ 0 h 1105786"/>
                  <a:gd name="connsiteX3-119" fmla="*/ 2292830 w 2292830"/>
                  <a:gd name="connsiteY3-120" fmla="*/ 552893 h 1105786"/>
                  <a:gd name="connsiteX4-121" fmla="*/ 1591673 w 2292830"/>
                  <a:gd name="connsiteY4-122" fmla="*/ 1105786 h 1105786"/>
                  <a:gd name="connsiteX5-123" fmla="*/ 1591673 w 2292830"/>
                  <a:gd name="connsiteY5-124" fmla="*/ 878757 h 1105786"/>
                  <a:gd name="connsiteX6-125" fmla="*/ 60394 w 2292830"/>
                  <a:gd name="connsiteY6-126" fmla="*/ 878757 h 1105786"/>
                  <a:gd name="connsiteX7-127" fmla="*/ 60394 w 2292830"/>
                  <a:gd name="connsiteY7-128" fmla="*/ 227029 h 11057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2292830" h="1105786">
                    <a:moveTo>
                      <a:pt x="60394" y="227029"/>
                    </a:moveTo>
                    <a:cubicBezTo>
                      <a:pt x="592085" y="88806"/>
                      <a:pt x="1006819" y="407782"/>
                      <a:pt x="1591673" y="227029"/>
                    </a:cubicBezTo>
                    <a:lnTo>
                      <a:pt x="1591673" y="0"/>
                    </a:lnTo>
                    <a:cubicBezTo>
                      <a:pt x="1867922" y="354419"/>
                      <a:pt x="2059111" y="368595"/>
                      <a:pt x="2292830" y="552893"/>
                    </a:cubicBezTo>
                    <a:cubicBezTo>
                      <a:pt x="2059111" y="737191"/>
                      <a:pt x="1761597" y="878958"/>
                      <a:pt x="1591673" y="1105786"/>
                    </a:cubicBezTo>
                    <a:lnTo>
                      <a:pt x="1591673" y="878757"/>
                    </a:lnTo>
                    <a:cubicBezTo>
                      <a:pt x="1113145" y="666106"/>
                      <a:pt x="538922" y="1038246"/>
                      <a:pt x="60394" y="878757"/>
                    </a:cubicBezTo>
                    <a:cubicBezTo>
                      <a:pt x="-35299" y="640249"/>
                      <a:pt x="-3402" y="444272"/>
                      <a:pt x="60394" y="227029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en-US" sz="2800" b="1" i="1" dirty="0"/>
                  <a:t>Step 2</a:t>
                </a:r>
                <a:endParaRPr lang="en-US" sz="2800" b="1" i="1" dirty="0"/>
              </a:p>
            </p:txBody>
          </p:sp>
          <p:sp>
            <p:nvSpPr>
              <p:cNvPr id="7" name="í$ľïḍé"/>
              <p:cNvSpPr/>
              <p:nvPr/>
            </p:nvSpPr>
            <p:spPr>
              <a:xfrm>
                <a:off x="2686695" y="2343852"/>
                <a:ext cx="2067262" cy="997000"/>
              </a:xfrm>
              <a:custGeom>
                <a:avLst/>
                <a:gdLst>
                  <a:gd name="connsiteX0" fmla="*/ 0 w 2232436"/>
                  <a:gd name="connsiteY0" fmla="*/ 227029 h 1105786"/>
                  <a:gd name="connsiteX1" fmla="*/ 1531279 w 2232436"/>
                  <a:gd name="connsiteY1" fmla="*/ 227029 h 1105786"/>
                  <a:gd name="connsiteX2" fmla="*/ 1531279 w 2232436"/>
                  <a:gd name="connsiteY2" fmla="*/ 0 h 1105786"/>
                  <a:gd name="connsiteX3" fmla="*/ 2232436 w 2232436"/>
                  <a:gd name="connsiteY3" fmla="*/ 552893 h 1105786"/>
                  <a:gd name="connsiteX4" fmla="*/ 1531279 w 2232436"/>
                  <a:gd name="connsiteY4" fmla="*/ 1105786 h 1105786"/>
                  <a:gd name="connsiteX5" fmla="*/ 1531279 w 2232436"/>
                  <a:gd name="connsiteY5" fmla="*/ 878757 h 1105786"/>
                  <a:gd name="connsiteX6" fmla="*/ 0 w 2232436"/>
                  <a:gd name="connsiteY6" fmla="*/ 878757 h 1105786"/>
                  <a:gd name="connsiteX7" fmla="*/ 0 w 2232436"/>
                  <a:gd name="connsiteY7" fmla="*/ 227029 h 1105786"/>
                  <a:gd name="connsiteX0-1" fmla="*/ 0 w 2232436"/>
                  <a:gd name="connsiteY0-2" fmla="*/ 227029 h 1105786"/>
                  <a:gd name="connsiteX1-3" fmla="*/ 1531279 w 2232436"/>
                  <a:gd name="connsiteY1-4" fmla="*/ 227029 h 1105786"/>
                  <a:gd name="connsiteX2-5" fmla="*/ 1531279 w 2232436"/>
                  <a:gd name="connsiteY2-6" fmla="*/ 0 h 1105786"/>
                  <a:gd name="connsiteX3-7" fmla="*/ 2232436 w 2232436"/>
                  <a:gd name="connsiteY3-8" fmla="*/ 552893 h 1105786"/>
                  <a:gd name="connsiteX4-9" fmla="*/ 1531279 w 2232436"/>
                  <a:gd name="connsiteY4-10" fmla="*/ 1105786 h 1105786"/>
                  <a:gd name="connsiteX5-11" fmla="*/ 1531279 w 2232436"/>
                  <a:gd name="connsiteY5-12" fmla="*/ 878757 h 1105786"/>
                  <a:gd name="connsiteX6-13" fmla="*/ 0 w 2232436"/>
                  <a:gd name="connsiteY6-14" fmla="*/ 878757 h 1105786"/>
                  <a:gd name="connsiteX7-15" fmla="*/ 0 w 2232436"/>
                  <a:gd name="connsiteY7-16" fmla="*/ 227029 h 1105786"/>
                  <a:gd name="connsiteX0-17" fmla="*/ 0 w 2232436"/>
                  <a:gd name="connsiteY0-18" fmla="*/ 227029 h 1105786"/>
                  <a:gd name="connsiteX1-19" fmla="*/ 1531279 w 2232436"/>
                  <a:gd name="connsiteY1-20" fmla="*/ 227029 h 1105786"/>
                  <a:gd name="connsiteX2-21" fmla="*/ 1531279 w 2232436"/>
                  <a:gd name="connsiteY2-22" fmla="*/ 0 h 1105786"/>
                  <a:gd name="connsiteX3-23" fmla="*/ 2232436 w 2232436"/>
                  <a:gd name="connsiteY3-24" fmla="*/ 552893 h 1105786"/>
                  <a:gd name="connsiteX4-25" fmla="*/ 1531279 w 2232436"/>
                  <a:gd name="connsiteY4-26" fmla="*/ 1105786 h 1105786"/>
                  <a:gd name="connsiteX5-27" fmla="*/ 1531279 w 2232436"/>
                  <a:gd name="connsiteY5-28" fmla="*/ 878757 h 1105786"/>
                  <a:gd name="connsiteX6-29" fmla="*/ 0 w 2232436"/>
                  <a:gd name="connsiteY6-30" fmla="*/ 878757 h 1105786"/>
                  <a:gd name="connsiteX7-31" fmla="*/ 0 w 2232436"/>
                  <a:gd name="connsiteY7-32" fmla="*/ 227029 h 1105786"/>
                  <a:gd name="connsiteX0-33" fmla="*/ 0 w 2232436"/>
                  <a:gd name="connsiteY0-34" fmla="*/ 227029 h 1105786"/>
                  <a:gd name="connsiteX1-35" fmla="*/ 1531279 w 2232436"/>
                  <a:gd name="connsiteY1-36" fmla="*/ 227029 h 1105786"/>
                  <a:gd name="connsiteX2-37" fmla="*/ 1531279 w 2232436"/>
                  <a:gd name="connsiteY2-38" fmla="*/ 0 h 1105786"/>
                  <a:gd name="connsiteX3-39" fmla="*/ 2232436 w 2232436"/>
                  <a:gd name="connsiteY3-40" fmla="*/ 552893 h 1105786"/>
                  <a:gd name="connsiteX4-41" fmla="*/ 1531279 w 2232436"/>
                  <a:gd name="connsiteY4-42" fmla="*/ 1105786 h 1105786"/>
                  <a:gd name="connsiteX5-43" fmla="*/ 1531279 w 2232436"/>
                  <a:gd name="connsiteY5-44" fmla="*/ 878757 h 1105786"/>
                  <a:gd name="connsiteX6-45" fmla="*/ 0 w 2232436"/>
                  <a:gd name="connsiteY6-46" fmla="*/ 878757 h 1105786"/>
                  <a:gd name="connsiteX7-47" fmla="*/ 0 w 2232436"/>
                  <a:gd name="connsiteY7-48" fmla="*/ 227029 h 1105786"/>
                  <a:gd name="connsiteX0-49" fmla="*/ 0 w 2232436"/>
                  <a:gd name="connsiteY0-50" fmla="*/ 227029 h 1105786"/>
                  <a:gd name="connsiteX1-51" fmla="*/ 1531279 w 2232436"/>
                  <a:gd name="connsiteY1-52" fmla="*/ 227029 h 1105786"/>
                  <a:gd name="connsiteX2-53" fmla="*/ 1531279 w 2232436"/>
                  <a:gd name="connsiteY2-54" fmla="*/ 0 h 1105786"/>
                  <a:gd name="connsiteX3-55" fmla="*/ 2232436 w 2232436"/>
                  <a:gd name="connsiteY3-56" fmla="*/ 552893 h 1105786"/>
                  <a:gd name="connsiteX4-57" fmla="*/ 1531279 w 2232436"/>
                  <a:gd name="connsiteY4-58" fmla="*/ 1105786 h 1105786"/>
                  <a:gd name="connsiteX5-59" fmla="*/ 1531279 w 2232436"/>
                  <a:gd name="connsiteY5-60" fmla="*/ 878757 h 1105786"/>
                  <a:gd name="connsiteX6-61" fmla="*/ 0 w 2232436"/>
                  <a:gd name="connsiteY6-62" fmla="*/ 878757 h 1105786"/>
                  <a:gd name="connsiteX7-63" fmla="*/ 0 w 2232436"/>
                  <a:gd name="connsiteY7-64" fmla="*/ 227029 h 1105786"/>
                  <a:gd name="connsiteX0-65" fmla="*/ 42530 w 2274966"/>
                  <a:gd name="connsiteY0-66" fmla="*/ 227029 h 1105786"/>
                  <a:gd name="connsiteX1-67" fmla="*/ 1573809 w 2274966"/>
                  <a:gd name="connsiteY1-68" fmla="*/ 227029 h 1105786"/>
                  <a:gd name="connsiteX2-69" fmla="*/ 1573809 w 2274966"/>
                  <a:gd name="connsiteY2-70" fmla="*/ 0 h 1105786"/>
                  <a:gd name="connsiteX3-71" fmla="*/ 2274966 w 2274966"/>
                  <a:gd name="connsiteY3-72" fmla="*/ 552893 h 1105786"/>
                  <a:gd name="connsiteX4-73" fmla="*/ 1573809 w 2274966"/>
                  <a:gd name="connsiteY4-74" fmla="*/ 1105786 h 1105786"/>
                  <a:gd name="connsiteX5-75" fmla="*/ 1573809 w 2274966"/>
                  <a:gd name="connsiteY5-76" fmla="*/ 878757 h 1105786"/>
                  <a:gd name="connsiteX6-77" fmla="*/ 42530 w 2274966"/>
                  <a:gd name="connsiteY6-78" fmla="*/ 878757 h 1105786"/>
                  <a:gd name="connsiteX7-79" fmla="*/ 42530 w 2274966"/>
                  <a:gd name="connsiteY7-80" fmla="*/ 227029 h 1105786"/>
                  <a:gd name="connsiteX0-81" fmla="*/ 60394 w 2292830"/>
                  <a:gd name="connsiteY0-82" fmla="*/ 227029 h 1105786"/>
                  <a:gd name="connsiteX1-83" fmla="*/ 1591673 w 2292830"/>
                  <a:gd name="connsiteY1-84" fmla="*/ 227029 h 1105786"/>
                  <a:gd name="connsiteX2-85" fmla="*/ 1591673 w 2292830"/>
                  <a:gd name="connsiteY2-86" fmla="*/ 0 h 1105786"/>
                  <a:gd name="connsiteX3-87" fmla="*/ 2292830 w 2292830"/>
                  <a:gd name="connsiteY3-88" fmla="*/ 552893 h 1105786"/>
                  <a:gd name="connsiteX4-89" fmla="*/ 1591673 w 2292830"/>
                  <a:gd name="connsiteY4-90" fmla="*/ 1105786 h 1105786"/>
                  <a:gd name="connsiteX5-91" fmla="*/ 1591673 w 2292830"/>
                  <a:gd name="connsiteY5-92" fmla="*/ 878757 h 1105786"/>
                  <a:gd name="connsiteX6-93" fmla="*/ 60394 w 2292830"/>
                  <a:gd name="connsiteY6-94" fmla="*/ 878757 h 1105786"/>
                  <a:gd name="connsiteX7-95" fmla="*/ 60394 w 2292830"/>
                  <a:gd name="connsiteY7-96" fmla="*/ 227029 h 1105786"/>
                  <a:gd name="connsiteX0-97" fmla="*/ 60394 w 2292830"/>
                  <a:gd name="connsiteY0-98" fmla="*/ 227029 h 1105786"/>
                  <a:gd name="connsiteX1-99" fmla="*/ 1591673 w 2292830"/>
                  <a:gd name="connsiteY1-100" fmla="*/ 227029 h 1105786"/>
                  <a:gd name="connsiteX2-101" fmla="*/ 1591673 w 2292830"/>
                  <a:gd name="connsiteY2-102" fmla="*/ 0 h 1105786"/>
                  <a:gd name="connsiteX3-103" fmla="*/ 2292830 w 2292830"/>
                  <a:gd name="connsiteY3-104" fmla="*/ 552893 h 1105786"/>
                  <a:gd name="connsiteX4-105" fmla="*/ 1591673 w 2292830"/>
                  <a:gd name="connsiteY4-106" fmla="*/ 1105786 h 1105786"/>
                  <a:gd name="connsiteX5-107" fmla="*/ 1591673 w 2292830"/>
                  <a:gd name="connsiteY5-108" fmla="*/ 878757 h 1105786"/>
                  <a:gd name="connsiteX6-109" fmla="*/ 60394 w 2292830"/>
                  <a:gd name="connsiteY6-110" fmla="*/ 878757 h 1105786"/>
                  <a:gd name="connsiteX7-111" fmla="*/ 60394 w 2292830"/>
                  <a:gd name="connsiteY7-112" fmla="*/ 227029 h 1105786"/>
                  <a:gd name="connsiteX0-113" fmla="*/ 60394 w 2292830"/>
                  <a:gd name="connsiteY0-114" fmla="*/ 227029 h 1105786"/>
                  <a:gd name="connsiteX1-115" fmla="*/ 1591673 w 2292830"/>
                  <a:gd name="connsiteY1-116" fmla="*/ 227029 h 1105786"/>
                  <a:gd name="connsiteX2-117" fmla="*/ 1591673 w 2292830"/>
                  <a:gd name="connsiteY2-118" fmla="*/ 0 h 1105786"/>
                  <a:gd name="connsiteX3-119" fmla="*/ 2292830 w 2292830"/>
                  <a:gd name="connsiteY3-120" fmla="*/ 552893 h 1105786"/>
                  <a:gd name="connsiteX4-121" fmla="*/ 1591673 w 2292830"/>
                  <a:gd name="connsiteY4-122" fmla="*/ 1105786 h 1105786"/>
                  <a:gd name="connsiteX5-123" fmla="*/ 1591673 w 2292830"/>
                  <a:gd name="connsiteY5-124" fmla="*/ 878757 h 1105786"/>
                  <a:gd name="connsiteX6-125" fmla="*/ 60394 w 2292830"/>
                  <a:gd name="connsiteY6-126" fmla="*/ 878757 h 1105786"/>
                  <a:gd name="connsiteX7-127" fmla="*/ 60394 w 2292830"/>
                  <a:gd name="connsiteY7-128" fmla="*/ 227029 h 11057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2292830" h="1105786">
                    <a:moveTo>
                      <a:pt x="60394" y="227029"/>
                    </a:moveTo>
                    <a:cubicBezTo>
                      <a:pt x="592085" y="88806"/>
                      <a:pt x="1006819" y="407782"/>
                      <a:pt x="1591673" y="227029"/>
                    </a:cubicBezTo>
                    <a:lnTo>
                      <a:pt x="1591673" y="0"/>
                    </a:lnTo>
                    <a:cubicBezTo>
                      <a:pt x="1867922" y="354419"/>
                      <a:pt x="2059111" y="368595"/>
                      <a:pt x="2292830" y="552893"/>
                    </a:cubicBezTo>
                    <a:cubicBezTo>
                      <a:pt x="2059111" y="737191"/>
                      <a:pt x="1761597" y="878958"/>
                      <a:pt x="1591673" y="1105786"/>
                    </a:cubicBezTo>
                    <a:lnTo>
                      <a:pt x="1591673" y="878757"/>
                    </a:lnTo>
                    <a:cubicBezTo>
                      <a:pt x="1113145" y="666106"/>
                      <a:pt x="538922" y="1038246"/>
                      <a:pt x="60394" y="878757"/>
                    </a:cubicBezTo>
                    <a:cubicBezTo>
                      <a:pt x="-35299" y="640249"/>
                      <a:pt x="-3402" y="444272"/>
                      <a:pt x="60394" y="227029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en-US" altLang="zh-CN" sz="2800" b="1" i="1" dirty="0"/>
                  <a:t>Step 1</a:t>
                </a:r>
                <a:endParaRPr lang="en-US" altLang="zh-CN" sz="2800" b="1" i="1" dirty="0"/>
              </a:p>
            </p:txBody>
          </p:sp>
        </p:grpSp>
        <p:sp>
          <p:nvSpPr>
            <p:cNvPr id="15" name="ïsľidé"/>
            <p:cNvSpPr txBox="1"/>
            <p:nvPr/>
          </p:nvSpPr>
          <p:spPr bwMode="auto">
            <a:xfrm>
              <a:off x="673100" y="3341208"/>
              <a:ext cx="2546289" cy="40012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600" b="1" dirty="0"/>
                <a:t>Text here</a:t>
              </a:r>
              <a:endParaRPr lang="en-US" altLang="zh-CN" sz="1600" b="1" dirty="0"/>
            </a:p>
          </p:txBody>
        </p:sp>
        <p:sp>
          <p:nvSpPr>
            <p:cNvPr id="14" name="îṩļîḍê"/>
            <p:cNvSpPr/>
            <p:nvPr/>
          </p:nvSpPr>
          <p:spPr bwMode="auto">
            <a:xfrm>
              <a:off x="673100" y="3859217"/>
              <a:ext cx="2546289" cy="823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44" name="ïśļíďe"/>
            <p:cNvSpPr/>
            <p:nvPr/>
          </p:nvSpPr>
          <p:spPr bwMode="auto">
            <a:xfrm>
              <a:off x="673100" y="4682501"/>
              <a:ext cx="2546289" cy="823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51" name="îşḻiḋe"/>
            <p:cNvSpPr txBox="1"/>
            <p:nvPr/>
          </p:nvSpPr>
          <p:spPr bwMode="auto">
            <a:xfrm>
              <a:off x="6206106" y="3341208"/>
              <a:ext cx="2546289" cy="40012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600" b="1" dirty="0"/>
                <a:t>Text here</a:t>
              </a:r>
              <a:endParaRPr lang="en-US" altLang="zh-CN" sz="1600" b="1" dirty="0"/>
            </a:p>
          </p:txBody>
        </p:sp>
        <p:sp>
          <p:nvSpPr>
            <p:cNvPr id="52" name="íṥḷîḓe"/>
            <p:cNvSpPr/>
            <p:nvPr/>
          </p:nvSpPr>
          <p:spPr bwMode="auto">
            <a:xfrm>
              <a:off x="6206106" y="3859217"/>
              <a:ext cx="2546289" cy="823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53" name="iṥ1ïḓe"/>
            <p:cNvSpPr/>
            <p:nvPr/>
          </p:nvSpPr>
          <p:spPr bwMode="auto">
            <a:xfrm>
              <a:off x="6206106" y="4682501"/>
              <a:ext cx="2546289" cy="823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47" name="ísḻíḑé"/>
            <p:cNvSpPr txBox="1"/>
            <p:nvPr/>
          </p:nvSpPr>
          <p:spPr bwMode="auto">
            <a:xfrm>
              <a:off x="3439603" y="3752850"/>
              <a:ext cx="2546289" cy="40012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600" b="1" dirty="0"/>
                <a:t>Text here</a:t>
              </a:r>
              <a:endParaRPr lang="en-US" altLang="zh-CN" sz="1600" b="1" dirty="0"/>
            </a:p>
          </p:txBody>
        </p:sp>
        <p:sp>
          <p:nvSpPr>
            <p:cNvPr id="48" name="ïṧlïḑe"/>
            <p:cNvSpPr/>
            <p:nvPr/>
          </p:nvSpPr>
          <p:spPr bwMode="auto">
            <a:xfrm>
              <a:off x="3439603" y="4270859"/>
              <a:ext cx="2546289" cy="823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55" name="îslíḋè"/>
            <p:cNvSpPr txBox="1"/>
            <p:nvPr/>
          </p:nvSpPr>
          <p:spPr bwMode="auto">
            <a:xfrm>
              <a:off x="8972611" y="3752850"/>
              <a:ext cx="2546289" cy="40012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600" b="1" dirty="0"/>
                <a:t>Text here</a:t>
              </a:r>
              <a:endParaRPr lang="en-US" altLang="zh-CN" sz="1600" b="1" dirty="0"/>
            </a:p>
          </p:txBody>
        </p:sp>
        <p:sp>
          <p:nvSpPr>
            <p:cNvPr id="56" name="ïŝḻiḑé"/>
            <p:cNvSpPr/>
            <p:nvPr/>
          </p:nvSpPr>
          <p:spPr bwMode="auto">
            <a:xfrm>
              <a:off x="8972611" y="4270859"/>
              <a:ext cx="2546289" cy="823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3329496" y="3606561"/>
              <a:ext cx="0" cy="197111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095999" y="3606561"/>
              <a:ext cx="0" cy="197111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8862502" y="3606561"/>
              <a:ext cx="0" cy="197111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ISLIDE.DIAGRAM" val="248028"/>
</p:tagLst>
</file>

<file path=ppt/tags/tag2.xml><?xml version="1.0" encoding="utf-8"?>
<p:tagLst xmlns:p="http://schemas.openxmlformats.org/presentationml/2006/main">
  <p:tag name="ISLIDE.DIAGRAM" val="217694"/>
</p:tagLst>
</file>

<file path=ppt/tags/tag3.xml><?xml version="1.0" encoding="utf-8"?>
<p:tagLst xmlns:p="http://schemas.openxmlformats.org/presentationml/2006/main">
  <p:tag name="ISLIDE.DIAGRAM" val="241206"/>
</p:tagLst>
</file>

<file path=ppt/tags/tag4.xml><?xml version="1.0" encoding="utf-8"?>
<p:tagLst xmlns:p="http://schemas.openxmlformats.org/presentationml/2006/main">
  <p:tag name="ISLIDE.DIAGRAM" val="217635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>
              <a:lumMod val="60000"/>
              <a:lumOff val="40000"/>
            </a:schemeClr>
          </a:solidFill>
          <a:prstDash val="sysDash"/>
        </a:ln>
      </a:spPr>
      <a:bodyPr wrap="none">
        <a:spAutoFit/>
      </a:bodyPr>
      <a:lstStyle>
        <a:defPPr algn="ctr">
          <a:defRPr b="1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3374</Words>
  <Application>WPS 演示</Application>
  <PresentationFormat>全屏显示(4:3)</PresentationFormat>
  <Paragraphs>377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楷体</vt:lpstr>
      <vt:lpstr>Calibri</vt:lpstr>
      <vt:lpstr>Arial Unicode MS</vt:lpstr>
      <vt:lpstr>1_Office 主题</vt:lpstr>
      <vt:lpstr>Excel.Sheet.12</vt:lpstr>
      <vt:lpstr>外呼客户智能分层</vt:lpstr>
      <vt:lpstr>外呼客户智能分层</vt:lpstr>
      <vt:lpstr>数据信息</vt:lpstr>
      <vt:lpstr>PowerPoint 演示文稿</vt:lpstr>
      <vt:lpstr>PowerPoint 演示文稿</vt:lpstr>
      <vt:lpstr>iSlide® PowerPoint standard template.</vt:lpstr>
      <vt:lpstr>利用的信息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jianke.com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2018年5月份总结</dc:title>
  <dc:creator>Windows 用户</dc:creator>
  <cp:lastModifiedBy>安迪_Tu</cp:lastModifiedBy>
  <cp:revision>696</cp:revision>
  <dcterms:created xsi:type="dcterms:W3CDTF">2018-05-25T03:24:00Z</dcterms:created>
  <dcterms:modified xsi:type="dcterms:W3CDTF">2018-12-24T16:47:40Z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